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61" r:id="rId6"/>
    <p:sldId id="284" r:id="rId7"/>
    <p:sldId id="275" r:id="rId8"/>
    <p:sldId id="285" r:id="rId9"/>
    <p:sldId id="286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D714858F-5E99-461C-AC1A-2CEF692A3B98}"/>
    <pc:docChg chg="custSel addSld modSld">
      <pc:chgData name="" userId="495979f9a431ddb0" providerId="LiveId" clId="{D714858F-5E99-461C-AC1A-2CEF692A3B98}" dt="2020-08-30T01:09:11.698" v="420" actId="20577"/>
      <pc:docMkLst>
        <pc:docMk/>
      </pc:docMkLst>
      <pc:sldChg chg="modSp">
        <pc:chgData name="" userId="495979f9a431ddb0" providerId="LiveId" clId="{D714858F-5E99-461C-AC1A-2CEF692A3B98}" dt="2020-08-29T23:34:42.064" v="382" actId="20577"/>
        <pc:sldMkLst>
          <pc:docMk/>
          <pc:sldMk cId="4233108098" sldId="257"/>
        </pc:sldMkLst>
        <pc:spChg chg="mod">
          <ac:chgData name="" userId="495979f9a431ddb0" providerId="LiveId" clId="{D714858F-5E99-461C-AC1A-2CEF692A3B98}" dt="2020-08-29T23:34:42.064" v="382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D714858F-5E99-461C-AC1A-2CEF692A3B98}" dt="2020-08-29T23:24:30.952" v="379" actId="114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23:24:30.952" v="379" actId="114"/>
          <ac:spMkLst>
            <pc:docMk/>
            <pc:sldMk cId="2018791873" sldId="268"/>
            <ac:spMk id="2" creationId="{05C287E5-6CB6-4D7F-B3B4-251376F598FF}"/>
          </ac:spMkLst>
        </pc:spChg>
        <pc:picChg chg="del">
          <ac:chgData name="" userId="495979f9a431ddb0" providerId="LiveId" clId="{D714858F-5E99-461C-AC1A-2CEF692A3B98}" dt="2020-08-29T23:24:16.062" v="375" actId="478"/>
          <ac:picMkLst>
            <pc:docMk/>
            <pc:sldMk cId="2018791873" sldId="268"/>
            <ac:picMk id="4" creationId="{B1A0ECC2-D97F-4E8C-BB9D-62B5978BD801}"/>
          </ac:picMkLst>
        </pc:picChg>
        <pc:picChg chg="add mod">
          <ac:chgData name="" userId="495979f9a431ddb0" providerId="LiveId" clId="{D714858F-5E99-461C-AC1A-2CEF692A3B98}" dt="2020-08-29T23:24:24.652" v="377" actId="1076"/>
          <ac:picMkLst>
            <pc:docMk/>
            <pc:sldMk cId="2018791873" sldId="268"/>
            <ac:picMk id="5" creationId="{1895738B-165B-4BBD-B768-EFFD3CC61EBA}"/>
          </ac:picMkLst>
        </pc:picChg>
      </pc:sldChg>
      <pc:sldChg chg="modSp">
        <pc:chgData name="" userId="495979f9a431ddb0" providerId="LiveId" clId="{D714858F-5E99-461C-AC1A-2CEF692A3B98}" dt="2020-08-29T23:35:16.189" v="398" actId="20577"/>
        <pc:sldMkLst>
          <pc:docMk/>
          <pc:sldMk cId="707942859" sldId="270"/>
        </pc:sldMkLst>
        <pc:spChg chg="mod">
          <ac:chgData name="" userId="495979f9a431ddb0" providerId="LiveId" clId="{D714858F-5E99-461C-AC1A-2CEF692A3B98}" dt="2020-08-29T23:35:16.189" v="398" actId="20577"/>
          <ac:spMkLst>
            <pc:docMk/>
            <pc:sldMk cId="707942859" sldId="270"/>
            <ac:spMk id="2" creationId="{36CCE0C4-C731-4234-AD20-3B1BB6CDAF6C}"/>
          </ac:spMkLst>
        </pc:spChg>
      </pc:sldChg>
      <pc:sldChg chg="modSp">
        <pc:chgData name="" userId="495979f9a431ddb0" providerId="LiveId" clId="{D714858F-5E99-461C-AC1A-2CEF692A3B98}" dt="2020-08-30T01:09:11.698" v="420" actId="20577"/>
        <pc:sldMkLst>
          <pc:docMk/>
          <pc:sldMk cId="28938704" sldId="284"/>
        </pc:sldMkLst>
        <pc:spChg chg="mod">
          <ac:chgData name="" userId="495979f9a431ddb0" providerId="LiveId" clId="{D714858F-5E99-461C-AC1A-2CEF692A3B98}" dt="2020-08-29T23:35:20.431" v="408" actId="20577"/>
          <ac:spMkLst>
            <pc:docMk/>
            <pc:sldMk cId="28938704" sldId="284"/>
            <ac:spMk id="2" creationId="{36CCE0C4-C731-4234-AD20-3B1BB6CDAF6C}"/>
          </ac:spMkLst>
        </pc:spChg>
        <pc:spChg chg="mod">
          <ac:chgData name="" userId="495979f9a431ddb0" providerId="LiveId" clId="{D714858F-5E99-461C-AC1A-2CEF692A3B98}" dt="2020-08-30T01:09:11.698" v="420" actId="20577"/>
          <ac:spMkLst>
            <pc:docMk/>
            <pc:sldMk cId="28938704" sldId="284"/>
            <ac:spMk id="3" creationId="{78473ACE-2E6E-4497-B2B9-2F62CEA6F8EB}"/>
          </ac:spMkLst>
        </pc:spChg>
      </pc:sldChg>
      <pc:sldChg chg="modSp add">
        <pc:chgData name="" userId="495979f9a431ddb0" providerId="LiveId" clId="{D714858F-5E99-461C-AC1A-2CEF692A3B98}" dt="2020-08-29T17:34:47.466" v="374" actId="20577"/>
        <pc:sldMkLst>
          <pc:docMk/>
          <pc:sldMk cId="3557871015" sldId="286"/>
        </pc:sldMkLst>
        <pc:spChg chg="mod">
          <ac:chgData name="" userId="495979f9a431ddb0" providerId="LiveId" clId="{D714858F-5E99-461C-AC1A-2CEF692A3B98}" dt="2020-08-29T17:33:04.794" v="21" actId="20577"/>
          <ac:spMkLst>
            <pc:docMk/>
            <pc:sldMk cId="3557871015" sldId="286"/>
            <ac:spMk id="2" creationId="{17249615-531B-4F1C-9261-908E047BF588}"/>
          </ac:spMkLst>
        </pc:spChg>
        <pc:spChg chg="mod">
          <ac:chgData name="" userId="495979f9a431ddb0" providerId="LiveId" clId="{D714858F-5E99-461C-AC1A-2CEF692A3B98}" dt="2020-08-29T17:34:47.466" v="374" actId="20577"/>
          <ac:spMkLst>
            <pc:docMk/>
            <pc:sldMk cId="3557871015" sldId="286"/>
            <ac:spMk id="3" creationId="{3E0CA3E9-AAF1-48D4-B90F-25B0CFF0E848}"/>
          </ac:spMkLst>
        </pc:spChg>
      </pc:sldChg>
    </pc:docChg>
  </pc:docChgLst>
  <pc:docChgLst>
    <pc:chgData userId="495979f9a431ddb0" providerId="LiveId" clId="{F19701E1-072F-458C-84DA-F1EC027923F2}"/>
    <pc:docChg chg="undo custSel addSld delSld modSld sldOrd">
      <pc:chgData name="" userId="495979f9a431ddb0" providerId="LiveId" clId="{F19701E1-072F-458C-84DA-F1EC027923F2}" dt="2020-08-29T00:22:37.296" v="1946" actId="2696"/>
      <pc:docMkLst>
        <pc:docMk/>
      </pc:docMkLst>
      <pc:sldChg chg="modSp">
        <pc:chgData name="" userId="495979f9a431ddb0" providerId="LiveId" clId="{F19701E1-072F-458C-84DA-F1EC027923F2}" dt="2020-08-28T23:52:45.274" v="14" actId="20577"/>
        <pc:sldMkLst>
          <pc:docMk/>
          <pc:sldMk cId="4233108098" sldId="257"/>
        </pc:sldMkLst>
        <pc:spChg chg="mod">
          <ac:chgData name="" userId="495979f9a431ddb0" providerId="LiveId" clId="{F19701E1-072F-458C-84DA-F1EC027923F2}" dt="2020-08-28T23:52:45.274" v="14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F19701E1-072F-458C-84DA-F1EC027923F2}" dt="2020-08-29T00:20:30.907" v="1845" actId="114"/>
        <pc:sldMkLst>
          <pc:docMk/>
          <pc:sldMk cId="3577211943" sldId="258"/>
        </pc:sldMkLst>
        <pc:spChg chg="mod">
          <ac:chgData name="" userId="495979f9a431ddb0" providerId="LiveId" clId="{F19701E1-072F-458C-84DA-F1EC027923F2}" dt="2020-08-29T00:20:30.907" v="1845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F19701E1-072F-458C-84DA-F1EC027923F2}" dt="2020-08-28T23:53:20.243" v="117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F19701E1-072F-458C-84DA-F1EC027923F2}" dt="2020-08-29T00:20:16.262" v="1841" actId="478"/>
          <ac:picMkLst>
            <pc:docMk/>
            <pc:sldMk cId="3577211943" sldId="258"/>
            <ac:picMk id="3" creationId="{45D23026-3953-4A5C-9D6E-A1C96B15331D}"/>
          </ac:picMkLst>
        </pc:picChg>
        <pc:picChg chg="add mod">
          <ac:chgData name="" userId="495979f9a431ddb0" providerId="LiveId" clId="{F19701E1-072F-458C-84DA-F1EC027923F2}" dt="2020-08-29T00:20:24.205" v="1843" actId="1076"/>
          <ac:picMkLst>
            <pc:docMk/>
            <pc:sldMk cId="3577211943" sldId="258"/>
            <ac:picMk id="9" creationId="{8EAA4D01-E799-4913-B1A3-9883818CA047}"/>
          </ac:picMkLst>
        </pc:picChg>
      </pc:sldChg>
      <pc:sldChg chg="add">
        <pc:chgData name="" userId="495979f9a431ddb0" providerId="LiveId" clId="{F19701E1-072F-458C-84DA-F1EC027923F2}" dt="2020-08-28T23:54:09.002" v="193"/>
        <pc:sldMkLst>
          <pc:docMk/>
          <pc:sldMk cId="4162650772" sldId="261"/>
        </pc:sldMkLst>
      </pc:sldChg>
      <pc:sldChg chg="modSp">
        <pc:chgData name="" userId="495979f9a431ddb0" providerId="LiveId" clId="{F19701E1-072F-458C-84DA-F1EC027923F2}" dt="2020-08-29T00:16:47.385" v="1840" actId="20577"/>
        <pc:sldMkLst>
          <pc:docMk/>
          <pc:sldMk cId="2018791873" sldId="268"/>
        </pc:sldMkLst>
        <pc:spChg chg="mod">
          <ac:chgData name="" userId="495979f9a431ddb0" providerId="LiveId" clId="{F19701E1-072F-458C-84DA-F1EC027923F2}" dt="2020-08-29T00:16:47.385" v="1840" actId="20577"/>
          <ac:spMkLst>
            <pc:docMk/>
            <pc:sldMk cId="2018791873" sldId="268"/>
            <ac:spMk id="8" creationId="{7D2C9FD9-6243-4952-ABA6-E5D86D00A124}"/>
          </ac:spMkLst>
        </pc:spChg>
      </pc:sldChg>
      <pc:sldChg chg="modSp ord">
        <pc:chgData name="" userId="495979f9a431ddb0" providerId="LiveId" clId="{F19701E1-072F-458C-84DA-F1EC027923F2}" dt="2020-08-28T23:54:16.283" v="197" actId="20577"/>
        <pc:sldMkLst>
          <pc:docMk/>
          <pc:sldMk cId="707942859" sldId="270"/>
        </pc:sldMkLst>
        <pc:spChg chg="mod">
          <ac:chgData name="" userId="495979f9a431ddb0" providerId="LiveId" clId="{F19701E1-072F-458C-84DA-F1EC027923F2}" dt="2020-08-28T23:53:26.611" v="121" actId="20577"/>
          <ac:spMkLst>
            <pc:docMk/>
            <pc:sldMk cId="707942859" sldId="270"/>
            <ac:spMk id="2" creationId="{36CCE0C4-C731-4234-AD20-3B1BB6CDAF6C}"/>
          </ac:spMkLst>
        </pc:spChg>
        <pc:spChg chg="mod">
          <ac:chgData name="" userId="495979f9a431ddb0" providerId="LiveId" clId="{F19701E1-072F-458C-84DA-F1EC027923F2}" dt="2020-08-28T23:54:16.283" v="197" actId="20577"/>
          <ac:spMkLst>
            <pc:docMk/>
            <pc:sldMk cId="707942859" sldId="270"/>
            <ac:spMk id="3" creationId="{78473ACE-2E6E-4497-B2B9-2F62CEA6F8EB}"/>
          </ac:spMkLst>
        </pc:spChg>
      </pc:sldChg>
      <pc:sldChg chg="del">
        <pc:chgData name="" userId="495979f9a431ddb0" providerId="LiveId" clId="{F19701E1-072F-458C-84DA-F1EC027923F2}" dt="2020-08-29T00:14:47.140" v="1595" actId="2696"/>
        <pc:sldMkLst>
          <pc:docMk/>
          <pc:sldMk cId="3617932763" sldId="271"/>
        </pc:sldMkLst>
      </pc:sldChg>
      <pc:sldChg chg="del">
        <pc:chgData name="" userId="495979f9a431ddb0" providerId="LiveId" clId="{F19701E1-072F-458C-84DA-F1EC027923F2}" dt="2020-08-29T00:14:47.159" v="1596" actId="2696"/>
        <pc:sldMkLst>
          <pc:docMk/>
          <pc:sldMk cId="2853760475" sldId="272"/>
        </pc:sldMkLst>
      </pc:sldChg>
      <pc:sldChg chg="del">
        <pc:chgData name="" userId="495979f9a431ddb0" providerId="LiveId" clId="{F19701E1-072F-458C-84DA-F1EC027923F2}" dt="2020-08-29T00:14:47.251" v="1601" actId="2696"/>
        <pc:sldMkLst>
          <pc:docMk/>
          <pc:sldMk cId="2211342817" sldId="273"/>
        </pc:sldMkLst>
      </pc:sldChg>
      <pc:sldChg chg="del">
        <pc:chgData name="" userId="495979f9a431ddb0" providerId="LiveId" clId="{F19701E1-072F-458C-84DA-F1EC027923F2}" dt="2020-08-29T00:14:47.210" v="1597" actId="2696"/>
        <pc:sldMkLst>
          <pc:docMk/>
          <pc:sldMk cId="3411262473" sldId="274"/>
        </pc:sldMkLst>
      </pc:sldChg>
      <pc:sldChg chg="addSp modSp">
        <pc:chgData name="" userId="495979f9a431ddb0" providerId="LiveId" clId="{F19701E1-072F-458C-84DA-F1EC027923F2}" dt="2020-08-29T00:03:44.884" v="1295" actId="20577"/>
        <pc:sldMkLst>
          <pc:docMk/>
          <pc:sldMk cId="2991671677" sldId="275"/>
        </pc:sldMkLst>
        <pc:spChg chg="mod">
          <ac:chgData name="" userId="495979f9a431ddb0" providerId="LiveId" clId="{F19701E1-072F-458C-84DA-F1EC027923F2}" dt="2020-08-29T00:00:49.517" v="1160" actId="20577"/>
          <ac:spMkLst>
            <pc:docMk/>
            <pc:sldMk cId="2991671677" sldId="275"/>
            <ac:spMk id="2" creationId="{C46ED90A-4BDF-4D66-9BDD-DF444FF5D814}"/>
          </ac:spMkLst>
        </pc:spChg>
        <pc:spChg chg="mod">
          <ac:chgData name="" userId="495979f9a431ddb0" providerId="LiveId" clId="{F19701E1-072F-458C-84DA-F1EC027923F2}" dt="2020-08-29T00:00:34.198" v="1151" actId="5793"/>
          <ac:spMkLst>
            <pc:docMk/>
            <pc:sldMk cId="2991671677" sldId="275"/>
            <ac:spMk id="3" creationId="{0749D108-F30C-40AB-8051-7AAAE9B92742}"/>
          </ac:spMkLst>
        </pc:spChg>
        <pc:spChg chg="add mod">
          <ac:chgData name="" userId="495979f9a431ddb0" providerId="LiveId" clId="{F19701E1-072F-458C-84DA-F1EC027923F2}" dt="2020-08-29T00:03:11.264" v="1285" actId="1076"/>
          <ac:spMkLst>
            <pc:docMk/>
            <pc:sldMk cId="2991671677" sldId="275"/>
            <ac:spMk id="4" creationId="{2E4F3F18-F91A-4D33-A798-3C3B00CD6880}"/>
          </ac:spMkLst>
        </pc:spChg>
        <pc:spChg chg="add mod">
          <ac:chgData name="" userId="495979f9a431ddb0" providerId="LiveId" clId="{F19701E1-072F-458C-84DA-F1EC027923F2}" dt="2020-08-29T00:02:35.605" v="1253" actId="20577"/>
          <ac:spMkLst>
            <pc:docMk/>
            <pc:sldMk cId="2991671677" sldId="275"/>
            <ac:spMk id="5" creationId="{AE70972A-8FF4-4819-B025-C0B69F979352}"/>
          </ac:spMkLst>
        </pc:spChg>
        <pc:spChg chg="add mod">
          <ac:chgData name="" userId="495979f9a431ddb0" providerId="LiveId" clId="{F19701E1-072F-458C-84DA-F1EC027923F2}" dt="2020-08-29T00:03:03.265" v="1284" actId="20577"/>
          <ac:spMkLst>
            <pc:docMk/>
            <pc:sldMk cId="2991671677" sldId="275"/>
            <ac:spMk id="6" creationId="{89BB4D61-856F-4894-9FC6-94BEDB20E97D}"/>
          </ac:spMkLst>
        </pc:spChg>
        <pc:spChg chg="add mod">
          <ac:chgData name="" userId="495979f9a431ddb0" providerId="LiveId" clId="{F19701E1-072F-458C-84DA-F1EC027923F2}" dt="2020-08-29T00:03:44.884" v="1295" actId="20577"/>
          <ac:spMkLst>
            <pc:docMk/>
            <pc:sldMk cId="2991671677" sldId="275"/>
            <ac:spMk id="7" creationId="{CC1C4530-5B62-4F28-A02D-CDD6ED355F00}"/>
          </ac:spMkLst>
        </pc:spChg>
        <pc:spChg chg="add mod">
          <ac:chgData name="" userId="495979f9a431ddb0" providerId="LiveId" clId="{F19701E1-072F-458C-84DA-F1EC027923F2}" dt="2020-08-29T00:03:24.440" v="1288" actId="14100"/>
          <ac:spMkLst>
            <pc:docMk/>
            <pc:sldMk cId="2991671677" sldId="275"/>
            <ac:spMk id="8" creationId="{73672247-348B-49E0-B03A-39760A75582F}"/>
          </ac:spMkLst>
        </pc:spChg>
        <pc:spChg chg="add mod">
          <ac:chgData name="" userId="495979f9a431ddb0" providerId="LiveId" clId="{F19701E1-072F-458C-84DA-F1EC027923F2}" dt="2020-08-29T00:03:32.649" v="1291" actId="14100"/>
          <ac:spMkLst>
            <pc:docMk/>
            <pc:sldMk cId="2991671677" sldId="275"/>
            <ac:spMk id="9" creationId="{DEB85F77-1609-4604-B6DD-03166723E82F}"/>
          </ac:spMkLst>
        </pc:spChg>
        <pc:spChg chg="add mod">
          <ac:chgData name="" userId="495979f9a431ddb0" providerId="LiveId" clId="{F19701E1-072F-458C-84DA-F1EC027923F2}" dt="2020-08-29T00:03:39.792" v="1294" actId="14100"/>
          <ac:spMkLst>
            <pc:docMk/>
            <pc:sldMk cId="2991671677" sldId="275"/>
            <ac:spMk id="10" creationId="{DE5D243D-2EBE-4A75-8BBD-51F73161A79A}"/>
          </ac:spMkLst>
        </pc:spChg>
      </pc:sldChg>
      <pc:sldChg chg="del">
        <pc:chgData name="" userId="495979f9a431ddb0" providerId="LiveId" clId="{F19701E1-072F-458C-84DA-F1EC027923F2}" dt="2020-08-29T00:14:47.217" v="1598" actId="2696"/>
        <pc:sldMkLst>
          <pc:docMk/>
          <pc:sldMk cId="2116999881" sldId="276"/>
        </pc:sldMkLst>
      </pc:sldChg>
      <pc:sldChg chg="del">
        <pc:chgData name="" userId="495979f9a431ddb0" providerId="LiveId" clId="{F19701E1-072F-458C-84DA-F1EC027923F2}" dt="2020-08-29T00:14:47.233" v="1600" actId="2696"/>
        <pc:sldMkLst>
          <pc:docMk/>
          <pc:sldMk cId="3297474368" sldId="277"/>
        </pc:sldMkLst>
      </pc:sldChg>
      <pc:sldChg chg="del">
        <pc:chgData name="" userId="495979f9a431ddb0" providerId="LiveId" clId="{F19701E1-072F-458C-84DA-F1EC027923F2}" dt="2020-08-29T00:14:47.220" v="1599" actId="2696"/>
        <pc:sldMkLst>
          <pc:docMk/>
          <pc:sldMk cId="2387954114" sldId="278"/>
        </pc:sldMkLst>
      </pc:sldChg>
      <pc:sldChg chg="del">
        <pc:chgData name="" userId="495979f9a431ddb0" providerId="LiveId" clId="{F19701E1-072F-458C-84DA-F1EC027923F2}" dt="2020-08-29T00:14:47.256" v="1602" actId="2696"/>
        <pc:sldMkLst>
          <pc:docMk/>
          <pc:sldMk cId="1754405236" sldId="279"/>
        </pc:sldMkLst>
      </pc:sldChg>
      <pc:sldChg chg="del">
        <pc:chgData name="" userId="495979f9a431ddb0" providerId="LiveId" clId="{F19701E1-072F-458C-84DA-F1EC027923F2}" dt="2020-08-29T00:14:47.265" v="1603" actId="2696"/>
        <pc:sldMkLst>
          <pc:docMk/>
          <pc:sldMk cId="2059425054" sldId="280"/>
        </pc:sldMkLst>
      </pc:sldChg>
      <pc:sldChg chg="del">
        <pc:chgData name="" userId="495979f9a431ddb0" providerId="LiveId" clId="{F19701E1-072F-458C-84DA-F1EC027923F2}" dt="2020-08-29T00:14:47.328" v="1604" actId="2696"/>
        <pc:sldMkLst>
          <pc:docMk/>
          <pc:sldMk cId="2601824294" sldId="281"/>
        </pc:sldMkLst>
      </pc:sldChg>
      <pc:sldChg chg="del">
        <pc:chgData name="" userId="495979f9a431ddb0" providerId="LiveId" clId="{F19701E1-072F-458C-84DA-F1EC027923F2}" dt="2020-08-29T00:14:47.352" v="1606" actId="2696"/>
        <pc:sldMkLst>
          <pc:docMk/>
          <pc:sldMk cId="1592265622" sldId="282"/>
        </pc:sldMkLst>
      </pc:sldChg>
      <pc:sldChg chg="del">
        <pc:chgData name="" userId="495979f9a431ddb0" providerId="LiveId" clId="{F19701E1-072F-458C-84DA-F1EC027923F2}" dt="2020-08-29T00:14:47.337" v="1605" actId="2696"/>
        <pc:sldMkLst>
          <pc:docMk/>
          <pc:sldMk cId="66421136" sldId="283"/>
        </pc:sldMkLst>
      </pc:sldChg>
      <pc:sldChg chg="modSp add ord">
        <pc:chgData name="" userId="495979f9a431ddb0" providerId="LiveId" clId="{F19701E1-072F-458C-84DA-F1EC027923F2}" dt="2020-08-29T00:04:05.465" v="1382" actId="20577"/>
        <pc:sldMkLst>
          <pc:docMk/>
          <pc:sldMk cId="28938704" sldId="284"/>
        </pc:sldMkLst>
        <pc:spChg chg="mod">
          <ac:chgData name="" userId="495979f9a431ddb0" providerId="LiveId" clId="{F19701E1-072F-458C-84DA-F1EC027923F2}" dt="2020-08-29T00:04:05.465" v="1382" actId="20577"/>
          <ac:spMkLst>
            <pc:docMk/>
            <pc:sldMk cId="28938704" sldId="284"/>
            <ac:spMk id="3" creationId="{78473ACE-2E6E-4497-B2B9-2F62CEA6F8EB}"/>
          </ac:spMkLst>
        </pc:spChg>
      </pc:sldChg>
      <pc:sldChg chg="modSp add">
        <pc:chgData name="" userId="495979f9a431ddb0" providerId="LiveId" clId="{F19701E1-072F-458C-84DA-F1EC027923F2}" dt="2020-08-29T00:15:50.347" v="1678" actId="20577"/>
        <pc:sldMkLst>
          <pc:docMk/>
          <pc:sldMk cId="2093047675" sldId="285"/>
        </pc:sldMkLst>
        <pc:spChg chg="mod">
          <ac:chgData name="" userId="495979f9a431ddb0" providerId="LiveId" clId="{F19701E1-072F-458C-84DA-F1EC027923F2}" dt="2020-08-29T00:01:12.077" v="1185" actId="20577"/>
          <ac:spMkLst>
            <pc:docMk/>
            <pc:sldMk cId="2093047675" sldId="285"/>
            <ac:spMk id="2" creationId="{C46ED90A-4BDF-4D66-9BDD-DF444FF5D814}"/>
          </ac:spMkLst>
        </pc:spChg>
        <pc:spChg chg="mod">
          <ac:chgData name="" userId="495979f9a431ddb0" providerId="LiveId" clId="{F19701E1-072F-458C-84DA-F1EC027923F2}" dt="2020-08-29T00:15:50.347" v="1678" actId="20577"/>
          <ac:spMkLst>
            <pc:docMk/>
            <pc:sldMk cId="2093047675" sldId="285"/>
            <ac:spMk id="3" creationId="{0749D108-F30C-40AB-8051-7AAAE9B92742}"/>
          </ac:spMkLst>
        </pc:spChg>
      </pc:sldChg>
      <pc:sldChg chg="modSp add del">
        <pc:chgData name="" userId="495979f9a431ddb0" providerId="LiveId" clId="{F19701E1-072F-458C-84DA-F1EC027923F2}" dt="2020-08-29T00:22:37.296" v="1946" actId="2696"/>
        <pc:sldMkLst>
          <pc:docMk/>
          <pc:sldMk cId="848668972" sldId="286"/>
        </pc:sldMkLst>
        <pc:spChg chg="mod">
          <ac:chgData name="" userId="495979f9a431ddb0" providerId="LiveId" clId="{F19701E1-072F-458C-84DA-F1EC027923F2}" dt="2020-08-29T00:20:55.605" v="1879" actId="20577"/>
          <ac:spMkLst>
            <pc:docMk/>
            <pc:sldMk cId="848668972" sldId="286"/>
            <ac:spMk id="2" creationId="{D2A15D17-594A-483E-A217-53701AD67FB8}"/>
          </ac:spMkLst>
        </pc:spChg>
        <pc:spChg chg="mod">
          <ac:chgData name="" userId="495979f9a431ddb0" providerId="LiveId" clId="{F19701E1-072F-458C-84DA-F1EC027923F2}" dt="2020-08-29T00:21:49.437" v="1945" actId="20577"/>
          <ac:spMkLst>
            <pc:docMk/>
            <pc:sldMk cId="848668972" sldId="286"/>
            <ac:spMk id="3" creationId="{102DE6D8-2DFE-4E72-97EB-48040E0AF4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1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heemsphoto?utm_source=unsplash&amp;utm_medium=referral&amp;utm_content=creditCopyTe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unsplash.com/s/photos/censu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lkovi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easur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991" y="365125"/>
            <a:ext cx="628580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991" y="1825625"/>
            <a:ext cx="62858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 is for data to accurately reflect population, and statistics to approximate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Various sources of bias can impede this.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 err="1">
                <a:hlinkClick r:id="rId3"/>
              </a:rPr>
              <a:t>Enayet</a:t>
            </a:r>
            <a:r>
              <a:rPr lang="en-US" sz="1600" i="1" dirty="0">
                <a:hlinkClick r:id="rId3"/>
              </a:rPr>
              <a:t> Raheem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5738B-165B-4BBD-B768-EFFD3CC61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15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SOURCES AND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what bias means</a:t>
            </a:r>
          </a:p>
          <a:p>
            <a:r>
              <a:rPr lang="en-US" dirty="0"/>
              <a:t>Identify sources of bias in a observations of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MILKOVÍ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A4D01-E799-4913-B1A3-9883818CA04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96" y="0"/>
            <a:ext cx="4575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E0C4-C731-4234-AD20-3B1BB6CD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3ACE-2E6E-4497-B2B9-2F62CEA6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</a:t>
            </a:r>
            <a:r>
              <a:rPr lang="en-US" b="1" dirty="0"/>
              <a:t>estimate</a:t>
            </a:r>
            <a:r>
              <a:rPr lang="en-US" dirty="0"/>
              <a:t> the value of a </a:t>
            </a:r>
            <a:r>
              <a:rPr lang="en-US" b="1" dirty="0"/>
              <a:t>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1CDCA29-83FF-4092-B497-F01405C13E13}"/>
              </a:ext>
            </a:extLst>
          </p:cNvPr>
          <p:cNvSpPr/>
          <p:nvPr/>
        </p:nvSpPr>
        <p:spPr>
          <a:xfrm>
            <a:off x="880533" y="2298696"/>
            <a:ext cx="1464734" cy="99483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DE953-B1F2-4EAB-91C4-BFC4BDFEC0C2}"/>
              </a:ext>
            </a:extLst>
          </p:cNvPr>
          <p:cNvSpPr/>
          <p:nvPr/>
        </p:nvSpPr>
        <p:spPr>
          <a:xfrm>
            <a:off x="9795933" y="2393947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183F-70C8-4584-AA8E-C4848C99142D}"/>
              </a:ext>
            </a:extLst>
          </p:cNvPr>
          <p:cNvSpPr/>
          <p:nvPr/>
        </p:nvSpPr>
        <p:spPr>
          <a:xfrm>
            <a:off x="9795933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9BFCB-CD83-4C14-BE1E-9293ADA595C0}"/>
              </a:ext>
            </a:extLst>
          </p:cNvPr>
          <p:cNvSpPr/>
          <p:nvPr/>
        </p:nvSpPr>
        <p:spPr>
          <a:xfrm>
            <a:off x="5317066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C2CF5-C2D5-4B68-B972-5AD0A95A492C}"/>
              </a:ext>
            </a:extLst>
          </p:cNvPr>
          <p:cNvSpPr/>
          <p:nvPr/>
        </p:nvSpPr>
        <p:spPr>
          <a:xfrm>
            <a:off x="838200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277DE-17BC-4B4F-B61E-D77C435727E2}"/>
              </a:ext>
            </a:extLst>
          </p:cNvPr>
          <p:cNvSpPr/>
          <p:nvPr/>
        </p:nvSpPr>
        <p:spPr>
          <a:xfrm>
            <a:off x="5317066" y="2393948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Phenomena / Experiment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802AE1-6459-4CD8-840F-59A6C994B17D}"/>
              </a:ext>
            </a:extLst>
          </p:cNvPr>
          <p:cNvSpPr/>
          <p:nvPr/>
        </p:nvSpPr>
        <p:spPr>
          <a:xfrm>
            <a:off x="2387601" y="2582333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F19F26-AEC8-4A6E-B751-2D22247011BC}"/>
              </a:ext>
            </a:extLst>
          </p:cNvPr>
          <p:cNvSpPr/>
          <p:nvPr/>
        </p:nvSpPr>
        <p:spPr>
          <a:xfrm>
            <a:off x="6866468" y="2582332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6E7E94B-D5FC-4381-9C3F-FCC6767A1148}"/>
              </a:ext>
            </a:extLst>
          </p:cNvPr>
          <p:cNvSpPr/>
          <p:nvPr/>
        </p:nvSpPr>
        <p:spPr>
          <a:xfrm>
            <a:off x="6866468" y="4834465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1C34437-3935-43BA-B0F3-E10B283AC777}"/>
              </a:ext>
            </a:extLst>
          </p:cNvPr>
          <p:cNvSpPr/>
          <p:nvPr/>
        </p:nvSpPr>
        <p:spPr>
          <a:xfrm>
            <a:off x="2404534" y="4842930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9C7141-B59D-4BED-AB9E-D6AAB5F52D0D}"/>
              </a:ext>
            </a:extLst>
          </p:cNvPr>
          <p:cNvSpPr/>
          <p:nvPr/>
        </p:nvSpPr>
        <p:spPr>
          <a:xfrm>
            <a:off x="10354732" y="3198280"/>
            <a:ext cx="440267" cy="14668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B3AF-5CBE-4F2A-9040-0DEC6756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4162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E0C4-C731-4234-AD20-3B1BB6CD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3ACE-2E6E-4497-B2B9-2F62CEA6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</a:t>
            </a:r>
            <a:r>
              <a:rPr lang="en-US" b="1" dirty="0"/>
              <a:t>estimate</a:t>
            </a:r>
            <a:r>
              <a:rPr lang="en-US" dirty="0"/>
              <a:t> the value of a </a:t>
            </a:r>
            <a:r>
              <a:rPr lang="en-US" b="1" dirty="0"/>
              <a:t>parameter</a:t>
            </a:r>
          </a:p>
          <a:p>
            <a:r>
              <a:rPr lang="en-US" dirty="0"/>
              <a:t>True value in the world or population</a:t>
            </a:r>
          </a:p>
          <a:p>
            <a:r>
              <a:rPr lang="en-US" dirty="0"/>
              <a:t>Estimated by a </a:t>
            </a:r>
            <a:r>
              <a:rPr lang="en-US" i="1" dirty="0"/>
              <a:t>statistic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 estimate approval of our company</a:t>
            </a:r>
          </a:p>
          <a:p>
            <a:r>
              <a:rPr lang="en-US" dirty="0"/>
              <a:t>Parameter: net approval (% of people who have a positive opinion)</a:t>
            </a:r>
          </a:p>
          <a:p>
            <a:r>
              <a:rPr lang="en-US" dirty="0"/>
              <a:t>Statistic: % of a sample </a:t>
            </a:r>
            <a:r>
              <a:rPr lang="en-US"/>
              <a:t>of people </a:t>
            </a:r>
            <a:r>
              <a:rPr lang="en-US" dirty="0"/>
              <a:t>who say they have a positive opinion</a:t>
            </a:r>
          </a:p>
          <a:p>
            <a:r>
              <a:rPr lang="en-US" dirty="0"/>
              <a:t>Goal: statistic is approximately parameter</a:t>
            </a:r>
          </a:p>
        </p:txBody>
      </p:sp>
    </p:spTree>
    <p:extLst>
      <p:ext uri="{BB962C8B-B14F-4D97-AF65-F5344CB8AC3E}">
        <p14:creationId xmlns:p14="http://schemas.microsoft.com/office/powerpoint/2010/main" val="2893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90A-4BDF-4D66-9BDD-DF444FF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Sources of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108-F30C-40AB-8051-7AAAE9B9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Selection</a:t>
            </a:r>
            <a:r>
              <a:rPr lang="en-US" dirty="0"/>
              <a:t> bias</a:t>
            </a:r>
          </a:p>
          <a:p>
            <a:r>
              <a:rPr lang="en-US" dirty="0"/>
              <a:t>Some people more likely to be contacted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Response</a:t>
            </a:r>
            <a:r>
              <a:rPr lang="en-US" dirty="0"/>
              <a:t> bias</a:t>
            </a:r>
          </a:p>
          <a:p>
            <a:r>
              <a:rPr lang="en-US" dirty="0"/>
              <a:t>Some people are more likely to respond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Measurement</a:t>
            </a:r>
            <a:r>
              <a:rPr lang="en-US" dirty="0"/>
              <a:t> bias</a:t>
            </a:r>
          </a:p>
          <a:p>
            <a:r>
              <a:rPr lang="en-US" dirty="0"/>
              <a:t>Measurement skews one way or another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F3F18-F91A-4D33-A798-3C3B00CD6880}"/>
              </a:ext>
            </a:extLst>
          </p:cNvPr>
          <p:cNvSpPr/>
          <p:nvPr/>
        </p:nvSpPr>
        <p:spPr>
          <a:xfrm>
            <a:off x="8832457" y="601943"/>
            <a:ext cx="2354782" cy="85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0972A-8FF4-4819-B025-C0B69F979352}"/>
              </a:ext>
            </a:extLst>
          </p:cNvPr>
          <p:cNvSpPr/>
          <p:nvPr/>
        </p:nvSpPr>
        <p:spPr>
          <a:xfrm>
            <a:off x="8832457" y="1939391"/>
            <a:ext cx="2354782" cy="85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BB4D61-856F-4894-9FC6-94BEDB20E97D}"/>
              </a:ext>
            </a:extLst>
          </p:cNvPr>
          <p:cNvSpPr/>
          <p:nvPr/>
        </p:nvSpPr>
        <p:spPr>
          <a:xfrm>
            <a:off x="8832457" y="3574439"/>
            <a:ext cx="2354782" cy="85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C4530-5B62-4F28-A02D-CDD6ED355F00}"/>
              </a:ext>
            </a:extLst>
          </p:cNvPr>
          <p:cNvSpPr/>
          <p:nvPr/>
        </p:nvSpPr>
        <p:spPr>
          <a:xfrm>
            <a:off x="8832457" y="5025611"/>
            <a:ext cx="2354782" cy="853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Opinion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672247-348B-49E0-B03A-39760A75582F}"/>
              </a:ext>
            </a:extLst>
          </p:cNvPr>
          <p:cNvSpPr/>
          <p:nvPr/>
        </p:nvSpPr>
        <p:spPr>
          <a:xfrm>
            <a:off x="9878352" y="1455653"/>
            <a:ext cx="262991" cy="483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EB85F77-1609-4604-B6DD-03166723E82F}"/>
              </a:ext>
            </a:extLst>
          </p:cNvPr>
          <p:cNvSpPr/>
          <p:nvPr/>
        </p:nvSpPr>
        <p:spPr>
          <a:xfrm>
            <a:off x="9878352" y="2799823"/>
            <a:ext cx="262991" cy="7746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5D243D-2EBE-4A75-8BBD-51F73161A79A}"/>
              </a:ext>
            </a:extLst>
          </p:cNvPr>
          <p:cNvSpPr/>
          <p:nvPr/>
        </p:nvSpPr>
        <p:spPr>
          <a:xfrm>
            <a:off x="9878352" y="4428149"/>
            <a:ext cx="262991" cy="597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D90A-4BDF-4D66-9BDD-DF444FF5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108-F30C-40AB-8051-7AAAE9B9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Bias may not affect all groups equally</a:t>
            </a:r>
          </a:p>
          <a:p>
            <a:r>
              <a:rPr lang="en-US" dirty="0"/>
              <a:t>Under-representation</a:t>
            </a:r>
          </a:p>
          <a:p>
            <a:r>
              <a:rPr lang="en-US" dirty="0"/>
              <a:t>Over-representation</a:t>
            </a:r>
          </a:p>
          <a:p>
            <a:r>
              <a:rPr lang="en-US" dirty="0"/>
              <a:t>Measurement skews</a:t>
            </a:r>
          </a:p>
          <a:p>
            <a:pPr lvl="1"/>
            <a:r>
              <a:rPr lang="en-US" dirty="0"/>
              <a:t>E.g. standardized test scores reflect socio-economic status</a:t>
            </a:r>
          </a:p>
        </p:txBody>
      </p:sp>
    </p:spTree>
    <p:extLst>
      <p:ext uri="{BB962C8B-B14F-4D97-AF65-F5344CB8AC3E}">
        <p14:creationId xmlns:p14="http://schemas.microsoft.com/office/powerpoint/2010/main" val="209304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9615-531B-4F1C-9261-908E047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3E9-AAF1-48D4-B90F-25B0CFF0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Clearly</a:t>
            </a:r>
            <a:r>
              <a:rPr lang="en-US" dirty="0"/>
              <a:t> and </a:t>
            </a:r>
            <a:r>
              <a:rPr lang="en-US" b="1" dirty="0"/>
              <a:t>fully</a:t>
            </a:r>
            <a:r>
              <a:rPr lang="en-US" dirty="0"/>
              <a:t> document data collection process!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See Datasheets for Datasets reading</a:t>
            </a:r>
          </a:p>
          <a:p>
            <a:r>
              <a:rPr lang="en-US" dirty="0"/>
              <a:t>Enables further and future analysis of collection process!</a:t>
            </a:r>
          </a:p>
          <a:p>
            <a:r>
              <a:rPr lang="en-US" dirty="0"/>
              <a:t>Helps future users assess if biases affect their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9059</TotalTime>
  <Words>246</Words>
  <Application>Microsoft Office PowerPoint</Application>
  <PresentationFormat>Widescreen</PresentationFormat>
  <Paragraphs>63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Oswald</vt:lpstr>
      <vt:lpstr>Office Theme</vt:lpstr>
      <vt:lpstr>CS 533 INTRO TO DATA SCIENCE</vt:lpstr>
      <vt:lpstr> SOURCES AND BIAS</vt:lpstr>
      <vt:lpstr>Learning Outcomes</vt:lpstr>
      <vt:lpstr>Estimating</vt:lpstr>
      <vt:lpstr>Data Pipeline</vt:lpstr>
      <vt:lpstr>Estimating</vt:lpstr>
      <vt:lpstr>A Few Sources of Bias</vt:lpstr>
      <vt:lpstr>Non-Uniform Bias</vt:lpstr>
      <vt:lpstr>Documenting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582</cp:revision>
  <dcterms:created xsi:type="dcterms:W3CDTF">2020-03-17T14:53:53Z</dcterms:created>
  <dcterms:modified xsi:type="dcterms:W3CDTF">2020-08-30T01:09:13Z</dcterms:modified>
</cp:coreProperties>
</file>