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96" r:id="rId3"/>
    <p:sldId id="301" r:id="rId4"/>
    <p:sldId id="302" r:id="rId5"/>
    <p:sldId id="303" r:id="rId6"/>
    <p:sldId id="304" r:id="rId7"/>
    <p:sldId id="305" r:id="rId8"/>
    <p:sldId id="306" r:id="rId9"/>
    <p:sldId id="309" r:id="rId10"/>
    <p:sldId id="308" r:id="rId11"/>
    <p:sldId id="307" r:id="rId12"/>
    <p:sldId id="2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Oswald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AEA014AE-5C16-424D-B528-D56FD0047AEB}"/>
    <pc:docChg chg="undo custSel addSld delSld modSld sldOrd">
      <pc:chgData name="" userId="495979f9a431ddb0" providerId="LiveId" clId="{AEA014AE-5C16-424D-B528-D56FD0047AEB}" dt="2020-09-01T02:14:30.966" v="2836" actId="1076"/>
      <pc:docMkLst>
        <pc:docMk/>
      </pc:docMkLst>
      <pc:sldChg chg="modSp add">
        <pc:chgData name="" userId="495979f9a431ddb0" providerId="LiveId" clId="{AEA014AE-5C16-424D-B528-D56FD0047AEB}" dt="2020-09-01T01:48:44.658" v="1154" actId="20577"/>
        <pc:sldMkLst>
          <pc:docMk/>
          <pc:sldMk cId="4226742728" sldId="296"/>
        </pc:sldMkLst>
        <pc:spChg chg="mod">
          <ac:chgData name="" userId="495979f9a431ddb0" providerId="LiveId" clId="{AEA014AE-5C16-424D-B528-D56FD0047AEB}" dt="2020-09-01T01:48:44.658" v="1154" actId="20577"/>
          <ac:spMkLst>
            <pc:docMk/>
            <pc:sldMk cId="4226742728" sldId="296"/>
            <ac:spMk id="2" creationId="{70B78241-00BC-4696-8EC6-52FADEC503C3}"/>
          </ac:spMkLst>
        </pc:spChg>
      </pc:sldChg>
      <pc:sldChg chg="modSp add">
        <pc:chgData name="" userId="495979f9a431ddb0" providerId="LiveId" clId="{AEA014AE-5C16-424D-B528-D56FD0047AEB}" dt="2020-09-01T01:58:11.089" v="1723" actId="20577"/>
        <pc:sldMkLst>
          <pc:docMk/>
          <pc:sldMk cId="2020086609" sldId="301"/>
        </pc:sldMkLst>
        <pc:spChg chg="mod">
          <ac:chgData name="" userId="495979f9a431ddb0" providerId="LiveId" clId="{AEA014AE-5C16-424D-B528-D56FD0047AEB}" dt="2020-09-01T01:58:11.089" v="1723" actId="20577"/>
          <ac:spMkLst>
            <pc:docMk/>
            <pc:sldMk cId="2020086609" sldId="301"/>
            <ac:spMk id="7" creationId="{66FD0E96-13A0-4867-B224-E632518A915E}"/>
          </ac:spMkLst>
        </pc:spChg>
        <pc:spChg chg="mod">
          <ac:chgData name="" userId="495979f9a431ddb0" providerId="LiveId" clId="{AEA014AE-5C16-424D-B528-D56FD0047AEB}" dt="2020-09-01T01:57:38.620" v="1677" actId="20577"/>
          <ac:spMkLst>
            <pc:docMk/>
            <pc:sldMk cId="2020086609" sldId="301"/>
            <ac:spMk id="8" creationId="{7D2C9FD9-6243-4952-ABA6-E5D86D00A124}"/>
          </ac:spMkLst>
        </pc:spChg>
      </pc:sldChg>
    </pc:docChg>
  </pc:docChgLst>
  <pc:docChgLst>
    <pc:chgData userId="495979f9a431ddb0" providerId="LiveId" clId="{37A4E730-5FC0-4C4E-8869-DC70DE38F023}"/>
    <pc:docChg chg="undo custSel addSld delSld modSld">
      <pc:chgData name="" userId="495979f9a431ddb0" providerId="LiveId" clId="{37A4E730-5FC0-4C4E-8869-DC70DE38F023}" dt="2020-09-03T01:45:34.240" v="2755" actId="20577"/>
      <pc:docMkLst>
        <pc:docMk/>
      </pc:docMkLst>
      <pc:sldChg chg="del">
        <pc:chgData name="" userId="495979f9a431ddb0" providerId="LiveId" clId="{37A4E730-5FC0-4C4E-8869-DC70DE38F023}" dt="2020-09-03T01:12:50.685" v="0" actId="2696"/>
        <pc:sldMkLst>
          <pc:docMk/>
          <pc:sldMk cId="4233108098" sldId="257"/>
        </pc:sldMkLst>
      </pc:sldChg>
      <pc:sldChg chg="del">
        <pc:chgData name="" userId="495979f9a431ddb0" providerId="LiveId" clId="{37A4E730-5FC0-4C4E-8869-DC70DE38F023}" dt="2020-09-03T01:12:50.689" v="1" actId="2696"/>
        <pc:sldMkLst>
          <pc:docMk/>
          <pc:sldMk cId="3577211943" sldId="258"/>
        </pc:sldMkLst>
      </pc:sldChg>
      <pc:sldChg chg="addSp delSp modSp">
        <pc:chgData name="" userId="495979f9a431ddb0" providerId="LiveId" clId="{37A4E730-5FC0-4C4E-8869-DC70DE38F023}" dt="2020-09-03T01:23:16.953" v="439" actId="114"/>
        <pc:sldMkLst>
          <pc:docMk/>
          <pc:sldMk cId="2018791873" sldId="268"/>
        </pc:sldMkLst>
        <pc:spChg chg="mod">
          <ac:chgData name="" userId="495979f9a431ddb0" providerId="LiveId" clId="{37A4E730-5FC0-4C4E-8869-DC70DE38F023}" dt="2020-09-03T01:23:16.953" v="439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37A4E730-5FC0-4C4E-8869-DC70DE38F023}" dt="2020-09-03T01:20:54.006" v="304" actId="20577"/>
          <ac:spMkLst>
            <pc:docMk/>
            <pc:sldMk cId="2018791873" sldId="268"/>
            <ac:spMk id="8" creationId="{7D2C9FD9-6243-4952-ABA6-E5D86D00A124}"/>
          </ac:spMkLst>
        </pc:spChg>
        <pc:picChg chg="add mod modCrop">
          <ac:chgData name="" userId="495979f9a431ddb0" providerId="LiveId" clId="{37A4E730-5FC0-4C4E-8869-DC70DE38F023}" dt="2020-09-03T01:20:03.504" v="48" actId="1076"/>
          <ac:picMkLst>
            <pc:docMk/>
            <pc:sldMk cId="2018791873" sldId="268"/>
            <ac:picMk id="4" creationId="{808705E8-F6A2-4FC4-AC73-61959492B874}"/>
          </ac:picMkLst>
        </pc:picChg>
        <pc:picChg chg="del">
          <ac:chgData name="" userId="495979f9a431ddb0" providerId="LiveId" clId="{37A4E730-5FC0-4C4E-8869-DC70DE38F023}" dt="2020-09-03T01:19:42.976" v="43" actId="478"/>
          <ac:picMkLst>
            <pc:docMk/>
            <pc:sldMk cId="2018791873" sldId="268"/>
            <ac:picMk id="5" creationId="{6ADC5697-E481-439D-8061-E5DF7147B58F}"/>
          </ac:picMkLst>
        </pc:picChg>
      </pc:sldChg>
      <pc:sldChg chg="del">
        <pc:chgData name="" userId="495979f9a431ddb0" providerId="LiveId" clId="{37A4E730-5FC0-4C4E-8869-DC70DE38F023}" dt="2020-09-03T01:12:50.702" v="5" actId="2696"/>
        <pc:sldMkLst>
          <pc:docMk/>
          <pc:sldMk cId="3878889033" sldId="291"/>
        </pc:sldMkLst>
      </pc:sldChg>
      <pc:sldChg chg="del">
        <pc:chgData name="" userId="495979f9a431ddb0" providerId="LiveId" clId="{37A4E730-5FC0-4C4E-8869-DC70DE38F023}" dt="2020-09-03T01:12:50.694" v="2" actId="2696"/>
        <pc:sldMkLst>
          <pc:docMk/>
          <pc:sldMk cId="1726736597" sldId="292"/>
        </pc:sldMkLst>
      </pc:sldChg>
      <pc:sldChg chg="del">
        <pc:chgData name="" userId="495979f9a431ddb0" providerId="LiveId" clId="{37A4E730-5FC0-4C4E-8869-DC70DE38F023}" dt="2020-09-03T01:12:50.698" v="3" actId="2696"/>
        <pc:sldMkLst>
          <pc:docMk/>
          <pc:sldMk cId="3058284054" sldId="293"/>
        </pc:sldMkLst>
      </pc:sldChg>
      <pc:sldChg chg="del">
        <pc:chgData name="" userId="495979f9a431ddb0" providerId="LiveId" clId="{37A4E730-5FC0-4C4E-8869-DC70DE38F023}" dt="2020-09-03T01:12:50.700" v="4" actId="2696"/>
        <pc:sldMkLst>
          <pc:docMk/>
          <pc:sldMk cId="1794083456" sldId="294"/>
        </pc:sldMkLst>
      </pc:sldChg>
      <pc:sldChg chg="del">
        <pc:chgData name="" userId="495979f9a431ddb0" providerId="LiveId" clId="{37A4E730-5FC0-4C4E-8869-DC70DE38F023}" dt="2020-09-03T01:12:50.716" v="9" actId="2696"/>
        <pc:sldMkLst>
          <pc:docMk/>
          <pc:sldMk cId="4082982946" sldId="295"/>
        </pc:sldMkLst>
      </pc:sldChg>
      <pc:sldChg chg="modSp">
        <pc:chgData name="" userId="495979f9a431ddb0" providerId="LiveId" clId="{37A4E730-5FC0-4C4E-8869-DC70DE38F023}" dt="2020-09-03T01:16:50.985" v="36" actId="20577"/>
        <pc:sldMkLst>
          <pc:docMk/>
          <pc:sldMk cId="4226742728" sldId="296"/>
        </pc:sldMkLst>
        <pc:spChg chg="mod">
          <ac:chgData name="" userId="495979f9a431ddb0" providerId="LiveId" clId="{37A4E730-5FC0-4C4E-8869-DC70DE38F023}" dt="2020-09-03T01:16:50.985" v="36" actId="20577"/>
          <ac:spMkLst>
            <pc:docMk/>
            <pc:sldMk cId="4226742728" sldId="296"/>
            <ac:spMk id="2" creationId="{70B78241-00BC-4696-8EC6-52FADEC503C3}"/>
          </ac:spMkLst>
        </pc:spChg>
      </pc:sldChg>
      <pc:sldChg chg="del">
        <pc:chgData name="" userId="495979f9a431ddb0" providerId="LiveId" clId="{37A4E730-5FC0-4C4E-8869-DC70DE38F023}" dt="2020-09-03T01:16:45.934" v="11" actId="2696"/>
        <pc:sldMkLst>
          <pc:docMk/>
          <pc:sldMk cId="2290338143" sldId="297"/>
        </pc:sldMkLst>
      </pc:sldChg>
      <pc:sldChg chg="del">
        <pc:chgData name="" userId="495979f9a431ddb0" providerId="LiveId" clId="{37A4E730-5FC0-4C4E-8869-DC70DE38F023}" dt="2020-09-03T01:16:45.942" v="13" actId="2696"/>
        <pc:sldMkLst>
          <pc:docMk/>
          <pc:sldMk cId="1753943686" sldId="298"/>
        </pc:sldMkLst>
      </pc:sldChg>
      <pc:sldChg chg="del">
        <pc:chgData name="" userId="495979f9a431ddb0" providerId="LiveId" clId="{37A4E730-5FC0-4C4E-8869-DC70DE38F023}" dt="2020-09-03T01:16:45.950" v="15" actId="2696"/>
        <pc:sldMkLst>
          <pc:docMk/>
          <pc:sldMk cId="1602166312" sldId="299"/>
        </pc:sldMkLst>
      </pc:sldChg>
      <pc:sldChg chg="del">
        <pc:chgData name="" userId="495979f9a431ddb0" providerId="LiveId" clId="{37A4E730-5FC0-4C4E-8869-DC70DE38F023}" dt="2020-09-03T01:12:50.719" v="10" actId="2696"/>
        <pc:sldMkLst>
          <pc:docMk/>
          <pc:sldMk cId="2134757321" sldId="300"/>
        </pc:sldMkLst>
      </pc:sldChg>
      <pc:sldChg chg="addSp delSp modSp">
        <pc:chgData name="" userId="495979f9a431ddb0" providerId="LiveId" clId="{37A4E730-5FC0-4C4E-8869-DC70DE38F023}" dt="2020-09-03T01:21:33.800" v="436" actId="20577"/>
        <pc:sldMkLst>
          <pc:docMk/>
          <pc:sldMk cId="2020086609" sldId="301"/>
        </pc:sldMkLst>
        <pc:spChg chg="mod">
          <ac:chgData name="" userId="495979f9a431ddb0" providerId="LiveId" clId="{37A4E730-5FC0-4C4E-8869-DC70DE38F023}" dt="2020-09-03T01:18:05.412" v="42" actId="114"/>
          <ac:spMkLst>
            <pc:docMk/>
            <pc:sldMk cId="2020086609" sldId="301"/>
            <ac:spMk id="5" creationId="{53E05FFE-C7DB-4D1D-8C83-69A50BA1374A}"/>
          </ac:spMkLst>
        </pc:spChg>
        <pc:spChg chg="mod">
          <ac:chgData name="" userId="495979f9a431ddb0" providerId="LiveId" clId="{37A4E730-5FC0-4C4E-8869-DC70DE38F023}" dt="2020-09-03T01:21:33.800" v="436" actId="20577"/>
          <ac:spMkLst>
            <pc:docMk/>
            <pc:sldMk cId="2020086609" sldId="301"/>
            <ac:spMk id="8" creationId="{7D2C9FD9-6243-4952-ABA6-E5D86D00A124}"/>
          </ac:spMkLst>
        </pc:spChg>
        <pc:picChg chg="add mod modCrop">
          <ac:chgData name="" userId="495979f9a431ddb0" providerId="LiveId" clId="{37A4E730-5FC0-4C4E-8869-DC70DE38F023}" dt="2020-09-03T01:17:58.473" v="40" actId="1076"/>
          <ac:picMkLst>
            <pc:docMk/>
            <pc:sldMk cId="2020086609" sldId="301"/>
            <ac:picMk id="3" creationId="{7F9C4521-5784-4273-8121-4E239A75636D}"/>
          </ac:picMkLst>
        </pc:picChg>
        <pc:picChg chg="del">
          <ac:chgData name="" userId="495979f9a431ddb0" providerId="LiveId" clId="{37A4E730-5FC0-4C4E-8869-DC70DE38F023}" dt="2020-09-03T01:17:44.446" v="37" actId="478"/>
          <ac:picMkLst>
            <pc:docMk/>
            <pc:sldMk cId="2020086609" sldId="301"/>
            <ac:picMk id="9" creationId="{9697C06C-0588-4E9D-8831-AA978BC65D4E}"/>
          </ac:picMkLst>
        </pc:picChg>
      </pc:sldChg>
      <pc:sldChg chg="del">
        <pc:chgData name="" userId="495979f9a431ddb0" providerId="LiveId" clId="{37A4E730-5FC0-4C4E-8869-DC70DE38F023}" dt="2020-09-03T01:16:45.937" v="12" actId="2696"/>
        <pc:sldMkLst>
          <pc:docMk/>
          <pc:sldMk cId="2570175441" sldId="302"/>
        </pc:sldMkLst>
      </pc:sldChg>
      <pc:sldChg chg="modSp add">
        <pc:chgData name="" userId="495979f9a431ddb0" providerId="LiveId" clId="{37A4E730-5FC0-4C4E-8869-DC70DE38F023}" dt="2020-09-03T01:30:54.706" v="1306" actId="20577"/>
        <pc:sldMkLst>
          <pc:docMk/>
          <pc:sldMk cId="2727686404" sldId="302"/>
        </pc:sldMkLst>
        <pc:spChg chg="mod">
          <ac:chgData name="" userId="495979f9a431ddb0" providerId="LiveId" clId="{37A4E730-5FC0-4C4E-8869-DC70DE38F023}" dt="2020-09-03T01:25:26.027" v="451" actId="20577"/>
          <ac:spMkLst>
            <pc:docMk/>
            <pc:sldMk cId="2727686404" sldId="302"/>
            <ac:spMk id="2" creationId="{D417CCE3-5310-466B-8439-34B1E263AFD5}"/>
          </ac:spMkLst>
        </pc:spChg>
        <pc:spChg chg="mod">
          <ac:chgData name="" userId="495979f9a431ddb0" providerId="LiveId" clId="{37A4E730-5FC0-4C4E-8869-DC70DE38F023}" dt="2020-09-03T01:30:54.706" v="1306" actId="20577"/>
          <ac:spMkLst>
            <pc:docMk/>
            <pc:sldMk cId="2727686404" sldId="302"/>
            <ac:spMk id="3" creationId="{641522EF-1AD3-41B4-8B50-2C9010FDF848}"/>
          </ac:spMkLst>
        </pc:spChg>
      </pc:sldChg>
      <pc:sldChg chg="modSp add">
        <pc:chgData name="" userId="495979f9a431ddb0" providerId="LiveId" clId="{37A4E730-5FC0-4C4E-8869-DC70DE38F023}" dt="2020-09-03T01:29:08.540" v="1045" actId="113"/>
        <pc:sldMkLst>
          <pc:docMk/>
          <pc:sldMk cId="107304151" sldId="303"/>
        </pc:sldMkLst>
        <pc:spChg chg="mod">
          <ac:chgData name="" userId="495979f9a431ddb0" providerId="LiveId" clId="{37A4E730-5FC0-4C4E-8869-DC70DE38F023}" dt="2020-09-03T01:26:29.950" v="643" actId="20577"/>
          <ac:spMkLst>
            <pc:docMk/>
            <pc:sldMk cId="107304151" sldId="303"/>
            <ac:spMk id="2" creationId="{36C2F24E-F094-4EC2-80DB-04E29BC1C810}"/>
          </ac:spMkLst>
        </pc:spChg>
        <pc:spChg chg="mod">
          <ac:chgData name="" userId="495979f9a431ddb0" providerId="LiveId" clId="{37A4E730-5FC0-4C4E-8869-DC70DE38F023}" dt="2020-09-03T01:29:08.540" v="1045" actId="113"/>
          <ac:spMkLst>
            <pc:docMk/>
            <pc:sldMk cId="107304151" sldId="303"/>
            <ac:spMk id="3" creationId="{FA4C9CEB-74D3-4CD4-BBFD-621DA7C7F19D}"/>
          </ac:spMkLst>
        </pc:spChg>
      </pc:sldChg>
      <pc:sldChg chg="del">
        <pc:chgData name="" userId="495979f9a431ddb0" providerId="LiveId" clId="{37A4E730-5FC0-4C4E-8869-DC70DE38F023}" dt="2020-09-03T01:16:45.945" v="14" actId="2696"/>
        <pc:sldMkLst>
          <pc:docMk/>
          <pc:sldMk cId="3777021594" sldId="303"/>
        </pc:sldMkLst>
      </pc:sldChg>
      <pc:sldChg chg="del">
        <pc:chgData name="" userId="495979f9a431ddb0" providerId="LiveId" clId="{37A4E730-5FC0-4C4E-8869-DC70DE38F023}" dt="2020-09-03T01:16:45.954" v="16" actId="2696"/>
        <pc:sldMkLst>
          <pc:docMk/>
          <pc:sldMk cId="1970535613" sldId="304"/>
        </pc:sldMkLst>
      </pc:sldChg>
      <pc:sldChg chg="modSp add">
        <pc:chgData name="" userId="495979f9a431ddb0" providerId="LiveId" clId="{37A4E730-5FC0-4C4E-8869-DC70DE38F023}" dt="2020-09-03T01:30:14.759" v="1226" actId="20577"/>
        <pc:sldMkLst>
          <pc:docMk/>
          <pc:sldMk cId="4004407278" sldId="304"/>
        </pc:sldMkLst>
        <pc:spChg chg="mod">
          <ac:chgData name="" userId="495979f9a431ddb0" providerId="LiveId" clId="{37A4E730-5FC0-4C4E-8869-DC70DE38F023}" dt="2020-09-03T01:28:24.918" v="906" actId="20577"/>
          <ac:spMkLst>
            <pc:docMk/>
            <pc:sldMk cId="4004407278" sldId="304"/>
            <ac:spMk id="2" creationId="{C4AB8FFF-DB5F-4E43-9278-4E8AC011B12B}"/>
          </ac:spMkLst>
        </pc:spChg>
        <pc:spChg chg="mod">
          <ac:chgData name="" userId="495979f9a431ddb0" providerId="LiveId" clId="{37A4E730-5FC0-4C4E-8869-DC70DE38F023}" dt="2020-09-03T01:30:14.759" v="1226" actId="20577"/>
          <ac:spMkLst>
            <pc:docMk/>
            <pc:sldMk cId="4004407278" sldId="304"/>
            <ac:spMk id="3" creationId="{697E2B1E-AC7F-41E8-9048-1DB83A8E6F88}"/>
          </ac:spMkLst>
        </pc:spChg>
      </pc:sldChg>
      <pc:sldChg chg="modSp add">
        <pc:chgData name="" userId="495979f9a431ddb0" providerId="LiveId" clId="{37A4E730-5FC0-4C4E-8869-DC70DE38F023}" dt="2020-09-03T01:32:14.102" v="1437" actId="20577"/>
        <pc:sldMkLst>
          <pc:docMk/>
          <pc:sldMk cId="824431091" sldId="305"/>
        </pc:sldMkLst>
        <pc:spChg chg="mod">
          <ac:chgData name="" userId="495979f9a431ddb0" providerId="LiveId" clId="{37A4E730-5FC0-4C4E-8869-DC70DE38F023}" dt="2020-09-03T01:30:32.836" v="1244" actId="20577"/>
          <ac:spMkLst>
            <pc:docMk/>
            <pc:sldMk cId="824431091" sldId="305"/>
            <ac:spMk id="2" creationId="{6C89EB2C-5FE9-46D2-9769-3A5EAD21D9EC}"/>
          </ac:spMkLst>
        </pc:spChg>
        <pc:spChg chg="mod">
          <ac:chgData name="" userId="495979f9a431ddb0" providerId="LiveId" clId="{37A4E730-5FC0-4C4E-8869-DC70DE38F023}" dt="2020-09-03T01:32:14.102" v="1437" actId="20577"/>
          <ac:spMkLst>
            <pc:docMk/>
            <pc:sldMk cId="824431091" sldId="305"/>
            <ac:spMk id="3" creationId="{0DF608A0-CAD7-4A3F-A3F1-331DAA32423F}"/>
          </ac:spMkLst>
        </pc:spChg>
      </pc:sldChg>
      <pc:sldChg chg="del">
        <pc:chgData name="" userId="495979f9a431ddb0" providerId="LiveId" clId="{37A4E730-5FC0-4C4E-8869-DC70DE38F023}" dt="2020-09-03T01:16:45.962" v="18" actId="2696"/>
        <pc:sldMkLst>
          <pc:docMk/>
          <pc:sldMk cId="977995422" sldId="305"/>
        </pc:sldMkLst>
      </pc:sldChg>
      <pc:sldChg chg="del">
        <pc:chgData name="" userId="495979f9a431ddb0" providerId="LiveId" clId="{37A4E730-5FC0-4C4E-8869-DC70DE38F023}" dt="2020-09-03T01:16:45.966" v="19" actId="2696"/>
        <pc:sldMkLst>
          <pc:docMk/>
          <pc:sldMk cId="1660506238" sldId="306"/>
        </pc:sldMkLst>
      </pc:sldChg>
      <pc:sldChg chg="addSp delSp modSp add">
        <pc:chgData name="" userId="495979f9a431ddb0" providerId="LiveId" clId="{37A4E730-5FC0-4C4E-8869-DC70DE38F023}" dt="2020-09-03T01:42:22.861" v="2145" actId="368"/>
        <pc:sldMkLst>
          <pc:docMk/>
          <pc:sldMk cId="3574066236" sldId="306"/>
        </pc:sldMkLst>
        <pc:spChg chg="mod">
          <ac:chgData name="" userId="495979f9a431ddb0" providerId="LiveId" clId="{37A4E730-5FC0-4C4E-8869-DC70DE38F023}" dt="2020-09-03T01:32:45.398" v="1451" actId="20577"/>
          <ac:spMkLst>
            <pc:docMk/>
            <pc:sldMk cId="3574066236" sldId="306"/>
            <ac:spMk id="2" creationId="{E2A2F2F5-D468-4EAE-AFF3-CFEE250E93B3}"/>
          </ac:spMkLst>
        </pc:spChg>
        <pc:spChg chg="mod">
          <ac:chgData name="" userId="495979f9a431ddb0" providerId="LiveId" clId="{37A4E730-5FC0-4C4E-8869-DC70DE38F023}" dt="2020-09-03T01:33:27.707" v="1584" actId="20577"/>
          <ac:spMkLst>
            <pc:docMk/>
            <pc:sldMk cId="3574066236" sldId="306"/>
            <ac:spMk id="3" creationId="{6F541C4E-7C24-4880-B553-69AAE8B154DA}"/>
          </ac:spMkLst>
        </pc:spChg>
        <pc:spChg chg="add del mod">
          <ac:chgData name="" userId="495979f9a431ddb0" providerId="LiveId" clId="{37A4E730-5FC0-4C4E-8869-DC70DE38F023}" dt="2020-09-03T01:33:21.497" v="1570"/>
          <ac:spMkLst>
            <pc:docMk/>
            <pc:sldMk cId="3574066236" sldId="306"/>
            <ac:spMk id="4" creationId="{843BB2B0-2088-4869-AFDB-CC7CEB8D4315}"/>
          </ac:spMkLst>
        </pc:spChg>
        <pc:spChg chg="add mod">
          <ac:chgData name="" userId="495979f9a431ddb0" providerId="LiveId" clId="{37A4E730-5FC0-4C4E-8869-DC70DE38F023}" dt="2020-09-03T01:33:33.953" v="1612" actId="20577"/>
          <ac:spMkLst>
            <pc:docMk/>
            <pc:sldMk cId="3574066236" sldId="306"/>
            <ac:spMk id="5" creationId="{6343709F-15AD-4874-90A4-0B1BD4628B6C}"/>
          </ac:spMkLst>
        </pc:spChg>
        <pc:spChg chg="add mod">
          <ac:chgData name="" userId="495979f9a431ddb0" providerId="LiveId" clId="{37A4E730-5FC0-4C4E-8869-DC70DE38F023}" dt="2020-09-03T01:38:40.731" v="2037" actId="20577"/>
          <ac:spMkLst>
            <pc:docMk/>
            <pc:sldMk cId="3574066236" sldId="306"/>
            <ac:spMk id="6" creationId="{239314D6-B143-45A0-9336-67F63C39F704}"/>
          </ac:spMkLst>
        </pc:spChg>
        <pc:spChg chg="add mod">
          <ac:chgData name="" userId="495979f9a431ddb0" providerId="LiveId" clId="{37A4E730-5FC0-4C4E-8869-DC70DE38F023}" dt="2020-09-03T01:33:21.497" v="1570"/>
          <ac:spMkLst>
            <pc:docMk/>
            <pc:sldMk cId="3574066236" sldId="306"/>
            <ac:spMk id="7" creationId="{80BBC69F-BD72-4FC2-8170-3B6855983C93}"/>
          </ac:spMkLst>
        </pc:spChg>
        <pc:spChg chg="add mod">
          <ac:chgData name="" userId="495979f9a431ddb0" providerId="LiveId" clId="{37A4E730-5FC0-4C4E-8869-DC70DE38F023}" dt="2020-09-03T01:42:22.861" v="2145" actId="368"/>
          <ac:spMkLst>
            <pc:docMk/>
            <pc:sldMk cId="3574066236" sldId="306"/>
            <ac:spMk id="10" creationId="{5573ACB6-D587-4D21-8D59-52A04056A2A4}"/>
          </ac:spMkLst>
        </pc:spChg>
        <pc:graphicFrameChg chg="modGraphic">
          <ac:chgData name="" userId="495979f9a431ddb0" providerId="LiveId" clId="{37A4E730-5FC0-4C4E-8869-DC70DE38F023}" dt="2020-09-03T01:36:02.097" v="1750" actId="20577"/>
          <ac:graphicFrameMkLst>
            <pc:docMk/>
            <pc:sldMk cId="3574066236" sldId="306"/>
            <ac:graphicFrameMk id="8" creationId="{7AC9FC26-9252-4873-8F5E-5FA47EFEE5D3}"/>
          </ac:graphicFrameMkLst>
        </pc:graphicFrameChg>
        <pc:graphicFrameChg chg="mod modGraphic">
          <ac:chgData name="" userId="495979f9a431ddb0" providerId="LiveId" clId="{37A4E730-5FC0-4C4E-8869-DC70DE38F023}" dt="2020-09-03T01:37:28.221" v="1898" actId="20577"/>
          <ac:graphicFrameMkLst>
            <pc:docMk/>
            <pc:sldMk cId="3574066236" sldId="306"/>
            <ac:graphicFrameMk id="9" creationId="{ABD960C0-8E0D-4637-99A7-D77D9D45A63A}"/>
          </ac:graphicFrameMkLst>
        </pc:graphicFrameChg>
      </pc:sldChg>
      <pc:sldChg chg="add del">
        <pc:chgData name="" userId="495979f9a431ddb0" providerId="LiveId" clId="{37A4E730-5FC0-4C4E-8869-DC70DE38F023}" dt="2020-09-03T01:37:20.211" v="1882" actId="2696"/>
        <pc:sldMkLst>
          <pc:docMk/>
          <pc:sldMk cId="569710577" sldId="307"/>
        </pc:sldMkLst>
      </pc:sldChg>
      <pc:sldChg chg="addSp delSp modSp add">
        <pc:chgData name="" userId="495979f9a431ddb0" providerId="LiveId" clId="{37A4E730-5FC0-4C4E-8869-DC70DE38F023}" dt="2020-09-03T01:45:34.240" v="2755" actId="20577"/>
        <pc:sldMkLst>
          <pc:docMk/>
          <pc:sldMk cId="3494793175" sldId="307"/>
        </pc:sldMkLst>
        <pc:spChg chg="del">
          <ac:chgData name="" userId="495979f9a431ddb0" providerId="LiveId" clId="{37A4E730-5FC0-4C4E-8869-DC70DE38F023}" dt="2020-09-03T01:39:48.345" v="2089"/>
          <ac:spMkLst>
            <pc:docMk/>
            <pc:sldMk cId="3494793175" sldId="307"/>
            <ac:spMk id="2" creationId="{F478371A-F38B-4795-8252-77310DAAC900}"/>
          </ac:spMkLst>
        </pc:spChg>
        <pc:spChg chg="del">
          <ac:chgData name="" userId="495979f9a431ddb0" providerId="LiveId" clId="{37A4E730-5FC0-4C4E-8869-DC70DE38F023}" dt="2020-09-03T01:39:48.345" v="2089"/>
          <ac:spMkLst>
            <pc:docMk/>
            <pc:sldMk cId="3494793175" sldId="307"/>
            <ac:spMk id="3" creationId="{5E5F9337-48A1-4241-8F16-C7919CF28AC5}"/>
          </ac:spMkLst>
        </pc:spChg>
        <pc:spChg chg="del">
          <ac:chgData name="" userId="495979f9a431ddb0" providerId="LiveId" clId="{37A4E730-5FC0-4C4E-8869-DC70DE38F023}" dt="2020-09-03T01:39:48.345" v="2089"/>
          <ac:spMkLst>
            <pc:docMk/>
            <pc:sldMk cId="3494793175" sldId="307"/>
            <ac:spMk id="4" creationId="{FA5A9ED9-68FC-4D93-8472-640C5E68C262}"/>
          </ac:spMkLst>
        </pc:spChg>
        <pc:spChg chg="del">
          <ac:chgData name="" userId="495979f9a431ddb0" providerId="LiveId" clId="{37A4E730-5FC0-4C4E-8869-DC70DE38F023}" dt="2020-09-03T01:39:48.345" v="2089"/>
          <ac:spMkLst>
            <pc:docMk/>
            <pc:sldMk cId="3494793175" sldId="307"/>
            <ac:spMk id="5" creationId="{E668F543-CD9D-4ACE-A10F-E439255E7EDF}"/>
          </ac:spMkLst>
        </pc:spChg>
        <pc:spChg chg="del">
          <ac:chgData name="" userId="495979f9a431ddb0" providerId="LiveId" clId="{37A4E730-5FC0-4C4E-8869-DC70DE38F023}" dt="2020-09-03T01:39:48.345" v="2089"/>
          <ac:spMkLst>
            <pc:docMk/>
            <pc:sldMk cId="3494793175" sldId="307"/>
            <ac:spMk id="6" creationId="{2A7DBD5A-7601-473A-AC8B-0D48809EE152}"/>
          </ac:spMkLst>
        </pc:spChg>
        <pc:spChg chg="add mod">
          <ac:chgData name="" userId="495979f9a431ddb0" providerId="LiveId" clId="{37A4E730-5FC0-4C4E-8869-DC70DE38F023}" dt="2020-09-03T01:42:03.479" v="2131" actId="688"/>
          <ac:spMkLst>
            <pc:docMk/>
            <pc:sldMk cId="3494793175" sldId="307"/>
            <ac:spMk id="7" creationId="{EE215E98-A166-4634-A21C-E7F1AADEAC14}"/>
          </ac:spMkLst>
        </pc:spChg>
        <pc:spChg chg="add mod">
          <ac:chgData name="" userId="495979f9a431ddb0" providerId="LiveId" clId="{37A4E730-5FC0-4C4E-8869-DC70DE38F023}" dt="2020-09-03T01:45:34.240" v="2755" actId="20577"/>
          <ac:spMkLst>
            <pc:docMk/>
            <pc:sldMk cId="3494793175" sldId="307"/>
            <ac:spMk id="8" creationId="{5BAD94A3-610E-42B9-AC39-69E57B64AF5A}"/>
          </ac:spMkLst>
        </pc:spChg>
      </pc:sldChg>
      <pc:sldChg chg="del">
        <pc:chgData name="" userId="495979f9a431ddb0" providerId="LiveId" clId="{37A4E730-5FC0-4C4E-8869-DC70DE38F023}" dt="2020-09-03T01:12:50.705" v="6" actId="2696"/>
        <pc:sldMkLst>
          <pc:docMk/>
          <pc:sldMk cId="3643080135" sldId="307"/>
        </pc:sldMkLst>
      </pc:sldChg>
      <pc:sldChg chg="addSp delSp modSp add">
        <pc:chgData name="" userId="495979f9a431ddb0" providerId="LiveId" clId="{37A4E730-5FC0-4C4E-8869-DC70DE38F023}" dt="2020-09-03T01:43:48.982" v="2371" actId="108"/>
        <pc:sldMkLst>
          <pc:docMk/>
          <pc:sldMk cId="142470135" sldId="308"/>
        </pc:sldMkLst>
        <pc:spChg chg="mod">
          <ac:chgData name="" userId="495979f9a431ddb0" providerId="LiveId" clId="{37A4E730-5FC0-4C4E-8869-DC70DE38F023}" dt="2020-09-03T01:42:31.613" v="2167" actId="20577"/>
          <ac:spMkLst>
            <pc:docMk/>
            <pc:sldMk cId="142470135" sldId="308"/>
            <ac:spMk id="2" creationId="{52459F25-73E6-4D4A-8699-08F39F57AF94}"/>
          </ac:spMkLst>
        </pc:spChg>
        <pc:spChg chg="del">
          <ac:chgData name="" userId="495979f9a431ddb0" providerId="LiveId" clId="{37A4E730-5FC0-4C4E-8869-DC70DE38F023}" dt="2020-09-03T01:42:35.093" v="2168"/>
          <ac:spMkLst>
            <pc:docMk/>
            <pc:sldMk cId="142470135" sldId="308"/>
            <ac:spMk id="3" creationId="{645A853F-D507-41D8-809D-F1A575C7E30F}"/>
          </ac:spMkLst>
        </pc:spChg>
        <pc:spChg chg="del">
          <ac:chgData name="" userId="495979f9a431ddb0" providerId="LiveId" clId="{37A4E730-5FC0-4C4E-8869-DC70DE38F023}" dt="2020-09-03T01:42:35.093" v="2168"/>
          <ac:spMkLst>
            <pc:docMk/>
            <pc:sldMk cId="142470135" sldId="308"/>
            <ac:spMk id="4" creationId="{939289C6-18DE-4DBD-852E-B6A5C1BB6A85}"/>
          </ac:spMkLst>
        </pc:spChg>
        <pc:spChg chg="del">
          <ac:chgData name="" userId="495979f9a431ddb0" providerId="LiveId" clId="{37A4E730-5FC0-4C4E-8869-DC70DE38F023}" dt="2020-09-03T01:42:35.093" v="2168"/>
          <ac:spMkLst>
            <pc:docMk/>
            <pc:sldMk cId="142470135" sldId="308"/>
            <ac:spMk id="5" creationId="{A2504193-4A72-4F69-B1C2-08E9B90A7E8C}"/>
          </ac:spMkLst>
        </pc:spChg>
        <pc:spChg chg="del">
          <ac:chgData name="" userId="495979f9a431ddb0" providerId="LiveId" clId="{37A4E730-5FC0-4C4E-8869-DC70DE38F023}" dt="2020-09-03T01:42:35.093" v="2168"/>
          <ac:spMkLst>
            <pc:docMk/>
            <pc:sldMk cId="142470135" sldId="308"/>
            <ac:spMk id="6" creationId="{0D91176D-2D10-4E14-92AB-2ECD82CD1C84}"/>
          </ac:spMkLst>
        </pc:spChg>
        <pc:spChg chg="add mod">
          <ac:chgData name="" userId="495979f9a431ddb0" providerId="LiveId" clId="{37A4E730-5FC0-4C4E-8869-DC70DE38F023}" dt="2020-09-03T01:43:48.982" v="2371" actId="108"/>
          <ac:spMkLst>
            <pc:docMk/>
            <pc:sldMk cId="142470135" sldId="308"/>
            <ac:spMk id="7" creationId="{540C735E-B647-44D7-92A0-D35523C72F5D}"/>
          </ac:spMkLst>
        </pc:spChg>
      </pc:sldChg>
      <pc:sldChg chg="del">
        <pc:chgData name="" userId="495979f9a431ddb0" providerId="LiveId" clId="{37A4E730-5FC0-4C4E-8869-DC70DE38F023}" dt="2020-09-03T01:12:50.709" v="7" actId="2696"/>
        <pc:sldMkLst>
          <pc:docMk/>
          <pc:sldMk cId="477340393" sldId="308"/>
        </pc:sldMkLst>
      </pc:sldChg>
      <pc:sldChg chg="del">
        <pc:chgData name="" userId="495979f9a431ddb0" providerId="LiveId" clId="{37A4E730-5FC0-4C4E-8869-DC70DE38F023}" dt="2020-09-03T01:16:45.957" v="17" actId="2696"/>
        <pc:sldMkLst>
          <pc:docMk/>
          <pc:sldMk cId="1542522334" sldId="309"/>
        </pc:sldMkLst>
      </pc:sldChg>
      <pc:sldChg chg="addSp delSp modSp add">
        <pc:chgData name="" userId="495979f9a431ddb0" providerId="LiveId" clId="{37A4E730-5FC0-4C4E-8869-DC70DE38F023}" dt="2020-09-03T01:44:52.560" v="2554" actId="2711"/>
        <pc:sldMkLst>
          <pc:docMk/>
          <pc:sldMk cId="2359433512" sldId="309"/>
        </pc:sldMkLst>
        <pc:spChg chg="mod">
          <ac:chgData name="" userId="495979f9a431ddb0" providerId="LiveId" clId="{37A4E730-5FC0-4C4E-8869-DC70DE38F023}" dt="2020-09-03T01:44:05.154" v="2386" actId="20577"/>
          <ac:spMkLst>
            <pc:docMk/>
            <pc:sldMk cId="2359433512" sldId="309"/>
            <ac:spMk id="2" creationId="{ED580080-9BDA-48BE-B304-F24BD7B1F633}"/>
          </ac:spMkLst>
        </pc:spChg>
        <pc:spChg chg="del">
          <ac:chgData name="" userId="495979f9a431ddb0" providerId="LiveId" clId="{37A4E730-5FC0-4C4E-8869-DC70DE38F023}" dt="2020-09-03T01:44:11.228" v="2387"/>
          <ac:spMkLst>
            <pc:docMk/>
            <pc:sldMk cId="2359433512" sldId="309"/>
            <ac:spMk id="3" creationId="{ACB83BA7-FC7A-40FF-BC81-E2B3C86EC9B3}"/>
          </ac:spMkLst>
        </pc:spChg>
        <pc:spChg chg="del">
          <ac:chgData name="" userId="495979f9a431ddb0" providerId="LiveId" clId="{37A4E730-5FC0-4C4E-8869-DC70DE38F023}" dt="2020-09-03T01:44:11.228" v="2387"/>
          <ac:spMkLst>
            <pc:docMk/>
            <pc:sldMk cId="2359433512" sldId="309"/>
            <ac:spMk id="4" creationId="{C5FE6A26-D1F7-4979-99F0-B9B3D9D17658}"/>
          </ac:spMkLst>
        </pc:spChg>
        <pc:spChg chg="del">
          <ac:chgData name="" userId="495979f9a431ddb0" providerId="LiveId" clId="{37A4E730-5FC0-4C4E-8869-DC70DE38F023}" dt="2020-09-03T01:44:11.228" v="2387"/>
          <ac:spMkLst>
            <pc:docMk/>
            <pc:sldMk cId="2359433512" sldId="309"/>
            <ac:spMk id="5" creationId="{85805919-14CF-4208-9326-6FF72F4F8DBC}"/>
          </ac:spMkLst>
        </pc:spChg>
        <pc:spChg chg="del">
          <ac:chgData name="" userId="495979f9a431ddb0" providerId="LiveId" clId="{37A4E730-5FC0-4C4E-8869-DC70DE38F023}" dt="2020-09-03T01:44:11.228" v="2387"/>
          <ac:spMkLst>
            <pc:docMk/>
            <pc:sldMk cId="2359433512" sldId="309"/>
            <ac:spMk id="6" creationId="{8809C886-44AF-4A83-AED2-C14D356CBD01}"/>
          </ac:spMkLst>
        </pc:spChg>
        <pc:spChg chg="add mod">
          <ac:chgData name="" userId="495979f9a431ddb0" providerId="LiveId" clId="{37A4E730-5FC0-4C4E-8869-DC70DE38F023}" dt="2020-09-03T01:44:52.560" v="2554" actId="2711"/>
          <ac:spMkLst>
            <pc:docMk/>
            <pc:sldMk cId="2359433512" sldId="309"/>
            <ac:spMk id="7" creationId="{7C33C411-8D82-4F80-9FFF-5C9371C6F8A3}"/>
          </ac:spMkLst>
        </pc:spChg>
      </pc:sldChg>
      <pc:sldChg chg="del">
        <pc:chgData name="" userId="495979f9a431ddb0" providerId="LiveId" clId="{37A4E730-5FC0-4C4E-8869-DC70DE38F023}" dt="2020-09-03T01:12:50.712" v="8" actId="2696"/>
        <pc:sldMkLst>
          <pc:docMk/>
          <pc:sldMk cId="2605957321" sldId="310"/>
        </pc:sldMkLst>
      </pc:sldChg>
    </pc:docChg>
  </pc:docChgLst>
  <pc:docChgLst>
    <pc:chgData userId="495979f9a431ddb0" providerId="LiveId" clId="{D714858F-5E99-461C-AC1A-2CEF692A3B98}"/>
    <pc:docChg chg="undo custSel addSld delSld modSld">
      <pc:chgData name="" userId="495979f9a431ddb0" providerId="LiveId" clId="{D714858F-5E99-461C-AC1A-2CEF692A3B98}" dt="2020-08-30T00:04:58.170" v="2644" actId="20577"/>
      <pc:docMkLst>
        <pc:docMk/>
      </pc:docMkLst>
      <pc:sldChg chg="addSp delSp modSp">
        <pc:chgData name="" userId="495979f9a431ddb0" providerId="LiveId" clId="{D714858F-5E99-461C-AC1A-2CEF692A3B98}" dt="2020-08-29T18:22:24.099" v="2385" actId="20577"/>
        <pc:sldMkLst>
          <pc:docMk/>
          <pc:sldMk cId="2018791873" sldId="268"/>
        </pc:sldMkLst>
        <pc:spChg chg="mod">
          <ac:chgData name="" userId="495979f9a431ddb0" providerId="LiveId" clId="{D714858F-5E99-461C-AC1A-2CEF692A3B98}" dt="2020-08-29T18:18:37.873" v="2031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D714858F-5E99-461C-AC1A-2CEF692A3B98}" dt="2020-08-29T18:18:45.455" v="2033" actId="14100"/>
          <ac:spMkLst>
            <pc:docMk/>
            <pc:sldMk cId="2018791873" sldId="268"/>
            <ac:spMk id="7" creationId="{66FD0E96-13A0-4867-B224-E632518A915E}"/>
          </ac:spMkLst>
        </pc:spChg>
        <pc:spChg chg="mod">
          <ac:chgData name="" userId="495979f9a431ddb0" providerId="LiveId" clId="{D714858F-5E99-461C-AC1A-2CEF692A3B98}" dt="2020-08-29T18:22:24.099" v="2385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D714858F-5E99-461C-AC1A-2CEF692A3B98}" dt="2020-08-29T18:18:10.641" v="2025" actId="478"/>
          <ac:picMkLst>
            <pc:docMk/>
            <pc:sldMk cId="2018791873" sldId="268"/>
            <ac:picMk id="4" creationId="{B1A0ECC2-D97F-4E8C-BB9D-62B5978BD801}"/>
          </ac:picMkLst>
        </pc:picChg>
        <pc:picChg chg="add mod modCrop">
          <ac:chgData name="" userId="495979f9a431ddb0" providerId="LiveId" clId="{D714858F-5E99-461C-AC1A-2CEF692A3B98}" dt="2020-08-29T18:18:30.846" v="2029" actId="1076"/>
          <ac:picMkLst>
            <pc:docMk/>
            <pc:sldMk cId="2018791873" sldId="268"/>
            <ac:picMk id="5" creationId="{6ADC5697-E481-439D-8061-E5DF7147B5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0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lement5digital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unsplash.com/s/photos/shape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baumi?utm_source=unsplash&amp;utm_medium=referral&amp;utm_content=creditCopy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unsplash.com/s/photos/data-tabl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9F25-73E6-4D4A-8699-08F39F57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/ Data Frame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0C735E-B647-44D7-92A0-D35523C7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frame to series: select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Series to frame:</a:t>
            </a:r>
          </a:p>
          <a:p>
            <a:r>
              <a:rPr lang="en-US" dirty="0"/>
              <a:t>Create single-column frame w/ </a:t>
            </a:r>
            <a:r>
              <a:rPr lang="en-US" dirty="0" err="1">
                <a:latin typeface="Consolas" panose="020B0609020204030204" pitchFamily="49" charset="0"/>
              </a:rPr>
              <a:t>to_frame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Reset index with </a:t>
            </a:r>
            <a:r>
              <a:rPr lang="en-US" dirty="0" err="1">
                <a:latin typeface="Consolas" panose="020B0609020204030204" pitchFamily="49" charset="0"/>
              </a:rPr>
              <a:t>reset_index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Pull out one index level with </a:t>
            </a:r>
            <a:r>
              <a:rPr lang="en-US" dirty="0">
                <a:latin typeface="Consolas" panose="020B0609020204030204" pitchFamily="49" charset="0"/>
              </a:rPr>
              <a:t>unstack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215E98-A166-4634-A21C-E7F1AADE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AD94A3-610E-42B9-AC39-69E57B64A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what you want the </a:t>
            </a:r>
            <a:r>
              <a:rPr lang="en-US" b="1" dirty="0"/>
              <a:t>end product</a:t>
            </a:r>
            <a:r>
              <a:rPr lang="en-US" dirty="0"/>
              <a:t> to look like</a:t>
            </a:r>
          </a:p>
          <a:p>
            <a:pPr lvl="1"/>
            <a:r>
              <a:rPr lang="en-US" dirty="0"/>
              <a:t>What are your target observations?</a:t>
            </a:r>
          </a:p>
          <a:p>
            <a:pPr lvl="1"/>
            <a:r>
              <a:rPr lang="en-US" dirty="0"/>
              <a:t>What are your target variables?</a:t>
            </a:r>
          </a:p>
          <a:p>
            <a:r>
              <a:rPr lang="en-US" dirty="0"/>
              <a:t>Plot a path from current data to </a:t>
            </a:r>
            <a:r>
              <a:rPr lang="en-US"/>
              <a:t>end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9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841" y="365125"/>
            <a:ext cx="661995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841" y="1825625"/>
            <a:ext cx="66199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Pandas has many tools for reshaping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with the end in mind – work from what you have to what you need.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tutorial notebook!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Element5 Digital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705E8-F6A2-4FC4-AC73-61959492B8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5"/>
          <a:stretch/>
        </p:blipFill>
        <p:spPr>
          <a:xfrm>
            <a:off x="0" y="0"/>
            <a:ext cx="4046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241-00BC-4696-8EC6-52FADEC5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DBCC8-3B30-4AD6-83CB-A12F6F5D5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4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81669" cy="4351338"/>
          </a:xfrm>
        </p:spPr>
        <p:txBody>
          <a:bodyPr>
            <a:normAutofit/>
          </a:bodyPr>
          <a:lstStyle/>
          <a:p>
            <a:r>
              <a:rPr lang="en-US" dirty="0"/>
              <a:t>Know key reshaping operations and corresponding Pandas functions</a:t>
            </a:r>
          </a:p>
          <a:p>
            <a:r>
              <a:rPr lang="en-US" dirty="0"/>
              <a:t>Think about the process of transforming data in steps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Tour guide to notebook – it has the actual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Mika Baumeister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C4521-5784-4273-8121-4E239A7563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86"/>
          <a:stretch/>
        </p:blipFill>
        <p:spPr>
          <a:xfrm>
            <a:off x="7588648" y="0"/>
            <a:ext cx="4603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8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CCE3-5310-466B-8439-34B1E263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22EF-1AD3-41B4-8B50-2C9010FD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Rows - # of them</a:t>
            </a:r>
          </a:p>
          <a:p>
            <a:r>
              <a:rPr lang="en-US" dirty="0"/>
              <a:t>Columns - # and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Assumption: each row is another observation of the same kind of thing.</a:t>
            </a:r>
          </a:p>
          <a:p>
            <a:r>
              <a:rPr lang="en-US" dirty="0"/>
              <a:t>Fixing that will be a topic for later</a:t>
            </a:r>
          </a:p>
          <a:p>
            <a:r>
              <a:rPr lang="en-US" dirty="0"/>
              <a:t>R calls this </a:t>
            </a:r>
            <a:r>
              <a:rPr lang="en-US" i="1" dirty="0"/>
              <a:t>tidy data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Each method returns a </a:t>
            </a:r>
            <a:r>
              <a:rPr lang="en-US" b="1" dirty="0"/>
              <a:t>new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8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F24E-F094-4EC2-80DB-04E29BC1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9CEB-74D3-4CD4-BBFD-621DA7C7F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Have:</a:t>
            </a:r>
            <a:r>
              <a:rPr lang="en-US" dirty="0"/>
              <a:t> frame</a:t>
            </a:r>
          </a:p>
          <a:p>
            <a:pPr marL="0" indent="0">
              <a:buNone/>
            </a:pPr>
            <a:r>
              <a:rPr lang="en-US" b="1" dirty="0"/>
              <a:t>Want: </a:t>
            </a:r>
            <a:r>
              <a:rPr lang="en-US" dirty="0"/>
              <a:t>same frame, fewer columns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Pick one column: </a:t>
            </a:r>
            <a:r>
              <a:rPr lang="en-US" dirty="0">
                <a:latin typeface="Consolas" panose="020B0609020204030204" pitchFamily="49" charset="0"/>
              </a:rPr>
              <a:t>frame['column']</a:t>
            </a:r>
          </a:p>
          <a:p>
            <a:r>
              <a:rPr lang="en-US" dirty="0"/>
              <a:t>Pick multiple columns: </a:t>
            </a:r>
            <a:r>
              <a:rPr lang="en-US" dirty="0">
                <a:latin typeface="Consolas" panose="020B0609020204030204" pitchFamily="49" charset="0"/>
              </a:rPr>
              <a:t>frame[['c1', 'c2']]</a:t>
            </a:r>
          </a:p>
          <a:p>
            <a:r>
              <a:rPr lang="en-US" dirty="0"/>
              <a:t>Remove column(s): </a:t>
            </a:r>
            <a:r>
              <a:rPr lang="en-US" dirty="0" err="1">
                <a:latin typeface="Consolas" panose="020B0609020204030204" pitchFamily="49" charset="0"/>
              </a:rPr>
              <a:t>frame.drop</a:t>
            </a:r>
            <a:r>
              <a:rPr lang="en-US" dirty="0">
                <a:latin typeface="Consolas" panose="020B0609020204030204" pitchFamily="49" charset="0"/>
              </a:rPr>
              <a:t>(columns=['c1', 'c2'])</a:t>
            </a:r>
          </a:p>
        </p:txBody>
      </p:sp>
    </p:spTree>
    <p:extLst>
      <p:ext uri="{BB962C8B-B14F-4D97-AF65-F5344CB8AC3E}">
        <p14:creationId xmlns:p14="http://schemas.microsoft.com/office/powerpoint/2010/main" val="10730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8FFF-DB5F-4E43-9278-4E8AC011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2B1E-AC7F-41E8-9048-1DB83A8E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Have:</a:t>
            </a:r>
            <a:r>
              <a:rPr lang="en-US" dirty="0"/>
              <a:t> frame</a:t>
            </a:r>
          </a:p>
          <a:p>
            <a:pPr marL="0" indent="0">
              <a:buNone/>
            </a:pPr>
            <a:r>
              <a:rPr lang="en-US" b="1" dirty="0"/>
              <a:t>Want: </a:t>
            </a:r>
            <a:r>
              <a:rPr lang="en-US" dirty="0"/>
              <a:t>same frame, subset of rows</a:t>
            </a:r>
          </a:p>
          <a:p>
            <a:endParaRPr lang="en-US" dirty="0"/>
          </a:p>
          <a:p>
            <a:r>
              <a:rPr lang="en-US" dirty="0"/>
              <a:t>Select by Boolean mask</a:t>
            </a:r>
          </a:p>
          <a:p>
            <a:pPr lvl="1"/>
            <a:r>
              <a:rPr lang="en-US" dirty="0"/>
              <a:t>Good for selecting by column values</a:t>
            </a:r>
          </a:p>
          <a:p>
            <a:r>
              <a:rPr lang="en-US" dirty="0"/>
              <a:t>Select by position (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iloc</a:t>
            </a:r>
            <a:r>
              <a:rPr lang="en-US" dirty="0"/>
              <a:t>)</a:t>
            </a:r>
          </a:p>
          <a:p>
            <a:r>
              <a:rPr lang="en-US" dirty="0"/>
              <a:t>Select by index key (</a:t>
            </a:r>
            <a:r>
              <a:rPr lang="en-US" dirty="0">
                <a:latin typeface="Consolas" panose="020B0609020204030204" pitchFamily="49" charset="0"/>
              </a:rPr>
              <a:t>.loc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using </a:t>
            </a:r>
            <a:r>
              <a:rPr lang="en-US" dirty="0" err="1"/>
              <a:t>RangeIndex</a:t>
            </a:r>
            <a:r>
              <a:rPr lang="en-US" dirty="0"/>
              <a:t>, these are the same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0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EB2C-5FE9-46D2-9769-3A5EAD21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Collapsing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08A0-CAD7-4A3F-A3F1-331DAA32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Have:</a:t>
            </a:r>
            <a:r>
              <a:rPr lang="en-US" dirty="0"/>
              <a:t> frame w/ column(s) identifying group membership</a:t>
            </a:r>
          </a:p>
          <a:p>
            <a:pPr marL="0" indent="0">
              <a:buNone/>
            </a:pPr>
            <a:r>
              <a:rPr lang="en-US" b="1" dirty="0"/>
              <a:t>Want: </a:t>
            </a:r>
            <a:r>
              <a:rPr lang="en-US" dirty="0"/>
              <a:t>frame or series  w/ row per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Group-by + aggregate</a:t>
            </a:r>
          </a:p>
        </p:txBody>
      </p:sp>
    </p:spTree>
    <p:extLst>
      <p:ext uri="{BB962C8B-B14F-4D97-AF65-F5344CB8AC3E}">
        <p14:creationId xmlns:p14="http://schemas.microsoft.com/office/powerpoint/2010/main" val="82443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F2F5-D468-4EAE-AFF3-CFEE250E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 and Wide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3709F-15AD-4874-90A4-0B1BD4628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Wide Data – column per variable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AC9FC26-9252-4873-8F5E-5FA47EFEE5D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8724019"/>
              </p:ext>
            </p:extLst>
          </p:nvPr>
        </p:nvGraphicFramePr>
        <p:xfrm>
          <a:off x="839788" y="2505075"/>
          <a:ext cx="51577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557">
                  <a:extLst>
                    <a:ext uri="{9D8B030D-6E8A-4147-A177-3AD203B41FA5}">
                      <a16:colId xmlns:a16="http://schemas.microsoft.com/office/drawing/2014/main" val="273584257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3147497642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427730456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3431089646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417372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CycleID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0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2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83995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9314D6-B143-45A0-9336-67F63C39F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Tall/Long Data – (id, name, value)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BD960C0-8E0D-4637-99A7-D77D9D45A63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32781568"/>
              </p:ext>
            </p:extLst>
          </p:nvPr>
        </p:nvGraphicFramePr>
        <p:xfrm>
          <a:off x="6172200" y="2505075"/>
          <a:ext cx="518318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962360359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335927500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97205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CycleID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0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61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25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5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03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9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0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2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818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573ACB6-D587-4D21-8D59-52A04056A2A4}"/>
              </a:ext>
            </a:extLst>
          </p:cNvPr>
          <p:cNvSpPr txBox="1"/>
          <p:nvPr/>
        </p:nvSpPr>
        <p:spPr>
          <a:xfrm>
            <a:off x="836613" y="4352926"/>
            <a:ext cx="4879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Wide is common source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Tall data is useful for plotting, grouping</a:t>
            </a:r>
          </a:p>
          <a:p>
            <a:endParaRPr lang="en-US" sz="2000" dirty="0"/>
          </a:p>
          <a:p>
            <a:r>
              <a:rPr lang="en-US" sz="2000" dirty="0"/>
              <a:t>Wide to tall: </a:t>
            </a:r>
            <a:r>
              <a:rPr lang="en-US" sz="2000" dirty="0">
                <a:latin typeface="Consolas" panose="020B0609020204030204" pitchFamily="49" charset="0"/>
              </a:rPr>
              <a:t>melt</a:t>
            </a:r>
          </a:p>
          <a:p>
            <a:r>
              <a:rPr lang="en-US" sz="2000" dirty="0"/>
              <a:t>Tall to wide: </a:t>
            </a:r>
            <a:r>
              <a:rPr lang="en-US" sz="2000" dirty="0">
                <a:latin typeface="Consolas" panose="020B0609020204030204" pitchFamily="49" charset="0"/>
              </a:rPr>
              <a:t>pivot</a:t>
            </a:r>
            <a:r>
              <a:rPr lang="en-US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pivot_table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6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0080-9BDA-48BE-B304-F24BD7B1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 from 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33C411-8D82-4F80-9FFF-5C9371C6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Have:</a:t>
            </a:r>
            <a:r>
              <a:rPr lang="en-US" dirty="0"/>
              <a:t> data frame where one column contains lists</a:t>
            </a:r>
          </a:p>
          <a:p>
            <a:pPr marL="0" indent="0">
              <a:buNone/>
            </a:pPr>
            <a:r>
              <a:rPr lang="en-US" b="1" dirty="0"/>
              <a:t>Want: </a:t>
            </a:r>
            <a:r>
              <a:rPr lang="en-US" dirty="0"/>
              <a:t>one row per list element, duplicating other columns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>
                <a:latin typeface="Consolas" panose="020B0609020204030204" pitchFamily="49" charset="0"/>
              </a:rPr>
              <a:t>explode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943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9305</TotalTime>
  <Words>438</Words>
  <Application>Microsoft Office PowerPoint</Application>
  <PresentationFormat>Widescreen</PresentationFormat>
  <Paragraphs>124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Lato</vt:lpstr>
      <vt:lpstr>Consolas</vt:lpstr>
      <vt:lpstr>Arial</vt:lpstr>
      <vt:lpstr>Calibri</vt:lpstr>
      <vt:lpstr>Oswald</vt:lpstr>
      <vt:lpstr>Office Theme</vt:lpstr>
      <vt:lpstr>CS 533 INTRO TO DATA SCIENCE</vt:lpstr>
      <vt:lpstr>MANIPULATING DATA</vt:lpstr>
      <vt:lpstr>Learning Outcomes</vt:lpstr>
      <vt:lpstr>Data Shapes</vt:lpstr>
      <vt:lpstr>Selecting Columns</vt:lpstr>
      <vt:lpstr>Selecting Rows</vt:lpstr>
      <vt:lpstr>Collapsing Rows</vt:lpstr>
      <vt:lpstr>Tall and Wide</vt:lpstr>
      <vt:lpstr>Tall from List</vt:lpstr>
      <vt:lpstr>Series / Data Frame</vt:lpstr>
      <vt:lpstr>Strategy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584</cp:revision>
  <dcterms:created xsi:type="dcterms:W3CDTF">2020-03-17T14:53:53Z</dcterms:created>
  <dcterms:modified xsi:type="dcterms:W3CDTF">2020-09-03T01:45:35Z</dcterms:modified>
</cp:coreProperties>
</file>