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301" r:id="rId4"/>
    <p:sldId id="305" r:id="rId5"/>
    <p:sldId id="302" r:id="rId6"/>
    <p:sldId id="303" r:id="rId7"/>
    <p:sldId id="304" r:id="rId8"/>
    <p:sldId id="310" r:id="rId9"/>
    <p:sldId id="309" r:id="rId10"/>
    <p:sldId id="306" r:id="rId11"/>
    <p:sldId id="307" r:id="rId12"/>
    <p:sldId id="308" r:id="rId13"/>
    <p:sldId id="311" r:id="rId14"/>
    <p:sldId id="313" r:id="rId15"/>
    <p:sldId id="312" r:id="rId16"/>
    <p:sldId id="26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Oswald" pitchFamily="2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modSp add">
        <pc:chgData name="" userId="495979f9a431ddb0" providerId="LiveId" clId="{AEA014AE-5C16-424D-B528-D56FD0047AEB}" dt="2020-09-01T01:48:44.658" v="1154" actId="20577"/>
        <pc:sldMkLst>
          <pc:docMk/>
          <pc:sldMk cId="4226742728" sldId="296"/>
        </pc:sldMkLst>
        <pc:spChg chg="mod">
          <ac:chgData name="" userId="495979f9a431ddb0" providerId="LiveId" clId="{AEA014AE-5C16-424D-B528-D56FD0047AEB}" dt="2020-09-01T01:48:44.658" v="1154" actId="20577"/>
          <ac:spMkLst>
            <pc:docMk/>
            <pc:sldMk cId="4226742728" sldId="296"/>
            <ac:spMk id="2" creationId="{70B78241-00BC-4696-8EC6-52FADEC503C3}"/>
          </ac:spMkLst>
        </pc:spChg>
      </pc:sldChg>
      <pc:sldChg chg="modSp add">
        <pc:chgData name="" userId="495979f9a431ddb0" providerId="LiveId" clId="{AEA014AE-5C16-424D-B528-D56FD0047AEB}" dt="2020-09-01T01:58:11.089" v="1723" actId="20577"/>
        <pc:sldMkLst>
          <pc:docMk/>
          <pc:sldMk cId="2020086609" sldId="301"/>
        </pc:sldMkLst>
        <pc:spChg chg="mod">
          <ac:chgData name="" userId="495979f9a431ddb0" providerId="LiveId" clId="{AEA014AE-5C16-424D-B528-D56FD0047AEB}" dt="2020-09-01T01:58:11.089" v="1723" actId="20577"/>
          <ac:spMkLst>
            <pc:docMk/>
            <pc:sldMk cId="2020086609" sldId="301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7:38.620" v="1677" actId="20577"/>
          <ac:spMkLst>
            <pc:docMk/>
            <pc:sldMk cId="2020086609" sldId="301"/>
            <ac:spMk id="8" creationId="{7D2C9FD9-6243-4952-ABA6-E5D86D00A124}"/>
          </ac:spMkLst>
        </pc:spChg>
      </pc:sldChg>
    </pc:docChg>
  </pc:docChgLst>
  <pc:docChgLst>
    <pc:chgData userId="495979f9a431ddb0" providerId="LiveId" clId="{52DD66E9-40EF-4DC9-A123-D1CFDE4CBBBF}"/>
    <pc:docChg chg="undo custSel addSld delSld modSld">
      <pc:chgData name="" userId="495979f9a431ddb0" providerId="LiveId" clId="{52DD66E9-40EF-4DC9-A123-D1CFDE4CBBBF}" dt="2020-09-03T01:16:13.427" v="3243" actId="114"/>
      <pc:docMkLst>
        <pc:docMk/>
      </pc:docMkLst>
      <pc:sldChg chg="del">
        <pc:chgData name="" userId="495979f9a431ddb0" providerId="LiveId" clId="{52DD66E9-40EF-4DC9-A123-D1CFDE4CBBBF}" dt="2020-09-03T00:06:03.510" v="0" actId="2696"/>
        <pc:sldMkLst>
          <pc:docMk/>
          <pc:sldMk cId="4233108098" sldId="257"/>
        </pc:sldMkLst>
      </pc:sldChg>
      <pc:sldChg chg="del">
        <pc:chgData name="" userId="495979f9a431ddb0" providerId="LiveId" clId="{52DD66E9-40EF-4DC9-A123-D1CFDE4CBBBF}" dt="2020-09-03T00:06:03.519" v="1" actId="2696"/>
        <pc:sldMkLst>
          <pc:docMk/>
          <pc:sldMk cId="3577211943" sldId="258"/>
        </pc:sldMkLst>
      </pc:sldChg>
      <pc:sldChg chg="addSp delSp modSp">
        <pc:chgData name="" userId="495979f9a431ddb0" providerId="LiveId" clId="{52DD66E9-40EF-4DC9-A123-D1CFDE4CBBBF}" dt="2020-09-03T01:16:13.427" v="3243" actId="114"/>
        <pc:sldMkLst>
          <pc:docMk/>
          <pc:sldMk cId="2018791873" sldId="268"/>
        </pc:sldMkLst>
        <pc:spChg chg="mod">
          <ac:chgData name="" userId="495979f9a431ddb0" providerId="LiveId" clId="{52DD66E9-40EF-4DC9-A123-D1CFDE4CBBBF}" dt="2020-09-03T01:16:13.427" v="324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52DD66E9-40EF-4DC9-A123-D1CFDE4CBBBF}" dt="2020-09-03T01:13:10.709" v="3238" actId="20577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52DD66E9-40EF-4DC9-A123-D1CFDE4CBBBF}" dt="2020-09-03T01:16:05.553" v="3241" actId="1076"/>
          <ac:picMkLst>
            <pc:docMk/>
            <pc:sldMk cId="2018791873" sldId="268"/>
            <ac:picMk id="4" creationId="{38E86AB5-3AB4-48D8-A490-F1ACCF3D94FB}"/>
          </ac:picMkLst>
        </pc:picChg>
        <pc:picChg chg="del">
          <ac:chgData name="" userId="495979f9a431ddb0" providerId="LiveId" clId="{52DD66E9-40EF-4DC9-A123-D1CFDE4CBBBF}" dt="2020-09-03T01:15:59.084" v="3239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del">
        <pc:chgData name="" userId="495979f9a431ddb0" providerId="LiveId" clId="{52DD66E9-40EF-4DC9-A123-D1CFDE4CBBBF}" dt="2020-09-03T00:06:03.536" v="5" actId="2696"/>
        <pc:sldMkLst>
          <pc:docMk/>
          <pc:sldMk cId="3878889033" sldId="291"/>
        </pc:sldMkLst>
      </pc:sldChg>
      <pc:sldChg chg="del">
        <pc:chgData name="" userId="495979f9a431ddb0" providerId="LiveId" clId="{52DD66E9-40EF-4DC9-A123-D1CFDE4CBBBF}" dt="2020-09-03T00:06:03.523" v="2" actId="2696"/>
        <pc:sldMkLst>
          <pc:docMk/>
          <pc:sldMk cId="1726736597" sldId="292"/>
        </pc:sldMkLst>
      </pc:sldChg>
      <pc:sldChg chg="del">
        <pc:chgData name="" userId="495979f9a431ddb0" providerId="LiveId" clId="{52DD66E9-40EF-4DC9-A123-D1CFDE4CBBBF}" dt="2020-09-03T00:06:03.527" v="3" actId="2696"/>
        <pc:sldMkLst>
          <pc:docMk/>
          <pc:sldMk cId="3058284054" sldId="293"/>
        </pc:sldMkLst>
      </pc:sldChg>
      <pc:sldChg chg="del">
        <pc:chgData name="" userId="495979f9a431ddb0" providerId="LiveId" clId="{52DD66E9-40EF-4DC9-A123-D1CFDE4CBBBF}" dt="2020-09-03T00:06:03.530" v="4" actId="2696"/>
        <pc:sldMkLst>
          <pc:docMk/>
          <pc:sldMk cId="1794083456" sldId="294"/>
        </pc:sldMkLst>
      </pc:sldChg>
      <pc:sldChg chg="del">
        <pc:chgData name="" userId="495979f9a431ddb0" providerId="LiveId" clId="{52DD66E9-40EF-4DC9-A123-D1CFDE4CBBBF}" dt="2020-09-03T00:06:03.552" v="9" actId="2696"/>
        <pc:sldMkLst>
          <pc:docMk/>
          <pc:sldMk cId="4082982946" sldId="295"/>
        </pc:sldMkLst>
      </pc:sldChg>
      <pc:sldChg chg="del">
        <pc:chgData name="" userId="495979f9a431ddb0" providerId="LiveId" clId="{52DD66E9-40EF-4DC9-A123-D1CFDE4CBBBF}" dt="2020-09-03T00:06:07.556" v="11" actId="2696"/>
        <pc:sldMkLst>
          <pc:docMk/>
          <pc:sldMk cId="2290338143" sldId="297"/>
        </pc:sldMkLst>
      </pc:sldChg>
      <pc:sldChg chg="del">
        <pc:chgData name="" userId="495979f9a431ddb0" providerId="LiveId" clId="{52DD66E9-40EF-4DC9-A123-D1CFDE4CBBBF}" dt="2020-09-03T00:06:07.562" v="13" actId="2696"/>
        <pc:sldMkLst>
          <pc:docMk/>
          <pc:sldMk cId="1753943686" sldId="298"/>
        </pc:sldMkLst>
      </pc:sldChg>
      <pc:sldChg chg="del">
        <pc:chgData name="" userId="495979f9a431ddb0" providerId="LiveId" clId="{52DD66E9-40EF-4DC9-A123-D1CFDE4CBBBF}" dt="2020-09-03T00:06:07.569" v="15" actId="2696"/>
        <pc:sldMkLst>
          <pc:docMk/>
          <pc:sldMk cId="1602166312" sldId="299"/>
        </pc:sldMkLst>
      </pc:sldChg>
      <pc:sldChg chg="del">
        <pc:chgData name="" userId="495979f9a431ddb0" providerId="LiveId" clId="{52DD66E9-40EF-4DC9-A123-D1CFDE4CBBBF}" dt="2020-09-03T00:06:03.557" v="10" actId="2696"/>
        <pc:sldMkLst>
          <pc:docMk/>
          <pc:sldMk cId="2134757321" sldId="300"/>
        </pc:sldMkLst>
      </pc:sldChg>
      <pc:sldChg chg="del">
        <pc:chgData name="" userId="495979f9a431ddb0" providerId="LiveId" clId="{52DD66E9-40EF-4DC9-A123-D1CFDE4CBBBF}" dt="2020-09-03T00:06:07.559" v="12" actId="2696"/>
        <pc:sldMkLst>
          <pc:docMk/>
          <pc:sldMk cId="2570175441" sldId="302"/>
        </pc:sldMkLst>
      </pc:sldChg>
      <pc:sldChg chg="addSp delSp modSp add">
        <pc:chgData name="" userId="495979f9a431ddb0" providerId="LiveId" clId="{52DD66E9-40EF-4DC9-A123-D1CFDE4CBBBF}" dt="2020-09-03T00:09:10.863" v="117" actId="1076"/>
        <pc:sldMkLst>
          <pc:docMk/>
          <pc:sldMk cId="2926055015" sldId="302"/>
        </pc:sldMkLst>
        <pc:spChg chg="mod">
          <ac:chgData name="" userId="495979f9a431ddb0" providerId="LiveId" clId="{52DD66E9-40EF-4DC9-A123-D1CFDE4CBBBF}" dt="2020-09-03T00:08:10.878" v="35" actId="20577"/>
          <ac:spMkLst>
            <pc:docMk/>
            <pc:sldMk cId="2926055015" sldId="302"/>
            <ac:spMk id="2" creationId="{D70DAA7E-6B06-4541-B560-E1219E455869}"/>
          </ac:spMkLst>
        </pc:spChg>
        <pc:spChg chg="del">
          <ac:chgData name="" userId="495979f9a431ddb0" providerId="LiveId" clId="{52DD66E9-40EF-4DC9-A123-D1CFDE4CBBBF}" dt="2020-09-03T00:07:49.565" v="23"/>
          <ac:spMkLst>
            <pc:docMk/>
            <pc:sldMk cId="2926055015" sldId="302"/>
            <ac:spMk id="3" creationId="{DF434A24-44AB-47B1-9B7A-1D842BCD5B10}"/>
          </ac:spMkLst>
        </pc:spChg>
        <pc:spChg chg="add mod">
          <ac:chgData name="" userId="495979f9a431ddb0" providerId="LiveId" clId="{52DD66E9-40EF-4DC9-A123-D1CFDE4CBBBF}" dt="2020-09-03T00:09:00.143" v="116" actId="1076"/>
          <ac:spMkLst>
            <pc:docMk/>
            <pc:sldMk cId="2926055015" sldId="302"/>
            <ac:spMk id="4" creationId="{28CFFA81-2408-4A7F-9463-1138F6E90304}"/>
          </ac:spMkLst>
        </pc:spChg>
        <pc:picChg chg="add del">
          <ac:chgData name="" userId="495979f9a431ddb0" providerId="LiveId" clId="{52DD66E9-40EF-4DC9-A123-D1CFDE4CBBBF}" dt="2020-09-03T00:07:48.259" v="22"/>
          <ac:picMkLst>
            <pc:docMk/>
            <pc:sldMk cId="2926055015" sldId="302"/>
            <ac:picMk id="1026" creationId="{D425AC34-8543-4483-904D-EC39E02D3857}"/>
          </ac:picMkLst>
        </pc:picChg>
        <pc:picChg chg="add mod">
          <ac:chgData name="" userId="495979f9a431ddb0" providerId="LiveId" clId="{52DD66E9-40EF-4DC9-A123-D1CFDE4CBBBF}" dt="2020-09-03T00:09:10.863" v="117" actId="1076"/>
          <ac:picMkLst>
            <pc:docMk/>
            <pc:sldMk cId="2926055015" sldId="302"/>
            <ac:picMk id="1028" creationId="{62326BFC-C3B0-4163-820E-5261CA8FD843}"/>
          </ac:picMkLst>
        </pc:picChg>
      </pc:sldChg>
      <pc:sldChg chg="del">
        <pc:chgData name="" userId="495979f9a431ddb0" providerId="LiveId" clId="{52DD66E9-40EF-4DC9-A123-D1CFDE4CBBBF}" dt="2020-09-03T00:06:07.565" v="14" actId="2696"/>
        <pc:sldMkLst>
          <pc:docMk/>
          <pc:sldMk cId="3777021594" sldId="303"/>
        </pc:sldMkLst>
      </pc:sldChg>
      <pc:sldChg chg="addSp delSp modSp add">
        <pc:chgData name="" userId="495979f9a431ddb0" providerId="LiveId" clId="{52DD66E9-40EF-4DC9-A123-D1CFDE4CBBBF}" dt="2020-09-03T00:21:06.718" v="598" actId="20577"/>
        <pc:sldMkLst>
          <pc:docMk/>
          <pc:sldMk cId="4291548320" sldId="303"/>
        </pc:sldMkLst>
        <pc:spChg chg="mod">
          <ac:chgData name="" userId="495979f9a431ddb0" providerId="LiveId" clId="{52DD66E9-40EF-4DC9-A123-D1CFDE4CBBBF}" dt="2020-09-03T00:10:53.925" v="128" actId="20577"/>
          <ac:spMkLst>
            <pc:docMk/>
            <pc:sldMk cId="4291548320" sldId="303"/>
            <ac:spMk id="2" creationId="{004C72CC-096A-44AE-8843-B4476E901955}"/>
          </ac:spMkLst>
        </pc:spChg>
        <pc:spChg chg="del">
          <ac:chgData name="" userId="495979f9a431ddb0" providerId="LiveId" clId="{52DD66E9-40EF-4DC9-A123-D1CFDE4CBBBF}" dt="2020-09-03T00:15:58.398" v="129"/>
          <ac:spMkLst>
            <pc:docMk/>
            <pc:sldMk cId="4291548320" sldId="303"/>
            <ac:spMk id="3" creationId="{3A1C3503-1FC2-49CE-AC3D-5400033D50C3}"/>
          </ac:spMkLst>
        </pc:spChg>
        <pc:spChg chg="add mod">
          <ac:chgData name="" userId="495979f9a431ddb0" providerId="LiveId" clId="{52DD66E9-40EF-4DC9-A123-D1CFDE4CBBBF}" dt="2020-09-03T00:19:23.967" v="549" actId="20577"/>
          <ac:spMkLst>
            <pc:docMk/>
            <pc:sldMk cId="4291548320" sldId="303"/>
            <ac:spMk id="4" creationId="{54EF4ACE-EDF1-442B-BA47-C77AE2AF3563}"/>
          </ac:spMkLst>
        </pc:spChg>
        <pc:spChg chg="add del mod">
          <ac:chgData name="" userId="495979f9a431ddb0" providerId="LiveId" clId="{52DD66E9-40EF-4DC9-A123-D1CFDE4CBBBF}" dt="2020-09-03T00:15:59.991" v="131"/>
          <ac:spMkLst>
            <pc:docMk/>
            <pc:sldMk cId="4291548320" sldId="303"/>
            <ac:spMk id="5" creationId="{8C007BCB-62D7-41DD-AF04-0D467F4BE725}"/>
          </ac:spMkLst>
        </pc:spChg>
        <pc:spChg chg="add mod">
          <ac:chgData name="" userId="495979f9a431ddb0" providerId="LiveId" clId="{52DD66E9-40EF-4DC9-A123-D1CFDE4CBBBF}" dt="2020-09-03T00:20:49.244" v="577" actId="20577"/>
          <ac:spMkLst>
            <pc:docMk/>
            <pc:sldMk cId="4291548320" sldId="303"/>
            <ac:spMk id="6" creationId="{632137A9-21D9-446B-BB19-9C256867C4FF}"/>
          </ac:spMkLst>
        </pc:spChg>
        <pc:spChg chg="add mod">
          <ac:chgData name="" userId="495979f9a431ddb0" providerId="LiveId" clId="{52DD66E9-40EF-4DC9-A123-D1CFDE4CBBBF}" dt="2020-09-03T00:21:06.718" v="598" actId="20577"/>
          <ac:spMkLst>
            <pc:docMk/>
            <pc:sldMk cId="4291548320" sldId="303"/>
            <ac:spMk id="7" creationId="{6DD9C2E2-EEF1-4025-BC3A-608D0EAAC2AD}"/>
          </ac:spMkLst>
        </pc:spChg>
        <pc:picChg chg="add">
          <ac:chgData name="" userId="495979f9a431ddb0" providerId="LiveId" clId="{52DD66E9-40EF-4DC9-A123-D1CFDE4CBBBF}" dt="2020-09-03T00:15:59.991" v="131"/>
          <ac:picMkLst>
            <pc:docMk/>
            <pc:sldMk cId="4291548320" sldId="303"/>
            <ac:picMk id="2050" creationId="{DB6F2577-6BF3-4EF2-9C25-AFFC3FA903E4}"/>
          </ac:picMkLst>
        </pc:picChg>
      </pc:sldChg>
      <pc:sldChg chg="del">
        <pc:chgData name="" userId="495979f9a431ddb0" providerId="LiveId" clId="{52DD66E9-40EF-4DC9-A123-D1CFDE4CBBBF}" dt="2020-09-03T00:06:07.571" v="16" actId="2696"/>
        <pc:sldMkLst>
          <pc:docMk/>
          <pc:sldMk cId="1970535613" sldId="304"/>
        </pc:sldMkLst>
      </pc:sldChg>
      <pc:sldChg chg="modSp add">
        <pc:chgData name="" userId="495979f9a431ddb0" providerId="LiveId" clId="{52DD66E9-40EF-4DC9-A123-D1CFDE4CBBBF}" dt="2020-09-03T00:39:29.943" v="1762" actId="20577"/>
        <pc:sldMkLst>
          <pc:docMk/>
          <pc:sldMk cId="2203416527" sldId="304"/>
        </pc:sldMkLst>
        <pc:spChg chg="mod">
          <ac:chgData name="" userId="495979f9a431ddb0" providerId="LiveId" clId="{52DD66E9-40EF-4DC9-A123-D1CFDE4CBBBF}" dt="2020-09-03T00:39:29.943" v="1762" actId="20577"/>
          <ac:spMkLst>
            <pc:docMk/>
            <pc:sldMk cId="2203416527" sldId="304"/>
            <ac:spMk id="4" creationId="{54EF4ACE-EDF1-442B-BA47-C77AE2AF3563}"/>
          </ac:spMkLst>
        </pc:spChg>
      </pc:sldChg>
      <pc:sldChg chg="modSp add">
        <pc:chgData name="" userId="495979f9a431ddb0" providerId="LiveId" clId="{52DD66E9-40EF-4DC9-A123-D1CFDE4CBBBF}" dt="2020-09-03T00:21:54.873" v="695" actId="20577"/>
        <pc:sldMkLst>
          <pc:docMk/>
          <pc:sldMk cId="611511151" sldId="305"/>
        </pc:sldMkLst>
        <pc:spChg chg="mod">
          <ac:chgData name="" userId="495979f9a431ddb0" providerId="LiveId" clId="{52DD66E9-40EF-4DC9-A123-D1CFDE4CBBBF}" dt="2020-09-03T00:21:39.471" v="639" actId="20577"/>
          <ac:spMkLst>
            <pc:docMk/>
            <pc:sldMk cId="611511151" sldId="305"/>
            <ac:spMk id="2" creationId="{CC0EE660-6B46-4038-91CD-F389ED003200}"/>
          </ac:spMkLst>
        </pc:spChg>
        <pc:spChg chg="mod">
          <ac:chgData name="" userId="495979f9a431ddb0" providerId="LiveId" clId="{52DD66E9-40EF-4DC9-A123-D1CFDE4CBBBF}" dt="2020-09-03T00:21:54.873" v="695" actId="20577"/>
          <ac:spMkLst>
            <pc:docMk/>
            <pc:sldMk cId="611511151" sldId="305"/>
            <ac:spMk id="3" creationId="{7CABE91D-9B07-45FD-9137-8202E1DEA7F2}"/>
          </ac:spMkLst>
        </pc:spChg>
      </pc:sldChg>
      <pc:sldChg chg="del">
        <pc:chgData name="" userId="495979f9a431ddb0" providerId="LiveId" clId="{52DD66E9-40EF-4DC9-A123-D1CFDE4CBBBF}" dt="2020-09-03T00:06:07.579" v="18" actId="2696"/>
        <pc:sldMkLst>
          <pc:docMk/>
          <pc:sldMk cId="977995422" sldId="305"/>
        </pc:sldMkLst>
      </pc:sldChg>
      <pc:sldChg chg="del">
        <pc:chgData name="" userId="495979f9a431ddb0" providerId="LiveId" clId="{52DD66E9-40EF-4DC9-A123-D1CFDE4CBBBF}" dt="2020-09-03T00:06:07.583" v="19" actId="2696"/>
        <pc:sldMkLst>
          <pc:docMk/>
          <pc:sldMk cId="1660506238" sldId="306"/>
        </pc:sldMkLst>
      </pc:sldChg>
      <pc:sldChg chg="addSp delSp modSp add">
        <pc:chgData name="" userId="495979f9a431ddb0" providerId="LiveId" clId="{52DD66E9-40EF-4DC9-A123-D1CFDE4CBBBF}" dt="2020-09-03T00:33:16.564" v="1220" actId="20577"/>
        <pc:sldMkLst>
          <pc:docMk/>
          <pc:sldMk cId="3707061532" sldId="306"/>
        </pc:sldMkLst>
        <pc:spChg chg="mod">
          <ac:chgData name="" userId="495979f9a431ddb0" providerId="LiveId" clId="{52DD66E9-40EF-4DC9-A123-D1CFDE4CBBBF}" dt="2020-09-03T00:29:28.786" v="849" actId="20577"/>
          <ac:spMkLst>
            <pc:docMk/>
            <pc:sldMk cId="3707061532" sldId="306"/>
            <ac:spMk id="2" creationId="{F6278323-4919-4C29-A19F-A805DEF3743E}"/>
          </ac:spMkLst>
        </pc:spChg>
        <pc:spChg chg="mod">
          <ac:chgData name="" userId="495979f9a431ddb0" providerId="LiveId" clId="{52DD66E9-40EF-4DC9-A123-D1CFDE4CBBBF}" dt="2020-09-03T00:31:40.966" v="1094" actId="20577"/>
          <ac:spMkLst>
            <pc:docMk/>
            <pc:sldMk cId="3707061532" sldId="306"/>
            <ac:spMk id="3" creationId="{EB687310-1FDB-416A-ABC5-6566712AE2FC}"/>
          </ac:spMkLst>
        </pc:spChg>
        <pc:spChg chg="del">
          <ac:chgData name="" userId="495979f9a431ddb0" providerId="LiveId" clId="{52DD66E9-40EF-4DC9-A123-D1CFDE4CBBBF}" dt="2020-09-03T00:28:22.392" v="816"/>
          <ac:spMkLst>
            <pc:docMk/>
            <pc:sldMk cId="3707061532" sldId="306"/>
            <ac:spMk id="4" creationId="{F1B1C782-A663-4341-803D-9E3ADFBF99BC}"/>
          </ac:spMkLst>
        </pc:spChg>
        <pc:spChg chg="add mod">
          <ac:chgData name="" userId="495979f9a431ddb0" providerId="LiveId" clId="{52DD66E9-40EF-4DC9-A123-D1CFDE4CBBBF}" dt="2020-09-03T00:32:16.125" v="1138" actId="20577"/>
          <ac:spMkLst>
            <pc:docMk/>
            <pc:sldMk cId="3707061532" sldId="306"/>
            <ac:spMk id="5" creationId="{B87B183B-56F1-4F9B-8201-C8D2F447E663}"/>
          </ac:spMkLst>
        </pc:spChg>
        <pc:spChg chg="add mod">
          <ac:chgData name="" userId="495979f9a431ddb0" providerId="LiveId" clId="{52DD66E9-40EF-4DC9-A123-D1CFDE4CBBBF}" dt="2020-09-03T00:33:16.564" v="1220" actId="20577"/>
          <ac:spMkLst>
            <pc:docMk/>
            <pc:sldMk cId="3707061532" sldId="306"/>
            <ac:spMk id="6" creationId="{8141828C-FC48-4985-8A2C-F642A37C8ECC}"/>
          </ac:spMkLst>
        </pc:spChg>
        <pc:picChg chg="add del">
          <ac:chgData name="" userId="495979f9a431ddb0" providerId="LiveId" clId="{52DD66E9-40EF-4DC9-A123-D1CFDE4CBBBF}" dt="2020-09-03T00:28:21.462" v="815" actId="478"/>
          <ac:picMkLst>
            <pc:docMk/>
            <pc:sldMk cId="3707061532" sldId="306"/>
            <ac:picMk id="3074" creationId="{C0F247A8-4979-4F98-B2DE-F7F6109FDD0E}"/>
          </ac:picMkLst>
        </pc:picChg>
        <pc:picChg chg="add">
          <ac:chgData name="" userId="495979f9a431ddb0" providerId="LiveId" clId="{52DD66E9-40EF-4DC9-A123-D1CFDE4CBBBF}" dt="2020-09-03T00:28:22.392" v="816"/>
          <ac:picMkLst>
            <pc:docMk/>
            <pc:sldMk cId="3707061532" sldId="306"/>
            <ac:picMk id="3076" creationId="{38FB262F-BF66-46E5-9FB3-989443247D1A}"/>
          </ac:picMkLst>
        </pc:picChg>
      </pc:sldChg>
      <pc:sldChg chg="addSp delSp modSp add">
        <pc:chgData name="" userId="495979f9a431ddb0" providerId="LiveId" clId="{52DD66E9-40EF-4DC9-A123-D1CFDE4CBBBF}" dt="2020-09-03T01:02:32.424" v="2375" actId="20577"/>
        <pc:sldMkLst>
          <pc:docMk/>
          <pc:sldMk cId="1776301462" sldId="307"/>
        </pc:sldMkLst>
        <pc:spChg chg="mod">
          <ac:chgData name="" userId="495979f9a431ddb0" providerId="LiveId" clId="{52DD66E9-40EF-4DC9-A123-D1CFDE4CBBBF}" dt="2020-09-03T00:32:40.005" v="1150" actId="20577"/>
          <ac:spMkLst>
            <pc:docMk/>
            <pc:sldMk cId="1776301462" sldId="307"/>
            <ac:spMk id="2" creationId="{460C2CDA-BE86-4827-B6C7-B05DBEF54744}"/>
          </ac:spMkLst>
        </pc:spChg>
        <pc:spChg chg="mod">
          <ac:chgData name="" userId="495979f9a431ddb0" providerId="LiveId" clId="{52DD66E9-40EF-4DC9-A123-D1CFDE4CBBBF}" dt="2020-09-03T01:02:32.424" v="2375" actId="20577"/>
          <ac:spMkLst>
            <pc:docMk/>
            <pc:sldMk cId="1776301462" sldId="307"/>
            <ac:spMk id="3" creationId="{DBDB36D3-E18F-4B1F-BAB7-1B37FE0154B1}"/>
          </ac:spMkLst>
        </pc:spChg>
        <pc:spChg chg="del">
          <ac:chgData name="" userId="495979f9a431ddb0" providerId="LiveId" clId="{52DD66E9-40EF-4DC9-A123-D1CFDE4CBBBF}" dt="2020-09-03T00:32:46.062" v="1151"/>
          <ac:spMkLst>
            <pc:docMk/>
            <pc:sldMk cId="1776301462" sldId="307"/>
            <ac:spMk id="4" creationId="{7AFABFC9-58BC-46BF-9D30-6858D7EC336D}"/>
          </ac:spMkLst>
        </pc:spChg>
        <pc:spChg chg="add">
          <ac:chgData name="" userId="495979f9a431ddb0" providerId="LiveId" clId="{52DD66E9-40EF-4DC9-A123-D1CFDE4CBBBF}" dt="2020-09-03T00:33:05.186" v="1193"/>
          <ac:spMkLst>
            <pc:docMk/>
            <pc:sldMk cId="1776301462" sldId="307"/>
            <ac:spMk id="6" creationId="{40B66071-6970-4133-ABBD-2812C633728B}"/>
          </ac:spMkLst>
        </pc:spChg>
        <pc:spChg chg="add">
          <ac:chgData name="" userId="495979f9a431ddb0" providerId="LiveId" clId="{52DD66E9-40EF-4DC9-A123-D1CFDE4CBBBF}" dt="2020-09-03T00:33:22.797" v="1221"/>
          <ac:spMkLst>
            <pc:docMk/>
            <pc:sldMk cId="1776301462" sldId="307"/>
            <ac:spMk id="7" creationId="{A8ECF482-4A4B-4977-BCC4-46294F4E1802}"/>
          </ac:spMkLst>
        </pc:spChg>
        <pc:picChg chg="add">
          <ac:chgData name="" userId="495979f9a431ddb0" providerId="LiveId" clId="{52DD66E9-40EF-4DC9-A123-D1CFDE4CBBBF}" dt="2020-09-03T00:32:46.062" v="1151"/>
          <ac:picMkLst>
            <pc:docMk/>
            <pc:sldMk cId="1776301462" sldId="307"/>
            <ac:picMk id="5122" creationId="{80D7F2F7-C84E-41C6-A970-85A668648E26}"/>
          </ac:picMkLst>
        </pc:picChg>
      </pc:sldChg>
      <pc:sldChg chg="del">
        <pc:chgData name="" userId="495979f9a431ddb0" providerId="LiveId" clId="{52DD66E9-40EF-4DC9-A123-D1CFDE4CBBBF}" dt="2020-09-03T00:06:03.540" v="6" actId="2696"/>
        <pc:sldMkLst>
          <pc:docMk/>
          <pc:sldMk cId="3643080135" sldId="307"/>
        </pc:sldMkLst>
      </pc:sldChg>
      <pc:sldChg chg="del">
        <pc:chgData name="" userId="495979f9a431ddb0" providerId="LiveId" clId="{52DD66E9-40EF-4DC9-A123-D1CFDE4CBBBF}" dt="2020-09-03T00:06:03.544" v="7" actId="2696"/>
        <pc:sldMkLst>
          <pc:docMk/>
          <pc:sldMk cId="477340393" sldId="308"/>
        </pc:sldMkLst>
      </pc:sldChg>
      <pc:sldChg chg="addSp delSp modSp add">
        <pc:chgData name="" userId="495979f9a431ddb0" providerId="LiveId" clId="{52DD66E9-40EF-4DC9-A123-D1CFDE4CBBBF}" dt="2020-09-03T01:07:08.347" v="2676" actId="108"/>
        <pc:sldMkLst>
          <pc:docMk/>
          <pc:sldMk cId="4106123723" sldId="308"/>
        </pc:sldMkLst>
        <pc:spChg chg="mod">
          <ac:chgData name="" userId="495979f9a431ddb0" providerId="LiveId" clId="{52DD66E9-40EF-4DC9-A123-D1CFDE4CBBBF}" dt="2020-09-03T00:35:18.560" v="1322" actId="20577"/>
          <ac:spMkLst>
            <pc:docMk/>
            <pc:sldMk cId="4106123723" sldId="308"/>
            <ac:spMk id="2" creationId="{029FFEEE-9713-43D2-96FD-B4884074EF44}"/>
          </ac:spMkLst>
        </pc:spChg>
        <pc:spChg chg="mod">
          <ac:chgData name="" userId="495979f9a431ddb0" providerId="LiveId" clId="{52DD66E9-40EF-4DC9-A123-D1CFDE4CBBBF}" dt="2020-09-03T01:07:08.347" v="2676" actId="108"/>
          <ac:spMkLst>
            <pc:docMk/>
            <pc:sldMk cId="4106123723" sldId="308"/>
            <ac:spMk id="3" creationId="{656F5B4C-097E-4236-B006-F83DEF9E113E}"/>
          </ac:spMkLst>
        </pc:spChg>
        <pc:spChg chg="del">
          <ac:chgData name="" userId="495979f9a431ddb0" providerId="LiveId" clId="{52DD66E9-40EF-4DC9-A123-D1CFDE4CBBBF}" dt="2020-09-03T00:56:09.227" v="2130"/>
          <ac:spMkLst>
            <pc:docMk/>
            <pc:sldMk cId="4106123723" sldId="308"/>
            <ac:spMk id="4" creationId="{F41F59F1-2132-4A55-A5EA-F0BC94173C0C}"/>
          </ac:spMkLst>
        </pc:spChg>
        <pc:spChg chg="add mod">
          <ac:chgData name="" userId="495979f9a431ddb0" providerId="LiveId" clId="{52DD66E9-40EF-4DC9-A123-D1CFDE4CBBBF}" dt="2020-09-03T00:56:30.989" v="2171" actId="20577"/>
          <ac:spMkLst>
            <pc:docMk/>
            <pc:sldMk cId="4106123723" sldId="308"/>
            <ac:spMk id="5" creationId="{A7E6314D-62DF-46B1-B4D6-6D6792465300}"/>
          </ac:spMkLst>
        </pc:spChg>
        <pc:picChg chg="add">
          <ac:chgData name="" userId="495979f9a431ddb0" providerId="LiveId" clId="{52DD66E9-40EF-4DC9-A123-D1CFDE4CBBBF}" dt="2020-09-03T00:56:09.227" v="2130"/>
          <ac:picMkLst>
            <pc:docMk/>
            <pc:sldMk cId="4106123723" sldId="308"/>
            <ac:picMk id="7170" creationId="{46FC7BF3-0E5C-4C8B-9F70-86CD34E7C7F7}"/>
          </ac:picMkLst>
        </pc:picChg>
      </pc:sldChg>
      <pc:sldChg chg="del">
        <pc:chgData name="" userId="495979f9a431ddb0" providerId="LiveId" clId="{52DD66E9-40EF-4DC9-A123-D1CFDE4CBBBF}" dt="2020-09-03T00:06:07.574" v="17" actId="2696"/>
        <pc:sldMkLst>
          <pc:docMk/>
          <pc:sldMk cId="1542522334" sldId="309"/>
        </pc:sldMkLst>
      </pc:sldChg>
      <pc:sldChg chg="delSp modSp add">
        <pc:chgData name="" userId="495979f9a431ddb0" providerId="LiveId" clId="{52DD66E9-40EF-4DC9-A123-D1CFDE4CBBBF}" dt="2020-09-03T00:37:49.363" v="1736" actId="5793"/>
        <pc:sldMkLst>
          <pc:docMk/>
          <pc:sldMk cId="3936447426" sldId="309"/>
        </pc:sldMkLst>
        <pc:spChg chg="mod">
          <ac:chgData name="" userId="495979f9a431ddb0" providerId="LiveId" clId="{52DD66E9-40EF-4DC9-A123-D1CFDE4CBBBF}" dt="2020-09-03T00:35:23.552" v="1333" actId="20577"/>
          <ac:spMkLst>
            <pc:docMk/>
            <pc:sldMk cId="3936447426" sldId="309"/>
            <ac:spMk id="2" creationId="{5C889CF4-B9E6-4853-AD2B-3AFF57691123}"/>
          </ac:spMkLst>
        </pc:spChg>
        <pc:spChg chg="mod">
          <ac:chgData name="" userId="495979f9a431ddb0" providerId="LiveId" clId="{52DD66E9-40EF-4DC9-A123-D1CFDE4CBBBF}" dt="2020-09-03T00:37:49.363" v="1736" actId="5793"/>
          <ac:spMkLst>
            <pc:docMk/>
            <pc:sldMk cId="3936447426" sldId="309"/>
            <ac:spMk id="3" creationId="{F0DF0DAD-E8AC-46C6-954E-9BE75BD109BF}"/>
          </ac:spMkLst>
        </pc:spChg>
        <pc:spChg chg="del">
          <ac:chgData name="" userId="495979f9a431ddb0" providerId="LiveId" clId="{52DD66E9-40EF-4DC9-A123-D1CFDE4CBBBF}" dt="2020-09-03T00:37:05.566" v="1515"/>
          <ac:spMkLst>
            <pc:docMk/>
            <pc:sldMk cId="3936447426" sldId="309"/>
            <ac:spMk id="4" creationId="{FF48448B-60D0-48FD-8116-4A761F1E2C99}"/>
          </ac:spMkLst>
        </pc:spChg>
      </pc:sldChg>
      <pc:sldChg chg="addSp delSp modSp add">
        <pc:chgData name="" userId="495979f9a431ddb0" providerId="LiveId" clId="{52DD66E9-40EF-4DC9-A123-D1CFDE4CBBBF}" dt="2020-09-03T00:50:55.702" v="2037" actId="20577"/>
        <pc:sldMkLst>
          <pc:docMk/>
          <pc:sldMk cId="925442927" sldId="310"/>
        </pc:sldMkLst>
        <pc:spChg chg="mod">
          <ac:chgData name="" userId="495979f9a431ddb0" providerId="LiveId" clId="{52DD66E9-40EF-4DC9-A123-D1CFDE4CBBBF}" dt="2020-09-03T00:50:33.006" v="1906" actId="20577"/>
          <ac:spMkLst>
            <pc:docMk/>
            <pc:sldMk cId="925442927" sldId="310"/>
            <ac:spMk id="2" creationId="{CEC928B8-07A8-45BE-8358-8C38DB10E7C4}"/>
          </ac:spMkLst>
        </pc:spChg>
        <pc:spChg chg="mod">
          <ac:chgData name="" userId="495979f9a431ddb0" providerId="LiveId" clId="{52DD66E9-40EF-4DC9-A123-D1CFDE4CBBBF}" dt="2020-09-03T00:50:55.702" v="2037" actId="20577"/>
          <ac:spMkLst>
            <pc:docMk/>
            <pc:sldMk cId="925442927" sldId="310"/>
            <ac:spMk id="3" creationId="{0F63D0CF-6E20-466B-BC7C-D6A8B785E99F}"/>
          </ac:spMkLst>
        </pc:spChg>
        <pc:spChg chg="del">
          <ac:chgData name="" userId="495979f9a431ddb0" providerId="LiveId" clId="{52DD66E9-40EF-4DC9-A123-D1CFDE4CBBBF}" dt="2020-09-03T00:49:08.140" v="1893"/>
          <ac:spMkLst>
            <pc:docMk/>
            <pc:sldMk cId="925442927" sldId="310"/>
            <ac:spMk id="4" creationId="{3B5B8F87-5284-48D0-947E-A5EE58C686FE}"/>
          </ac:spMkLst>
        </pc:spChg>
        <pc:picChg chg="add mod">
          <ac:chgData name="" userId="495979f9a431ddb0" providerId="LiveId" clId="{52DD66E9-40EF-4DC9-A123-D1CFDE4CBBBF}" dt="2020-09-03T00:49:12.398" v="1894" actId="1076"/>
          <ac:picMkLst>
            <pc:docMk/>
            <pc:sldMk cId="925442927" sldId="310"/>
            <ac:picMk id="6146" creationId="{E6311F93-2F10-4875-AC1B-CA331D8F41F5}"/>
          </ac:picMkLst>
        </pc:picChg>
        <pc:picChg chg="add del">
          <ac:chgData name="" userId="495979f9a431ddb0" providerId="LiveId" clId="{52DD66E9-40EF-4DC9-A123-D1CFDE4CBBBF}" dt="2020-09-03T00:49:18.513" v="1896"/>
          <ac:picMkLst>
            <pc:docMk/>
            <pc:sldMk cId="925442927" sldId="310"/>
            <ac:picMk id="6148" creationId="{288AB753-F404-472F-B993-D13239D229A2}"/>
          </ac:picMkLst>
        </pc:picChg>
        <pc:picChg chg="add mod">
          <ac:chgData name="" userId="495979f9a431ddb0" providerId="LiveId" clId="{52DD66E9-40EF-4DC9-A123-D1CFDE4CBBBF}" dt="2020-09-03T00:49:44.813" v="1899" actId="14100"/>
          <ac:picMkLst>
            <pc:docMk/>
            <pc:sldMk cId="925442927" sldId="310"/>
            <ac:picMk id="6150" creationId="{44CA7B7E-D961-42D4-A5D3-22678CCD7E3A}"/>
          </ac:picMkLst>
        </pc:picChg>
      </pc:sldChg>
      <pc:sldChg chg="del">
        <pc:chgData name="" userId="495979f9a431ddb0" providerId="LiveId" clId="{52DD66E9-40EF-4DC9-A123-D1CFDE4CBBBF}" dt="2020-09-03T00:06:03.548" v="8" actId="2696"/>
        <pc:sldMkLst>
          <pc:docMk/>
          <pc:sldMk cId="2605957321" sldId="310"/>
        </pc:sldMkLst>
      </pc:sldChg>
      <pc:sldChg chg="addSp delSp modSp add">
        <pc:chgData name="" userId="495979f9a431ddb0" providerId="LiveId" clId="{52DD66E9-40EF-4DC9-A123-D1CFDE4CBBBF}" dt="2020-09-03T01:08:01.172" v="2748" actId="108"/>
        <pc:sldMkLst>
          <pc:docMk/>
          <pc:sldMk cId="3102282827" sldId="311"/>
        </pc:sldMkLst>
        <pc:spChg chg="mod">
          <ac:chgData name="" userId="495979f9a431ddb0" providerId="LiveId" clId="{52DD66E9-40EF-4DC9-A123-D1CFDE4CBBBF}" dt="2020-09-03T01:04:38.282" v="2387" actId="20577"/>
          <ac:spMkLst>
            <pc:docMk/>
            <pc:sldMk cId="3102282827" sldId="311"/>
            <ac:spMk id="2" creationId="{41AF5769-DCF5-4A9E-A1B4-ECD956E1F1D0}"/>
          </ac:spMkLst>
        </pc:spChg>
        <pc:spChg chg="mod">
          <ac:chgData name="" userId="495979f9a431ddb0" providerId="LiveId" clId="{52DD66E9-40EF-4DC9-A123-D1CFDE4CBBBF}" dt="2020-09-03T01:08:01.172" v="2748" actId="108"/>
          <ac:spMkLst>
            <pc:docMk/>
            <pc:sldMk cId="3102282827" sldId="311"/>
            <ac:spMk id="3" creationId="{328F0F71-BC6D-4599-BD47-A871DAE26006}"/>
          </ac:spMkLst>
        </pc:spChg>
        <pc:spChg chg="del">
          <ac:chgData name="" userId="495979f9a431ddb0" providerId="LiveId" clId="{52DD66E9-40EF-4DC9-A123-D1CFDE4CBBBF}" dt="2020-09-03T01:04:58.751" v="2473"/>
          <ac:spMkLst>
            <pc:docMk/>
            <pc:sldMk cId="3102282827" sldId="311"/>
            <ac:spMk id="4" creationId="{CD666554-C659-4166-886C-F943D6485B72}"/>
          </ac:spMkLst>
        </pc:spChg>
        <pc:spChg chg="add mod">
          <ac:chgData name="" userId="495979f9a431ddb0" providerId="LiveId" clId="{52DD66E9-40EF-4DC9-A123-D1CFDE4CBBBF}" dt="2020-09-03T01:05:13.024" v="2500" actId="20577"/>
          <ac:spMkLst>
            <pc:docMk/>
            <pc:sldMk cId="3102282827" sldId="311"/>
            <ac:spMk id="5" creationId="{8C8A3D07-09B6-4DAC-8E05-6364F17DCD3D}"/>
          </ac:spMkLst>
        </pc:spChg>
        <pc:picChg chg="add">
          <ac:chgData name="" userId="495979f9a431ddb0" providerId="LiveId" clId="{52DD66E9-40EF-4DC9-A123-D1CFDE4CBBBF}" dt="2020-09-03T01:04:58.751" v="2473"/>
          <ac:picMkLst>
            <pc:docMk/>
            <pc:sldMk cId="3102282827" sldId="311"/>
            <ac:picMk id="8194" creationId="{1298A2C9-7C44-4C02-A15F-62AF94993D6C}"/>
          </ac:picMkLst>
        </pc:picChg>
      </pc:sldChg>
      <pc:sldChg chg="addSp delSp modSp add">
        <pc:chgData name="" userId="495979f9a431ddb0" providerId="LiveId" clId="{52DD66E9-40EF-4DC9-A123-D1CFDE4CBBBF}" dt="2020-09-03T01:08:29.950" v="2844" actId="20577"/>
        <pc:sldMkLst>
          <pc:docMk/>
          <pc:sldMk cId="3997239091" sldId="312"/>
        </pc:sldMkLst>
        <pc:spChg chg="del">
          <ac:chgData name="" userId="495979f9a431ddb0" providerId="LiveId" clId="{52DD66E9-40EF-4DC9-A123-D1CFDE4CBBBF}" dt="2020-09-03T01:08:12.243" v="2750"/>
          <ac:spMkLst>
            <pc:docMk/>
            <pc:sldMk cId="3997239091" sldId="312"/>
            <ac:spMk id="2" creationId="{AD42BD24-B242-4FD0-A80B-825C484EA4A2}"/>
          </ac:spMkLst>
        </pc:spChg>
        <pc:spChg chg="del">
          <ac:chgData name="" userId="495979f9a431ddb0" providerId="LiveId" clId="{52DD66E9-40EF-4DC9-A123-D1CFDE4CBBBF}" dt="2020-09-03T01:08:12.243" v="2750"/>
          <ac:spMkLst>
            <pc:docMk/>
            <pc:sldMk cId="3997239091" sldId="312"/>
            <ac:spMk id="3" creationId="{C94AA8B0-2549-435A-8BA0-01E844A087C0}"/>
          </ac:spMkLst>
        </pc:spChg>
        <pc:spChg chg="del">
          <ac:chgData name="" userId="495979f9a431ddb0" providerId="LiveId" clId="{52DD66E9-40EF-4DC9-A123-D1CFDE4CBBBF}" dt="2020-09-03T01:08:12.243" v="2750"/>
          <ac:spMkLst>
            <pc:docMk/>
            <pc:sldMk cId="3997239091" sldId="312"/>
            <ac:spMk id="4" creationId="{FA569424-3028-449A-A7FD-BD405F160E00}"/>
          </ac:spMkLst>
        </pc:spChg>
        <pc:spChg chg="add mod">
          <ac:chgData name="" userId="495979f9a431ddb0" providerId="LiveId" clId="{52DD66E9-40EF-4DC9-A123-D1CFDE4CBBBF}" dt="2020-09-03T01:08:14.138" v="2763" actId="20577"/>
          <ac:spMkLst>
            <pc:docMk/>
            <pc:sldMk cId="3997239091" sldId="312"/>
            <ac:spMk id="5" creationId="{0C984AE9-459E-4DDE-8FE7-3B8F292DB56E}"/>
          </ac:spMkLst>
        </pc:spChg>
        <pc:spChg chg="add mod">
          <ac:chgData name="" userId="495979f9a431ddb0" providerId="LiveId" clId="{52DD66E9-40EF-4DC9-A123-D1CFDE4CBBBF}" dt="2020-09-03T01:08:29.950" v="2844" actId="20577"/>
          <ac:spMkLst>
            <pc:docMk/>
            <pc:sldMk cId="3997239091" sldId="312"/>
            <ac:spMk id="6" creationId="{F463879A-232B-4C1B-A091-5DC5548500A1}"/>
          </ac:spMkLst>
        </pc:spChg>
      </pc:sldChg>
      <pc:sldChg chg="addSp delSp modSp add">
        <pc:chgData name="" userId="495979f9a431ddb0" providerId="LiveId" clId="{52DD66E9-40EF-4DC9-A123-D1CFDE4CBBBF}" dt="2020-09-03T01:11:58.589" v="3105" actId="20577"/>
        <pc:sldMkLst>
          <pc:docMk/>
          <pc:sldMk cId="3235391176" sldId="313"/>
        </pc:sldMkLst>
        <pc:spChg chg="del">
          <ac:chgData name="" userId="495979f9a431ddb0" providerId="LiveId" clId="{52DD66E9-40EF-4DC9-A123-D1CFDE4CBBBF}" dt="2020-09-03T01:08:37.789" v="2846"/>
          <ac:spMkLst>
            <pc:docMk/>
            <pc:sldMk cId="3235391176" sldId="313"/>
            <ac:spMk id="2" creationId="{431599A1-2A5F-45FF-BF03-E77A0B5961BF}"/>
          </ac:spMkLst>
        </pc:spChg>
        <pc:spChg chg="del">
          <ac:chgData name="" userId="495979f9a431ddb0" providerId="LiveId" clId="{52DD66E9-40EF-4DC9-A123-D1CFDE4CBBBF}" dt="2020-09-03T01:08:37.789" v="2846"/>
          <ac:spMkLst>
            <pc:docMk/>
            <pc:sldMk cId="3235391176" sldId="313"/>
            <ac:spMk id="3" creationId="{D96691EF-90E6-4A08-A06D-24B00E97382C}"/>
          </ac:spMkLst>
        </pc:spChg>
        <pc:spChg chg="del">
          <ac:chgData name="" userId="495979f9a431ddb0" providerId="LiveId" clId="{52DD66E9-40EF-4DC9-A123-D1CFDE4CBBBF}" dt="2020-09-03T01:08:37.789" v="2846"/>
          <ac:spMkLst>
            <pc:docMk/>
            <pc:sldMk cId="3235391176" sldId="313"/>
            <ac:spMk id="4" creationId="{A2B74EBA-8C51-4801-A1CE-6B9CC7190722}"/>
          </ac:spMkLst>
        </pc:spChg>
        <pc:spChg chg="add mod">
          <ac:chgData name="" userId="495979f9a431ddb0" providerId="LiveId" clId="{52DD66E9-40EF-4DC9-A123-D1CFDE4CBBBF}" dt="2020-09-03T01:08:39.982" v="2861" actId="20577"/>
          <ac:spMkLst>
            <pc:docMk/>
            <pc:sldMk cId="3235391176" sldId="313"/>
            <ac:spMk id="5" creationId="{F885270E-3976-4BE3-9C18-45A08E424458}"/>
          </ac:spMkLst>
        </pc:spChg>
        <pc:spChg chg="add mod">
          <ac:chgData name="" userId="495979f9a431ddb0" providerId="LiveId" clId="{52DD66E9-40EF-4DC9-A123-D1CFDE4CBBBF}" dt="2020-09-03T01:11:58.589" v="3105" actId="20577"/>
          <ac:spMkLst>
            <pc:docMk/>
            <pc:sldMk cId="3235391176" sldId="313"/>
            <ac:spMk id="6" creationId="{91CFFEA6-BEAB-426E-BE1C-6C8A3AB2D393}"/>
          </ac:spMkLst>
        </pc:spChg>
      </pc:sldChg>
      <pc:sldChg chg="modSp add del">
        <pc:chgData name="" userId="495979f9a431ddb0" providerId="LiveId" clId="{52DD66E9-40EF-4DC9-A123-D1CFDE4CBBBF}" dt="2020-09-03T01:09:25.051" v="2979" actId="2696"/>
        <pc:sldMkLst>
          <pc:docMk/>
          <pc:sldMk cId="3519371805" sldId="314"/>
        </pc:sldMkLst>
        <pc:spChg chg="mod">
          <ac:chgData name="" userId="495979f9a431ddb0" providerId="LiveId" clId="{52DD66E9-40EF-4DC9-A123-D1CFDE4CBBBF}" dt="2020-09-03T01:09:22.071" v="2978" actId="20577"/>
          <ac:spMkLst>
            <pc:docMk/>
            <pc:sldMk cId="3519371805" sldId="314"/>
            <ac:spMk id="2" creationId="{0522B757-76C4-4865-BF13-CA4DFB91B8DD}"/>
          </ac:spMkLst>
        </pc:spChg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scatterplo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scatterplo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grouped_boxplo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grouped_boxplo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chaparr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unsplash.com/s/photos/bar-exercis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obuagency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ecord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grouped_barplo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grouped_barplo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23-4919-4C29-A19F-A805DEF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7310-1FDB-416A-ABC5-6566712AE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Shows two numeric values</a:t>
            </a:r>
          </a:p>
          <a:p>
            <a:r>
              <a:rPr lang="en-US" dirty="0"/>
              <a:t>Observations have two numeric variables</a:t>
            </a:r>
          </a:p>
          <a:p>
            <a:r>
              <a:rPr lang="en-US" dirty="0"/>
              <a:t>Want to see how they relate</a:t>
            </a:r>
          </a:p>
          <a:p>
            <a:pPr lvl="1"/>
            <a:r>
              <a:rPr lang="en-US" dirty="0"/>
              <a:t>Does one increase with the other?</a:t>
            </a:r>
          </a:p>
          <a:p>
            <a:pPr lvl="1"/>
            <a:r>
              <a:rPr lang="en-US" dirty="0"/>
              <a:t>Do points clump in space?</a:t>
            </a:r>
          </a:p>
          <a:p>
            <a:pPr lvl="1"/>
            <a:r>
              <a:rPr lang="en-US" dirty="0"/>
              <a:t>Are there other patterns? Outliers?</a:t>
            </a:r>
          </a:p>
        </p:txBody>
      </p:sp>
      <p:pic>
        <p:nvPicPr>
          <p:cNvPr id="3076" name="Picture 4" descr="../_images/seaborn-scatterplot-1.png">
            <a:extLst>
              <a:ext uri="{FF2B5EF4-FFF2-40B4-BE49-F238E27FC236}">
                <a16:creationId xmlns:a16="http://schemas.microsoft.com/office/drawing/2014/main" id="{38FB262F-BF66-46E5-9FB3-989443247D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B183B-56F1-4F9B-8201-C8D2F447E663}"/>
              </a:ext>
            </a:extLst>
          </p:cNvPr>
          <p:cNvSpPr txBox="1"/>
          <p:nvPr/>
        </p:nvSpPr>
        <p:spPr>
          <a:xfrm>
            <a:off x="6172202" y="1690688"/>
            <a:ext cx="514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Restaurant Tips and Bills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1828C-FC48-4985-8A2C-F642A37C8ECC}"/>
              </a:ext>
            </a:extLst>
          </p:cNvPr>
          <p:cNvSpPr txBox="1"/>
          <p:nvPr/>
        </p:nvSpPr>
        <p:spPr>
          <a:xfrm>
            <a:off x="6789218" y="6117579"/>
            <a:ext cx="398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CDA-BE86-4827-B6C7-B05DBEF5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36D3-E18F-4B1F-BAB7-1B37FE015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Color by categorical variable</a:t>
            </a:r>
          </a:p>
          <a:p>
            <a:r>
              <a:rPr lang="en-US" dirty="0"/>
              <a:t>Plot a trend or context line (not shown)</a:t>
            </a:r>
          </a:p>
          <a:p>
            <a:r>
              <a:rPr lang="en-US" dirty="0"/>
              <a:t>X can be categorical (</a:t>
            </a:r>
            <a:r>
              <a:rPr lang="en-US" i="1" dirty="0"/>
              <a:t>point plot</a:t>
            </a:r>
            <a:r>
              <a:rPr lang="en-US" dirty="0"/>
              <a:t> or </a:t>
            </a:r>
            <a:r>
              <a:rPr lang="en-US" i="1" dirty="0"/>
              <a:t>strip plot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Functions: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plt.scatter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sns.scatterplot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pn.geom_point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122" name="Picture 2" descr="../_images/seaborn-scatterplot-3.png">
            <a:extLst>
              <a:ext uri="{FF2B5EF4-FFF2-40B4-BE49-F238E27FC236}">
                <a16:creationId xmlns:a16="http://schemas.microsoft.com/office/drawing/2014/main" id="{80D7F2F7-C84E-41C6-A970-85A668648E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66071-6970-4133-ABBD-2812C633728B}"/>
              </a:ext>
            </a:extLst>
          </p:cNvPr>
          <p:cNvSpPr txBox="1"/>
          <p:nvPr/>
        </p:nvSpPr>
        <p:spPr>
          <a:xfrm>
            <a:off x="6172202" y="1690688"/>
            <a:ext cx="514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Restaurant Tips and Bills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CF482-4A4B-4977-BCC4-46294F4E1802}"/>
              </a:ext>
            </a:extLst>
          </p:cNvPr>
          <p:cNvSpPr txBox="1"/>
          <p:nvPr/>
        </p:nvSpPr>
        <p:spPr>
          <a:xfrm>
            <a:off x="6789218" y="6117579"/>
            <a:ext cx="398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EEE-9713-43D2-96FD-B488407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5B4C-097E-4236-B006-F83DEF9E1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numeric values</a:t>
            </a:r>
          </a:p>
          <a:p>
            <a:pPr lvl="1"/>
            <a:r>
              <a:rPr lang="en-US" dirty="0"/>
              <a:t>One y per x value</a:t>
            </a:r>
          </a:p>
          <a:p>
            <a:pPr lvl="1"/>
            <a:r>
              <a:rPr lang="en-US" dirty="0"/>
              <a:t>Emphasizes </a:t>
            </a:r>
            <a:r>
              <a:rPr lang="en-US" i="1" dirty="0"/>
              <a:t>progression</a:t>
            </a:r>
            <a:r>
              <a:rPr lang="en-US" dirty="0"/>
              <a:t> (or continuity) from one to the next</a:t>
            </a:r>
          </a:p>
          <a:p>
            <a:pPr lvl="1"/>
            <a:r>
              <a:rPr lang="en-US" dirty="0"/>
              <a:t>Very common for time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sns.lineplot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plt.line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</a:rPr>
              <a:t>pn.geom_line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170" name="Picture 2" descr="../_images/relational_21_0.png">
            <a:extLst>
              <a:ext uri="{FF2B5EF4-FFF2-40B4-BE49-F238E27FC236}">
                <a16:creationId xmlns:a16="http://schemas.microsoft.com/office/drawing/2014/main" id="{46FC7BF3-0E5C-4C8B-9F70-86CD34E7C7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90" y="1886262"/>
            <a:ext cx="4471419" cy="423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6314D-62DF-46B1-B4D6-6D6792465300}"/>
              </a:ext>
            </a:extLst>
          </p:cNvPr>
          <p:cNvSpPr txBox="1"/>
          <p:nvPr/>
        </p:nvSpPr>
        <p:spPr>
          <a:xfrm>
            <a:off x="6991519" y="6020474"/>
            <a:ext cx="40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5769-DCF5-4A9E-A1B4-ECD956E1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F71-BC6D-4599-BD47-A871DAE26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i="1" dirty="0"/>
              <a:t>distribution</a:t>
            </a:r>
            <a:r>
              <a:rPr lang="en-US" dirty="0"/>
              <a:t> of numeric variable grouped by categorical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Quartiles</a:t>
            </a:r>
          </a:p>
          <a:p>
            <a:r>
              <a:rPr lang="en-US" dirty="0"/>
              <a:t>Min/max</a:t>
            </a:r>
          </a:p>
          <a:p>
            <a:r>
              <a:rPr lang="en-US" dirty="0"/>
              <a:t>Outliers (in much software)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Functions: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sns.boxplot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plt.boxplot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pn.geom_box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194" name="Picture 2" descr="../_images/grouped_boxplot.png">
            <a:extLst>
              <a:ext uri="{FF2B5EF4-FFF2-40B4-BE49-F238E27FC236}">
                <a16:creationId xmlns:a16="http://schemas.microsoft.com/office/drawing/2014/main" id="{1298A2C9-7C44-4C02-A15F-62AF94993D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92830"/>
            <a:ext cx="5181600" cy="40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A3D07-09B6-4DAC-8E05-6364F17DCD3D}"/>
              </a:ext>
            </a:extLst>
          </p:cNvPr>
          <p:cNvSpPr txBox="1"/>
          <p:nvPr/>
        </p:nvSpPr>
        <p:spPr>
          <a:xfrm>
            <a:off x="6728527" y="6176963"/>
            <a:ext cx="44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85270E-3976-4BE3-9C18-45A08E42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FEA6-BEAB-426E-BE1C-6C8A3AB2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Violin plots (like box, but mean-based)</a:t>
            </a:r>
          </a:p>
          <a:p>
            <a:r>
              <a:rPr lang="en-US" dirty="0"/>
              <a:t>Swarm plots (categorical scatter plot)</a:t>
            </a:r>
          </a:p>
          <a:p>
            <a:r>
              <a:rPr lang="en-US" dirty="0"/>
              <a:t>Pie (usually best avoid – bar or stacked bar)</a:t>
            </a:r>
          </a:p>
          <a:p>
            <a:r>
              <a:rPr lang="en-US" dirty="0"/>
              <a:t>Donut</a:t>
            </a:r>
          </a:p>
          <a:p>
            <a:r>
              <a:rPr lang="en-US" dirty="0"/>
              <a:t>Rug (displaying distribution in a margin)</a:t>
            </a:r>
          </a:p>
        </p:txBody>
      </p:sp>
    </p:spTree>
    <p:extLst>
      <p:ext uri="{BB962C8B-B14F-4D97-AF65-F5344CB8AC3E}">
        <p14:creationId xmlns:p14="http://schemas.microsoft.com/office/powerpoint/2010/main" val="323539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84AE9-459E-4DDE-8FE7-3B8F292D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3879A-232B-4C1B-A091-5DC55485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readings</a:t>
            </a:r>
          </a:p>
          <a:p>
            <a:r>
              <a:rPr lang="en-US" dirty="0"/>
              <a:t>Textbook</a:t>
            </a:r>
          </a:p>
          <a:p>
            <a:r>
              <a:rPr lang="en-US" dirty="0"/>
              <a:t>Seaborn and Matplotlib docs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9972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841" y="365125"/>
            <a:ext cx="661995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841" y="1825625"/>
            <a:ext cx="6619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types of charts.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Learning good graphics techniques takes time and practice.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plotting library galleries!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Edgar Chaparro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6AB5-3AB4-48D8-A490-F1ACCF3D9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1-00BC-4696-8EC6-52FADEC5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BCC8-3B30-4AD6-83CB-A12F6F5D5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Identify the appropriate type of chart for data and a question</a:t>
            </a:r>
          </a:p>
          <a:p>
            <a:r>
              <a:rPr lang="en-US" dirty="0"/>
              <a:t>Understand key rules to avoid common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KOBU Agency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7C06C-0588-4E9D-8831-AA978BC65D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 t="16047" r="17549" b="9026"/>
          <a:stretch/>
        </p:blipFill>
        <p:spPr>
          <a:xfrm>
            <a:off x="8228401" y="0"/>
            <a:ext cx="396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E660-6B46-4038-91CD-F389ED0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E91D-9B07-45FD-9137-8202E1DE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Seaborn (</a:t>
            </a:r>
            <a:r>
              <a:rPr lang="en-US" dirty="0" err="1"/>
              <a:t>sns</a:t>
            </a:r>
            <a:r>
              <a:rPr lang="en-US" dirty="0"/>
              <a:t>)</a:t>
            </a:r>
          </a:p>
          <a:p>
            <a:r>
              <a:rPr lang="en-US" dirty="0"/>
              <a:t>Matplotlib (</a:t>
            </a:r>
            <a:r>
              <a:rPr lang="en-US" dirty="0" err="1"/>
              <a:t>plt</a:t>
            </a:r>
            <a:r>
              <a:rPr lang="en-US" dirty="0"/>
              <a:t>)</a:t>
            </a:r>
          </a:p>
          <a:p>
            <a:r>
              <a:rPr lang="en-US" dirty="0" err="1"/>
              <a:t>Plotnine</a:t>
            </a:r>
            <a:r>
              <a:rPr lang="en-US" dirty="0"/>
              <a:t> / ggplot2 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5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AA7E-6B06-4541-B560-E1219E45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pic>
        <p:nvPicPr>
          <p:cNvPr id="1028" name="Picture 4" descr="Self-Description">
            <a:extLst>
              <a:ext uri="{FF2B5EF4-FFF2-40B4-BE49-F238E27FC236}">
                <a16:creationId xmlns:a16="http://schemas.microsoft.com/office/drawing/2014/main" id="{62326BFC-C3B0-4163-820E-5261CA8FD8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66320"/>
            <a:ext cx="10515602" cy="25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FFA81-2408-4A7F-9463-1138F6E90304}"/>
              </a:ext>
            </a:extLst>
          </p:cNvPr>
          <p:cNvSpPr txBox="1"/>
          <p:nvPr/>
        </p:nvSpPr>
        <p:spPr>
          <a:xfrm>
            <a:off x="838199" y="6034901"/>
            <a:ext cx="5919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XKCD #688, ⓒ Randall Monroe. Used under CC-BY-NC</a:t>
            </a:r>
          </a:p>
        </p:txBody>
      </p:sp>
    </p:spTree>
    <p:extLst>
      <p:ext uri="{BB962C8B-B14F-4D97-AF65-F5344CB8AC3E}">
        <p14:creationId xmlns:p14="http://schemas.microsoft.com/office/powerpoint/2010/main" val="29260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2CC-096A-44AE-8843-B4476E90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F4ACE-EDF1-442B-BA47-C77AE2AF3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i="1" dirty="0"/>
              <a:t>numeric</a:t>
            </a:r>
            <a:r>
              <a:rPr lang="en-US" dirty="0"/>
              <a:t> values grouped by a </a:t>
            </a:r>
            <a:r>
              <a:rPr lang="en-US" i="1" dirty="0"/>
              <a:t>categorical</a:t>
            </a:r>
            <a:r>
              <a:rPr lang="en-US" dirty="0"/>
              <a:t> (or ordinal) variable</a:t>
            </a:r>
          </a:p>
          <a:p>
            <a:r>
              <a:rPr lang="en-US" dirty="0"/>
              <a:t>Best with moderate number of categories</a:t>
            </a:r>
          </a:p>
          <a:p>
            <a:r>
              <a:rPr lang="en-US" dirty="0"/>
              <a:t>Can have second categorical in bar color</a:t>
            </a:r>
          </a:p>
          <a:p>
            <a:r>
              <a:rPr lang="en-US" dirty="0"/>
              <a:t>Y often mean, sum, or count within group</a:t>
            </a:r>
          </a:p>
          <a:p>
            <a:r>
              <a:rPr lang="en-US" dirty="0"/>
              <a:t>Can rotate to horizontal bar</a:t>
            </a:r>
          </a:p>
          <a:p>
            <a:r>
              <a:rPr lang="en-US" dirty="0"/>
              <a:t>Whiskers: confidence interval</a:t>
            </a:r>
          </a:p>
          <a:p>
            <a:endParaRPr lang="en-US" dirty="0"/>
          </a:p>
        </p:txBody>
      </p:sp>
      <p:pic>
        <p:nvPicPr>
          <p:cNvPr id="2050" name="Picture 2" descr="../_images/grouped_barplot.png">
            <a:extLst>
              <a:ext uri="{FF2B5EF4-FFF2-40B4-BE49-F238E27FC236}">
                <a16:creationId xmlns:a16="http://schemas.microsoft.com/office/drawing/2014/main" id="{DB6F2577-6BF3-4EF2-9C25-AFFC3FA903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85" y="1825625"/>
            <a:ext cx="509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137A9-21D9-446B-BB19-9C256867C4FF}"/>
              </a:ext>
            </a:extLst>
          </p:cNvPr>
          <p:cNvSpPr txBox="1"/>
          <p:nvPr/>
        </p:nvSpPr>
        <p:spPr>
          <a:xfrm>
            <a:off x="6214785" y="1321356"/>
            <a:ext cx="513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Titanic Passenger Survival Rates by Gender and Passage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9C2E2-EEF1-4025-BC3A-608D0EAAC2AD}"/>
              </a:ext>
            </a:extLst>
          </p:cNvPr>
          <p:cNvSpPr txBox="1"/>
          <p:nvPr/>
        </p:nvSpPr>
        <p:spPr>
          <a:xfrm>
            <a:off x="6720435" y="6176963"/>
            <a:ext cx="4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2CC-096A-44AE-8843-B4476E90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F4ACE-EDF1-442B-BA47-C77AE2AF3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sns.countplot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(count by category)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sns.catplot</a:t>
            </a:r>
            <a:br>
              <a:rPr lang="en-US" dirty="0"/>
            </a:br>
            <a:r>
              <a:rPr lang="en-US" dirty="0"/>
              <a:t>(mean by category)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plt.bar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pn.geom_bar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../_images/grouped_barplot.png">
            <a:extLst>
              <a:ext uri="{FF2B5EF4-FFF2-40B4-BE49-F238E27FC236}">
                <a16:creationId xmlns:a16="http://schemas.microsoft.com/office/drawing/2014/main" id="{DB6F2577-6BF3-4EF2-9C25-AFFC3FA903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85" y="1825625"/>
            <a:ext cx="509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137A9-21D9-446B-BB19-9C256867C4FF}"/>
              </a:ext>
            </a:extLst>
          </p:cNvPr>
          <p:cNvSpPr txBox="1"/>
          <p:nvPr/>
        </p:nvSpPr>
        <p:spPr>
          <a:xfrm>
            <a:off x="6214785" y="1321356"/>
            <a:ext cx="513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Titanic Passenger Survival Rates by Gender and Passage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9C2E2-EEF1-4025-BC3A-608D0EAAC2AD}"/>
              </a:ext>
            </a:extLst>
          </p:cNvPr>
          <p:cNvSpPr txBox="1"/>
          <p:nvPr/>
        </p:nvSpPr>
        <p:spPr>
          <a:xfrm>
            <a:off x="6720435" y="6176963"/>
            <a:ext cx="4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Seaborn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28B8-07A8-45BE-8358-8C38DB1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D0CF-6E20-466B-BC7C-D6A8B785E9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Never</a:t>
            </a:r>
            <a:r>
              <a:rPr lang="en-US" dirty="0"/>
              <a:t> start y axis at anything but 0 – skews relative sizes</a:t>
            </a:r>
          </a:p>
          <a:p>
            <a:r>
              <a:rPr lang="en-US" dirty="0"/>
              <a:t>If including whiskers: define how they are computed</a:t>
            </a:r>
          </a:p>
          <a:p>
            <a:r>
              <a:rPr lang="en-US" dirty="0"/>
              <a:t>If using SNS </a:t>
            </a:r>
            <a:r>
              <a:rPr lang="en-US" dirty="0" err="1"/>
              <a:t>catplot</a:t>
            </a:r>
            <a:r>
              <a:rPr lang="en-US" dirty="0"/>
              <a:t> or </a:t>
            </a:r>
            <a:r>
              <a:rPr lang="en-US" dirty="0" err="1"/>
              <a:t>countplot</a:t>
            </a:r>
            <a:r>
              <a:rPr lang="en-US" dirty="0"/>
              <a:t> without a color group: set color, or they’ll recolor for no reason.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311F93-2F10-4875-AC1B-CA331D8F41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18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4CA7B7E-D961-42D4-A5D3-22678CCD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88" y="3810984"/>
            <a:ext cx="5180911" cy="18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4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CF4-B9E6-4853-AD2B-3AFF576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0DAD-E8AC-46C6-954E-9BE75BD1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Bar chart where ‘categorical’ is bins of a numeric value.</a:t>
            </a:r>
          </a:p>
          <a:p>
            <a:pPr marL="457200" lvl="1" indent="0">
              <a:buNone/>
            </a:pPr>
            <a:r>
              <a:rPr lang="en-US" dirty="0"/>
              <a:t>Bar chart showing relative frequency of categorical values also a histogram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 is either number or fraction of occurrences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is to see </a:t>
            </a:r>
            <a:r>
              <a:rPr lang="en-US" i="1" dirty="0"/>
              <a:t>relative frequency</a:t>
            </a:r>
            <a:r>
              <a:rPr lang="en-US" dirty="0"/>
              <a:t> of different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way to graphically describe 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3644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509</Words>
  <Application>Microsoft Office PowerPoint</Application>
  <PresentationFormat>Widescreen</PresentationFormat>
  <Paragraphs>108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Consolas</vt:lpstr>
      <vt:lpstr>Arial</vt:lpstr>
      <vt:lpstr>Calibri</vt:lpstr>
      <vt:lpstr>Oswald</vt:lpstr>
      <vt:lpstr>Office Theme</vt:lpstr>
      <vt:lpstr>CS 533 INTRO TO DATA SCIENCE</vt:lpstr>
      <vt:lpstr>TYPES OF CHARTS</vt:lpstr>
      <vt:lpstr>Learning Outcomes</vt:lpstr>
      <vt:lpstr>Software</vt:lpstr>
      <vt:lpstr>Chart Types</vt:lpstr>
      <vt:lpstr>Bar Charts</vt:lpstr>
      <vt:lpstr>Bar Charts</vt:lpstr>
      <vt:lpstr>Bar Chart Rules</vt:lpstr>
      <vt:lpstr>Histograms</vt:lpstr>
      <vt:lpstr>Scatter Plots</vt:lpstr>
      <vt:lpstr>Refinements</vt:lpstr>
      <vt:lpstr>Line Plots</vt:lpstr>
      <vt:lpstr>Box Plots</vt:lpstr>
      <vt:lpstr>More Plot Types</vt:lpstr>
      <vt:lpstr>Learning More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2020-09-03T01:16:15Z</dcterms:modified>
</cp:coreProperties>
</file>