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4" r:id="rId9"/>
    <p:sldId id="311" r:id="rId10"/>
    <p:sldId id="313" r:id="rId11"/>
    <p:sldId id="312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5B25898-E50D-400B-9FBB-D6ABA34DE766}"/>
    <pc:docChg chg="custSel addSld delSld modSld">
      <pc:chgData name="" userId="495979f9a431ddb0" providerId="LiveId" clId="{35B25898-E50D-400B-9FBB-D6ABA34DE766}" dt="2020-09-05T23:31:15.435" v="2934"/>
      <pc:docMkLst>
        <pc:docMk/>
      </pc:docMkLst>
      <pc:sldChg chg="del">
        <pc:chgData name="" userId="495979f9a431ddb0" providerId="LiveId" clId="{35B25898-E50D-400B-9FBB-D6ABA34DE766}" dt="2020-09-05T00:56:50.486" v="0" actId="2696"/>
        <pc:sldMkLst>
          <pc:docMk/>
          <pc:sldMk cId="4233108098" sldId="257"/>
        </pc:sldMkLst>
      </pc:sldChg>
      <pc:sldChg chg="del">
        <pc:chgData name="" userId="495979f9a431ddb0" providerId="LiveId" clId="{35B25898-E50D-400B-9FBB-D6ABA34DE766}" dt="2020-09-05T00:56:50.494" v="1" actId="2696"/>
        <pc:sldMkLst>
          <pc:docMk/>
          <pc:sldMk cId="3577211943" sldId="258"/>
        </pc:sldMkLst>
      </pc:sldChg>
      <pc:sldChg chg="addSp delSp modSp">
        <pc:chgData name="" userId="495979f9a431ddb0" providerId="LiveId" clId="{35B25898-E50D-400B-9FBB-D6ABA34DE766}" dt="2020-09-05T17:54:19.752" v="2933" actId="114"/>
        <pc:sldMkLst>
          <pc:docMk/>
          <pc:sldMk cId="2018791873" sldId="268"/>
        </pc:sldMkLst>
        <pc:spChg chg="mod">
          <ac:chgData name="" userId="495979f9a431ddb0" providerId="LiveId" clId="{35B25898-E50D-400B-9FBB-D6ABA34DE766}" dt="2020-09-05T17:54:19.752" v="2933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35B25898-E50D-400B-9FBB-D6ABA34DE766}" dt="2020-09-05T01:17:43.738" v="2926" actId="20577"/>
          <ac:spMkLst>
            <pc:docMk/>
            <pc:sldMk cId="2018791873" sldId="268"/>
            <ac:spMk id="8" creationId="{7D2C9FD9-6243-4952-ABA6-E5D86D00A124}"/>
          </ac:spMkLst>
        </pc:spChg>
        <pc:picChg chg="add mod modCrop">
          <ac:chgData name="" userId="495979f9a431ddb0" providerId="LiveId" clId="{35B25898-E50D-400B-9FBB-D6ABA34DE766}" dt="2020-09-05T01:18:35.960" v="2931" actId="732"/>
          <ac:picMkLst>
            <pc:docMk/>
            <pc:sldMk cId="2018791873" sldId="268"/>
            <ac:picMk id="4" creationId="{7B1AECEA-8386-4BF5-9734-BB7540BBD3BD}"/>
          </ac:picMkLst>
        </pc:picChg>
        <pc:picChg chg="del">
          <ac:chgData name="" userId="495979f9a431ddb0" providerId="LiveId" clId="{35B25898-E50D-400B-9FBB-D6ABA34DE766}" dt="2020-09-05T01:18:11.662" v="2927" actId="478"/>
          <ac:picMkLst>
            <pc:docMk/>
            <pc:sldMk cId="2018791873" sldId="268"/>
            <ac:picMk id="5" creationId="{6ADC5697-E481-439D-8061-E5DF7147B58F}"/>
          </ac:picMkLst>
        </pc:picChg>
      </pc:sldChg>
      <pc:sldChg chg="del">
        <pc:chgData name="" userId="495979f9a431ddb0" providerId="LiveId" clId="{35B25898-E50D-400B-9FBB-D6ABA34DE766}" dt="2020-09-05T00:56:50.514" v="5" actId="2696"/>
        <pc:sldMkLst>
          <pc:docMk/>
          <pc:sldMk cId="3878889033" sldId="291"/>
        </pc:sldMkLst>
      </pc:sldChg>
      <pc:sldChg chg="del">
        <pc:chgData name="" userId="495979f9a431ddb0" providerId="LiveId" clId="{35B25898-E50D-400B-9FBB-D6ABA34DE766}" dt="2020-09-05T00:56:50.500" v="2" actId="2696"/>
        <pc:sldMkLst>
          <pc:docMk/>
          <pc:sldMk cId="1726736597" sldId="292"/>
        </pc:sldMkLst>
      </pc:sldChg>
      <pc:sldChg chg="del">
        <pc:chgData name="" userId="495979f9a431ddb0" providerId="LiveId" clId="{35B25898-E50D-400B-9FBB-D6ABA34DE766}" dt="2020-09-05T00:56:50.507" v="3" actId="2696"/>
        <pc:sldMkLst>
          <pc:docMk/>
          <pc:sldMk cId="3058284054" sldId="293"/>
        </pc:sldMkLst>
      </pc:sldChg>
      <pc:sldChg chg="del">
        <pc:chgData name="" userId="495979f9a431ddb0" providerId="LiveId" clId="{35B25898-E50D-400B-9FBB-D6ABA34DE766}" dt="2020-09-05T00:56:50.510" v="4" actId="2696"/>
        <pc:sldMkLst>
          <pc:docMk/>
          <pc:sldMk cId="1794083456" sldId="294"/>
        </pc:sldMkLst>
      </pc:sldChg>
      <pc:sldChg chg="del">
        <pc:chgData name="" userId="495979f9a431ddb0" providerId="LiveId" clId="{35B25898-E50D-400B-9FBB-D6ABA34DE766}" dt="2020-09-05T00:56:50.533" v="9" actId="2696"/>
        <pc:sldMkLst>
          <pc:docMk/>
          <pc:sldMk cId="4082982946" sldId="295"/>
        </pc:sldMkLst>
      </pc:sldChg>
      <pc:sldChg chg="del">
        <pc:chgData name="" userId="495979f9a431ddb0" providerId="LiveId" clId="{35B25898-E50D-400B-9FBB-D6ABA34DE766}" dt="2020-09-05T00:56:50.543" v="11" actId="2696"/>
        <pc:sldMkLst>
          <pc:docMk/>
          <pc:sldMk cId="4226742728" sldId="296"/>
        </pc:sldMkLst>
      </pc:sldChg>
      <pc:sldChg chg="del">
        <pc:chgData name="" userId="495979f9a431ddb0" providerId="LiveId" clId="{35B25898-E50D-400B-9FBB-D6ABA34DE766}" dt="2020-09-05T00:56:50.550" v="13" actId="2696"/>
        <pc:sldMkLst>
          <pc:docMk/>
          <pc:sldMk cId="2290338143" sldId="297"/>
        </pc:sldMkLst>
      </pc:sldChg>
      <pc:sldChg chg="del">
        <pc:chgData name="" userId="495979f9a431ddb0" providerId="LiveId" clId="{35B25898-E50D-400B-9FBB-D6ABA34DE766}" dt="2020-09-05T00:56:50.558" v="15" actId="2696"/>
        <pc:sldMkLst>
          <pc:docMk/>
          <pc:sldMk cId="1753943686" sldId="298"/>
        </pc:sldMkLst>
      </pc:sldChg>
      <pc:sldChg chg="del">
        <pc:chgData name="" userId="495979f9a431ddb0" providerId="LiveId" clId="{35B25898-E50D-400B-9FBB-D6ABA34DE766}" dt="2020-09-05T00:56:50.565" v="17" actId="2696"/>
        <pc:sldMkLst>
          <pc:docMk/>
          <pc:sldMk cId="1602166312" sldId="299"/>
        </pc:sldMkLst>
      </pc:sldChg>
      <pc:sldChg chg="del">
        <pc:chgData name="" userId="495979f9a431ddb0" providerId="LiveId" clId="{35B25898-E50D-400B-9FBB-D6ABA34DE766}" dt="2020-09-05T00:56:50.537" v="10" actId="2696"/>
        <pc:sldMkLst>
          <pc:docMk/>
          <pc:sldMk cId="2134757321" sldId="300"/>
        </pc:sldMkLst>
      </pc:sldChg>
      <pc:sldChg chg="del">
        <pc:chgData name="" userId="495979f9a431ddb0" providerId="LiveId" clId="{35B25898-E50D-400B-9FBB-D6ABA34DE766}" dt="2020-09-05T00:56:50.546" v="12" actId="2696"/>
        <pc:sldMkLst>
          <pc:docMk/>
          <pc:sldMk cId="2020086609" sldId="301"/>
        </pc:sldMkLst>
      </pc:sldChg>
      <pc:sldChg chg="del">
        <pc:chgData name="" userId="495979f9a431ddb0" providerId="LiveId" clId="{35B25898-E50D-400B-9FBB-D6ABA34DE766}" dt="2020-09-05T00:56:50.554" v="14" actId="2696"/>
        <pc:sldMkLst>
          <pc:docMk/>
          <pc:sldMk cId="2570175441" sldId="302"/>
        </pc:sldMkLst>
      </pc:sldChg>
      <pc:sldChg chg="del">
        <pc:chgData name="" userId="495979f9a431ddb0" providerId="LiveId" clId="{35B25898-E50D-400B-9FBB-D6ABA34DE766}" dt="2020-09-05T00:56:50.561" v="16" actId="2696"/>
        <pc:sldMkLst>
          <pc:docMk/>
          <pc:sldMk cId="3777021594" sldId="303"/>
        </pc:sldMkLst>
      </pc:sldChg>
      <pc:sldChg chg="del">
        <pc:chgData name="" userId="495979f9a431ddb0" providerId="LiveId" clId="{35B25898-E50D-400B-9FBB-D6ABA34DE766}" dt="2020-09-05T00:56:50.566" v="18" actId="2696"/>
        <pc:sldMkLst>
          <pc:docMk/>
          <pc:sldMk cId="1970535613" sldId="304"/>
        </pc:sldMkLst>
      </pc:sldChg>
      <pc:sldChg chg="modSp">
        <pc:chgData name="" userId="495979f9a431ddb0" providerId="LiveId" clId="{35B25898-E50D-400B-9FBB-D6ABA34DE766}" dt="2020-09-05T00:57:57.485" v="91" actId="20577"/>
        <pc:sldMkLst>
          <pc:docMk/>
          <pc:sldMk cId="977995422" sldId="305"/>
        </pc:sldMkLst>
        <pc:spChg chg="mod">
          <ac:chgData name="" userId="495979f9a431ddb0" providerId="LiveId" clId="{35B25898-E50D-400B-9FBB-D6ABA34DE766}" dt="2020-09-05T00:57:57.485" v="91" actId="20577"/>
          <ac:spMkLst>
            <pc:docMk/>
            <pc:sldMk cId="977995422" sldId="305"/>
            <ac:spMk id="2" creationId="{CB294ABF-B75E-41B1-B9D1-8C2732F34AE4}"/>
          </ac:spMkLst>
        </pc:spChg>
      </pc:sldChg>
      <pc:sldChg chg="addSp delSp modSp">
        <pc:chgData name="" userId="495979f9a431ddb0" providerId="LiveId" clId="{35B25898-E50D-400B-9FBB-D6ABA34DE766}" dt="2020-09-05T00:58:33.478" v="268" actId="20577"/>
        <pc:sldMkLst>
          <pc:docMk/>
          <pc:sldMk cId="1660506238" sldId="306"/>
        </pc:sldMkLst>
        <pc:spChg chg="mod">
          <ac:chgData name="" userId="495979f9a431ddb0" providerId="LiveId" clId="{35B25898-E50D-400B-9FBB-D6ABA34DE766}" dt="2020-09-05T00:57:43.724" v="51" actId="114"/>
          <ac:spMkLst>
            <pc:docMk/>
            <pc:sldMk cId="1660506238" sldId="306"/>
            <ac:spMk id="5" creationId="{53E05FFE-C7DB-4D1D-8C83-69A50BA1374A}"/>
          </ac:spMkLst>
        </pc:spChg>
        <pc:spChg chg="mod">
          <ac:chgData name="" userId="495979f9a431ddb0" providerId="LiveId" clId="{35B25898-E50D-400B-9FBB-D6ABA34DE766}" dt="2020-09-05T00:58:33.478" v="268" actId="20577"/>
          <ac:spMkLst>
            <pc:docMk/>
            <pc:sldMk cId="1660506238" sldId="306"/>
            <ac:spMk id="8" creationId="{7D2C9FD9-6243-4952-ABA6-E5D86D00A124}"/>
          </ac:spMkLst>
        </pc:spChg>
        <pc:picChg chg="add mod modCrop">
          <ac:chgData name="" userId="495979f9a431ddb0" providerId="LiveId" clId="{35B25898-E50D-400B-9FBB-D6ABA34DE766}" dt="2020-09-05T00:57:32.470" v="49" actId="1076"/>
          <ac:picMkLst>
            <pc:docMk/>
            <pc:sldMk cId="1660506238" sldId="306"/>
            <ac:picMk id="3" creationId="{D4982E38-4CD7-4B14-BF5E-EB6E0BAA6B44}"/>
          </ac:picMkLst>
        </pc:picChg>
        <pc:picChg chg="del">
          <ac:chgData name="" userId="495979f9a431ddb0" providerId="LiveId" clId="{35B25898-E50D-400B-9FBB-D6ABA34DE766}" dt="2020-09-05T00:57:14.294" v="45" actId="478"/>
          <ac:picMkLst>
            <pc:docMk/>
            <pc:sldMk cId="1660506238" sldId="306"/>
            <ac:picMk id="9" creationId="{9697C06C-0588-4E9D-8831-AA978BC65D4E}"/>
          </ac:picMkLst>
        </pc:picChg>
      </pc:sldChg>
      <pc:sldChg chg="addSp modSp add">
        <pc:chgData name="" userId="495979f9a431ddb0" providerId="LiveId" clId="{35B25898-E50D-400B-9FBB-D6ABA34DE766}" dt="2020-09-05T01:02:40.095" v="554" actId="20577"/>
        <pc:sldMkLst>
          <pc:docMk/>
          <pc:sldMk cId="3428522130" sldId="307"/>
        </pc:sldMkLst>
        <pc:spChg chg="mod">
          <ac:chgData name="" userId="495979f9a431ddb0" providerId="LiveId" clId="{35B25898-E50D-400B-9FBB-D6ABA34DE766}" dt="2020-09-05T01:01:11.544" v="279" actId="20577"/>
          <ac:spMkLst>
            <pc:docMk/>
            <pc:sldMk cId="3428522130" sldId="307"/>
            <ac:spMk id="2" creationId="{4102C7B7-C20D-4BDB-820C-F1EDC4F1E7E9}"/>
          </ac:spMkLst>
        </pc:spChg>
        <pc:spChg chg="mod">
          <ac:chgData name="" userId="495979f9a431ddb0" providerId="LiveId" clId="{35B25898-E50D-400B-9FBB-D6ABA34DE766}" dt="2020-09-05T01:02:28.687" v="503" actId="20577"/>
          <ac:spMkLst>
            <pc:docMk/>
            <pc:sldMk cId="3428522130" sldId="307"/>
            <ac:spMk id="3" creationId="{7760536B-4992-44E1-ADB9-E41DE21ED84E}"/>
          </ac:spMkLst>
        </pc:spChg>
        <pc:spChg chg="add mod">
          <ac:chgData name="" userId="495979f9a431ddb0" providerId="LiveId" clId="{35B25898-E50D-400B-9FBB-D6ABA34DE766}" dt="2020-09-05T01:02:40.095" v="554" actId="20577"/>
          <ac:spMkLst>
            <pc:docMk/>
            <pc:sldMk cId="3428522130" sldId="307"/>
            <ac:spMk id="4" creationId="{37A37C74-F840-4C08-9D97-6A7C01119DF4}"/>
          </ac:spMkLst>
        </pc:spChg>
      </pc:sldChg>
      <pc:sldChg chg="del">
        <pc:chgData name="" userId="495979f9a431ddb0" providerId="LiveId" clId="{35B25898-E50D-400B-9FBB-D6ABA34DE766}" dt="2020-09-05T00:56:50.518" v="6" actId="2696"/>
        <pc:sldMkLst>
          <pc:docMk/>
          <pc:sldMk cId="3643080135" sldId="307"/>
        </pc:sldMkLst>
      </pc:sldChg>
      <pc:sldChg chg="del">
        <pc:chgData name="" userId="495979f9a431ddb0" providerId="LiveId" clId="{35B25898-E50D-400B-9FBB-D6ABA34DE766}" dt="2020-09-05T00:56:50.524" v="7" actId="2696"/>
        <pc:sldMkLst>
          <pc:docMk/>
          <pc:sldMk cId="477340393" sldId="308"/>
        </pc:sldMkLst>
      </pc:sldChg>
      <pc:sldChg chg="addSp delSp modSp add">
        <pc:chgData name="" userId="495979f9a431ddb0" providerId="LiveId" clId="{35B25898-E50D-400B-9FBB-D6ABA34DE766}" dt="2020-09-05T01:06:25.464" v="943" actId="20577"/>
        <pc:sldMkLst>
          <pc:docMk/>
          <pc:sldMk cId="1237665116" sldId="308"/>
        </pc:sldMkLst>
        <pc:spChg chg="del">
          <ac:chgData name="" userId="495979f9a431ddb0" providerId="LiveId" clId="{35B25898-E50D-400B-9FBB-D6ABA34DE766}" dt="2020-09-05T01:02:51.336" v="556"/>
          <ac:spMkLst>
            <pc:docMk/>
            <pc:sldMk cId="1237665116" sldId="308"/>
            <ac:spMk id="2" creationId="{723EC437-6953-4B3D-9A76-0E3D734DEFDF}"/>
          </ac:spMkLst>
        </pc:spChg>
        <pc:spChg chg="del">
          <ac:chgData name="" userId="495979f9a431ddb0" providerId="LiveId" clId="{35B25898-E50D-400B-9FBB-D6ABA34DE766}" dt="2020-09-05T01:02:51.336" v="556"/>
          <ac:spMkLst>
            <pc:docMk/>
            <pc:sldMk cId="1237665116" sldId="308"/>
            <ac:spMk id="3" creationId="{C127FBB8-E8ED-4916-A5AD-2FC09ECCE222}"/>
          </ac:spMkLst>
        </pc:spChg>
        <pc:spChg chg="del">
          <ac:chgData name="" userId="495979f9a431ddb0" providerId="LiveId" clId="{35B25898-E50D-400B-9FBB-D6ABA34DE766}" dt="2020-09-05T01:02:51.336" v="556"/>
          <ac:spMkLst>
            <pc:docMk/>
            <pc:sldMk cId="1237665116" sldId="308"/>
            <ac:spMk id="4" creationId="{2D37A0D3-1BB6-4C08-9BD4-C0183EC748C9}"/>
          </ac:spMkLst>
        </pc:spChg>
        <pc:spChg chg="add mod">
          <ac:chgData name="" userId="495979f9a431ddb0" providerId="LiveId" clId="{35B25898-E50D-400B-9FBB-D6ABA34DE766}" dt="2020-09-05T01:02:58.379" v="596" actId="20577"/>
          <ac:spMkLst>
            <pc:docMk/>
            <pc:sldMk cId="1237665116" sldId="308"/>
            <ac:spMk id="5" creationId="{0E3B7477-92DA-4B8F-9F2D-9680A674F7A5}"/>
          </ac:spMkLst>
        </pc:spChg>
        <pc:spChg chg="add mod">
          <ac:chgData name="" userId="495979f9a431ddb0" providerId="LiveId" clId="{35B25898-E50D-400B-9FBB-D6ABA34DE766}" dt="2020-09-05T01:06:25.464" v="943" actId="20577"/>
          <ac:spMkLst>
            <pc:docMk/>
            <pc:sldMk cId="1237665116" sldId="308"/>
            <ac:spMk id="6" creationId="{B88F011B-8B3C-490A-9F49-E4AC15FAA392}"/>
          </ac:spMkLst>
        </pc:spChg>
      </pc:sldChg>
      <pc:sldChg chg="del">
        <pc:chgData name="" userId="495979f9a431ddb0" providerId="LiveId" clId="{35B25898-E50D-400B-9FBB-D6ABA34DE766}" dt="2020-09-05T00:56:50.570" v="19" actId="2696"/>
        <pc:sldMkLst>
          <pc:docMk/>
          <pc:sldMk cId="1542522334" sldId="309"/>
        </pc:sldMkLst>
      </pc:sldChg>
      <pc:sldChg chg="modSp add">
        <pc:chgData name="" userId="495979f9a431ddb0" providerId="LiveId" clId="{35B25898-E50D-400B-9FBB-D6ABA34DE766}" dt="2020-09-05T01:08:20.142" v="1187" actId="20577"/>
        <pc:sldMkLst>
          <pc:docMk/>
          <pc:sldMk cId="2748301505" sldId="309"/>
        </pc:sldMkLst>
        <pc:spChg chg="mod">
          <ac:chgData name="" userId="495979f9a431ddb0" providerId="LiveId" clId="{35B25898-E50D-400B-9FBB-D6ABA34DE766}" dt="2020-09-05T01:06:31.277" v="963" actId="20577"/>
          <ac:spMkLst>
            <pc:docMk/>
            <pc:sldMk cId="2748301505" sldId="309"/>
            <ac:spMk id="2" creationId="{94E350F5-65F1-4667-BF01-814243BB3063}"/>
          </ac:spMkLst>
        </pc:spChg>
        <pc:spChg chg="mod">
          <ac:chgData name="" userId="495979f9a431ddb0" providerId="LiveId" clId="{35B25898-E50D-400B-9FBB-D6ABA34DE766}" dt="2020-09-05T01:08:20.142" v="1187" actId="20577"/>
          <ac:spMkLst>
            <pc:docMk/>
            <pc:sldMk cId="2748301505" sldId="309"/>
            <ac:spMk id="3" creationId="{1A9E6751-D0CB-42FF-BA31-9CD56998EC2D}"/>
          </ac:spMkLst>
        </pc:spChg>
      </pc:sldChg>
      <pc:sldChg chg="addSp modSp add">
        <pc:chgData name="" userId="495979f9a431ddb0" providerId="LiveId" clId="{35B25898-E50D-400B-9FBB-D6ABA34DE766}" dt="2020-09-05T23:31:15.435" v="2934"/>
        <pc:sldMkLst>
          <pc:docMk/>
          <pc:sldMk cId="169996261" sldId="310"/>
        </pc:sldMkLst>
        <pc:spChg chg="mod">
          <ac:chgData name="" userId="495979f9a431ddb0" providerId="LiveId" clId="{35B25898-E50D-400B-9FBB-D6ABA34DE766}" dt="2020-09-05T01:08:30.692" v="1207" actId="20577"/>
          <ac:spMkLst>
            <pc:docMk/>
            <pc:sldMk cId="169996261" sldId="310"/>
            <ac:spMk id="2" creationId="{7AE240AB-5003-4EB4-A3DF-6C700691C58C}"/>
          </ac:spMkLst>
        </pc:spChg>
        <pc:spChg chg="mod">
          <ac:chgData name="" userId="495979f9a431ddb0" providerId="LiveId" clId="{35B25898-E50D-400B-9FBB-D6ABA34DE766}" dt="2020-09-05T01:09:40.178" v="1434" actId="20577"/>
          <ac:spMkLst>
            <pc:docMk/>
            <pc:sldMk cId="169996261" sldId="310"/>
            <ac:spMk id="3" creationId="{4C6199AE-6003-4CAF-9D5C-1B60A48D354E}"/>
          </ac:spMkLst>
        </pc:spChg>
        <pc:inkChg chg="add">
          <ac:chgData name="" userId="495979f9a431ddb0" providerId="LiveId" clId="{35B25898-E50D-400B-9FBB-D6ABA34DE766}" dt="2020-09-05T23:31:15.435" v="2934"/>
          <ac:inkMkLst>
            <pc:docMk/>
            <pc:sldMk cId="169996261" sldId="310"/>
            <ac:inkMk id="4" creationId="{48BAB2F7-20EF-4BFB-9FB3-8AACC46E3CE7}"/>
          </ac:inkMkLst>
        </pc:inkChg>
      </pc:sldChg>
      <pc:sldChg chg="del">
        <pc:chgData name="" userId="495979f9a431ddb0" providerId="LiveId" clId="{35B25898-E50D-400B-9FBB-D6ABA34DE766}" dt="2020-09-05T00:56:50.528" v="8" actId="2696"/>
        <pc:sldMkLst>
          <pc:docMk/>
          <pc:sldMk cId="2605957321" sldId="310"/>
        </pc:sldMkLst>
      </pc:sldChg>
      <pc:sldChg chg="modSp add">
        <pc:chgData name="" userId="495979f9a431ddb0" providerId="LiveId" clId="{35B25898-E50D-400B-9FBB-D6ABA34DE766}" dt="2020-09-05T01:11:25.724" v="1644" actId="20577"/>
        <pc:sldMkLst>
          <pc:docMk/>
          <pc:sldMk cId="3116771013" sldId="311"/>
        </pc:sldMkLst>
        <pc:spChg chg="mod">
          <ac:chgData name="" userId="495979f9a431ddb0" providerId="LiveId" clId="{35B25898-E50D-400B-9FBB-D6ABA34DE766}" dt="2020-09-05T01:09:53.698" v="1464" actId="20577"/>
          <ac:spMkLst>
            <pc:docMk/>
            <pc:sldMk cId="3116771013" sldId="311"/>
            <ac:spMk id="2" creationId="{EE9FE30D-E178-428D-A9DB-973C623FE4D2}"/>
          </ac:spMkLst>
        </pc:spChg>
        <pc:spChg chg="mod">
          <ac:chgData name="" userId="495979f9a431ddb0" providerId="LiveId" clId="{35B25898-E50D-400B-9FBB-D6ABA34DE766}" dt="2020-09-05T01:11:25.724" v="1644" actId="20577"/>
          <ac:spMkLst>
            <pc:docMk/>
            <pc:sldMk cId="3116771013" sldId="311"/>
            <ac:spMk id="3" creationId="{A09C4888-652C-49B8-A562-F868DFD36A10}"/>
          </ac:spMkLst>
        </pc:spChg>
      </pc:sldChg>
      <pc:sldChg chg="modSp add">
        <pc:chgData name="" userId="495979f9a431ddb0" providerId="LiveId" clId="{35B25898-E50D-400B-9FBB-D6ABA34DE766}" dt="2020-09-05T01:14:40.499" v="2257" actId="20577"/>
        <pc:sldMkLst>
          <pc:docMk/>
          <pc:sldMk cId="470223030" sldId="312"/>
        </pc:sldMkLst>
        <pc:spChg chg="mod">
          <ac:chgData name="" userId="495979f9a431ddb0" providerId="LiveId" clId="{35B25898-E50D-400B-9FBB-D6ABA34DE766}" dt="2020-09-05T01:11:33.637" v="1672" actId="20577"/>
          <ac:spMkLst>
            <pc:docMk/>
            <pc:sldMk cId="470223030" sldId="312"/>
            <ac:spMk id="2" creationId="{5143ECA9-8939-40D8-B882-B71EF0179806}"/>
          </ac:spMkLst>
        </pc:spChg>
        <pc:spChg chg="mod">
          <ac:chgData name="" userId="495979f9a431ddb0" providerId="LiveId" clId="{35B25898-E50D-400B-9FBB-D6ABA34DE766}" dt="2020-09-05T01:14:40.499" v="2257" actId="20577"/>
          <ac:spMkLst>
            <pc:docMk/>
            <pc:sldMk cId="470223030" sldId="312"/>
            <ac:spMk id="3" creationId="{E115BB43-9D1F-484B-8B4C-D9F168437482}"/>
          </ac:spMkLst>
        </pc:spChg>
      </pc:sldChg>
      <pc:sldChg chg="addSp modSp add">
        <pc:chgData name="" userId="495979f9a431ddb0" providerId="LiveId" clId="{35B25898-E50D-400B-9FBB-D6ABA34DE766}" dt="2020-09-05T23:31:15.435" v="2934"/>
        <pc:sldMkLst>
          <pc:docMk/>
          <pc:sldMk cId="2544852826" sldId="313"/>
        </pc:sldMkLst>
        <pc:spChg chg="mod">
          <ac:chgData name="" userId="495979f9a431ddb0" providerId="LiveId" clId="{35B25898-E50D-400B-9FBB-D6ABA34DE766}" dt="2020-09-05T01:11:51.897" v="1743" actId="20577"/>
          <ac:spMkLst>
            <pc:docMk/>
            <pc:sldMk cId="2544852826" sldId="313"/>
            <ac:spMk id="2" creationId="{080F4B31-D1F9-4656-91A3-2364CCA224A4}"/>
          </ac:spMkLst>
        </pc:spChg>
        <pc:spChg chg="mod">
          <ac:chgData name="" userId="495979f9a431ddb0" providerId="LiveId" clId="{35B25898-E50D-400B-9FBB-D6ABA34DE766}" dt="2020-09-05T01:14:06.680" v="2150" actId="20577"/>
          <ac:spMkLst>
            <pc:docMk/>
            <pc:sldMk cId="2544852826" sldId="313"/>
            <ac:spMk id="3" creationId="{6A0259C2-9A9E-4FB1-869B-5EAC6F3A81CD}"/>
          </ac:spMkLst>
        </pc:spChg>
        <pc:inkChg chg="add">
          <ac:chgData name="" userId="495979f9a431ddb0" providerId="LiveId" clId="{35B25898-E50D-400B-9FBB-D6ABA34DE766}" dt="2020-09-05T23:31:15.435" v="2934"/>
          <ac:inkMkLst>
            <pc:docMk/>
            <pc:sldMk cId="2544852826" sldId="313"/>
            <ac:inkMk id="4" creationId="{944AD60C-81CC-470F-A647-92529C2D68A5}"/>
          </ac:inkMkLst>
        </pc:inkChg>
      </pc:sldChg>
      <pc:sldChg chg="modSp add">
        <pc:chgData name="" userId="495979f9a431ddb0" providerId="LiveId" clId="{35B25898-E50D-400B-9FBB-D6ABA34DE766}" dt="2020-09-05T01:16:56.624" v="2774" actId="20577"/>
        <pc:sldMkLst>
          <pc:docMk/>
          <pc:sldMk cId="2237740830" sldId="314"/>
        </pc:sldMkLst>
        <pc:spChg chg="mod">
          <ac:chgData name="" userId="495979f9a431ddb0" providerId="LiveId" clId="{35B25898-E50D-400B-9FBB-D6ABA34DE766}" dt="2020-09-05T01:15:15.395" v="2369" actId="20577"/>
          <ac:spMkLst>
            <pc:docMk/>
            <pc:sldMk cId="2237740830" sldId="314"/>
            <ac:spMk id="2" creationId="{916BD30D-2386-4B84-9CBD-4FC8055D2AB8}"/>
          </ac:spMkLst>
        </pc:spChg>
        <pc:spChg chg="mod">
          <ac:chgData name="" userId="495979f9a431ddb0" providerId="LiveId" clId="{35B25898-E50D-400B-9FBB-D6ABA34DE766}" dt="2020-09-05T01:16:56.624" v="2774" actId="20577"/>
          <ac:spMkLst>
            <pc:docMk/>
            <pc:sldMk cId="2237740830" sldId="314"/>
            <ac:spMk id="3" creationId="{B44639F4-5055-430F-919E-82B544825D23}"/>
          </ac:spMkLst>
        </pc:spChg>
      </pc:sldChg>
    </pc:docChg>
  </pc:docChgLst>
  <pc:docChgLst>
    <pc:chgData userId="495979f9a431ddb0" providerId="LiveId" clId="{AEA014AE-5C16-424D-B528-D56FD0047AEB}"/>
    <pc:docChg chg="undo custSel addSld delSld modSld sldOrd">
      <pc:chgData name="" userId="495979f9a431ddb0" providerId="LiveId" clId="{AEA014AE-5C16-424D-B528-D56FD0047AEB}" dt="2020-09-01T02:14:30.966" v="2836" actId="1076"/>
      <pc:docMkLst>
        <pc:docMk/>
      </pc:docMkLst>
      <pc:sldChg chg="modSp add">
        <pc:chgData name="" userId="495979f9a431ddb0" providerId="LiveId" clId="{AEA014AE-5C16-424D-B528-D56FD0047AEB}" dt="2020-09-01T02:01:14.540" v="2443" actId="20577"/>
        <pc:sldMkLst>
          <pc:docMk/>
          <pc:sldMk cId="977995422" sldId="305"/>
        </pc:sldMkLst>
        <pc:spChg chg="mod">
          <ac:chgData name="" userId="495979f9a431ddb0" providerId="LiveId" clId="{AEA014AE-5C16-424D-B528-D56FD0047AEB}" dt="2020-09-01T02:01:14.540" v="2443" actId="20577"/>
          <ac:spMkLst>
            <pc:docMk/>
            <pc:sldMk cId="977995422" sldId="305"/>
            <ac:spMk id="2" creationId="{CB294ABF-B75E-41B1-B9D1-8C2732F34AE4}"/>
          </ac:spMkLst>
        </pc:spChg>
      </pc:sldChg>
      <pc:sldChg chg="modSp add">
        <pc:chgData name="" userId="495979f9a431ddb0" providerId="LiveId" clId="{AEA014AE-5C16-424D-B528-D56FD0047AEB}" dt="2020-09-01T02:01:44.583" v="2613" actId="20577"/>
        <pc:sldMkLst>
          <pc:docMk/>
          <pc:sldMk cId="1660506238" sldId="306"/>
        </pc:sldMkLst>
        <pc:spChg chg="mod">
          <ac:chgData name="" userId="495979f9a431ddb0" providerId="LiveId" clId="{AEA014AE-5C16-424D-B528-D56FD0047AEB}" dt="2020-09-01T02:01:44.583" v="2613" actId="20577"/>
          <ac:spMkLst>
            <pc:docMk/>
            <pc:sldMk cId="1660506238" sldId="306"/>
            <ac:spMk id="8" creationId="{7D2C9FD9-6243-4952-ABA6-E5D86D00A124}"/>
          </ac:spMkLst>
        </pc:spChg>
      </pc:sldChg>
    </pc:docChg>
  </pc:docChgLst>
  <pc:docChgLst>
    <pc:chgData userId="495979f9a431ddb0" providerId="LiveId" clId="{D714858F-5E99-461C-AC1A-2CEF692A3B98}"/>
    <pc:docChg chg="undo custSel addSld delSld modSld">
      <pc:chgData name="" userId="495979f9a431ddb0" providerId="LiveId" clId="{D714858F-5E99-461C-AC1A-2CEF692A3B98}" dt="2020-08-30T00:04:58.170" v="2644" actId="20577"/>
      <pc:docMkLst>
        <pc:docMk/>
      </pc:docMkLst>
      <pc:sldChg chg="addSp delSp modSp">
        <pc:chgData name="" userId="495979f9a431ddb0" providerId="LiveId" clId="{D714858F-5E99-461C-AC1A-2CEF692A3B98}" dt="2020-08-29T18:22:24.099" v="2385" actId="20577"/>
        <pc:sldMkLst>
          <pc:docMk/>
          <pc:sldMk cId="2018791873" sldId="268"/>
        </pc:sldMkLst>
        <pc:spChg chg="mod">
          <ac:chgData name="" userId="495979f9a431ddb0" providerId="LiveId" clId="{D714858F-5E99-461C-AC1A-2CEF692A3B98}" dt="2020-08-29T18:18:37.873" v="2031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D714858F-5E99-461C-AC1A-2CEF692A3B98}" dt="2020-08-29T18:18:45.455" v="2033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D714858F-5E99-461C-AC1A-2CEF692A3B98}" dt="2020-08-29T18:22:24.099" v="2385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D714858F-5E99-461C-AC1A-2CEF692A3B98}" dt="2020-08-29T18:18:10.641" v="2025" actId="478"/>
          <ac:picMkLst>
            <pc:docMk/>
            <pc:sldMk cId="2018791873" sldId="268"/>
            <ac:picMk id="4" creationId="{B1A0ECC2-D97F-4E8C-BB9D-62B5978BD801}"/>
          </ac:picMkLst>
        </pc:picChg>
        <pc:picChg chg="add mod modCrop">
          <ac:chgData name="" userId="495979f9a431ddb0" providerId="LiveId" clId="{D714858F-5E99-461C-AC1A-2CEF692A3B98}" dt="2020-08-29T18:18:30.846" v="2029" actId="1076"/>
          <ac:picMkLst>
            <pc:docMk/>
            <pc:sldMk cId="2018791873" sldId="268"/>
            <ac:picMk id="5" creationId="{6ADC5697-E481-439D-8061-E5DF7147B58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3:27:28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23086 10446 367 0,'0'0'0'0,"0"0"0"16,0 0 21-16,0 0 0 0,0 0 1 0,0 0-1 16,0 0-4-16,0 0-1 0,0 0 1 15,0 0 0-15,0 0-5 0,0 0 1 0,0 0 0 0,0 0 0 0,0 0-1 16,0 0 0-16,0 0 0 15,20-36 0-15,-20 36-10 0,0 0 1 0,0-21-1 16,18 21 0-16,-18-18 6 0,0 18-1 0,0-19 1 0,0 19-1 0,0 0-2 0,0-18 0 16,0 18 0-16,0 0 0 0,0 0 2 0,0 0 1 15,0 0-1-15,0-20 1 0,0 20 1 0,0 0-1 16,0 0 1-16,-18 0-1 0,18 0 0 0,0 0 0 16,-20 0 0-16,2 20 0 0,-20-2-2 0,1 1 1 15,-2-1-1-15,3 21 1 0,17-21-2 0,-19 1 2 16,21-1-2-16,-3 2 2 0,-18-1-3 0,19-1 1 15,1 19 0-15,-2-17 0 0,3 0 1 0,-3-3 1 0,1 1-1 16,1 3 0-16,18-3-1 0,-20 2 0 16,20-3 0-16,0-17 0 0,0 18-2 0,0-18 1 15,0 0-1-15,0 21 1 0,20-2-2 0,-20 0 0 0,18-2 1 16,1 1-1-16,1 22 1 0,-3-23-1 0,3 1 1 47,-2 2 0-47,1 1-2 0,-1-3 0 0,2-1 0 0,17 1 0 0,-17 4 0 0,-2-4 1 0,1 1-1 15,17-2 1-15,-17 4-2 0,1-2 0 0,0-1 0 0,-20 1 0 0,17-2 0 0,2 4 1 0,0-2 0 16,-19-1-1-16,18-18 1 0,-18 0 0 0,0 18 0 16,20-18 0-16,-20 0 0 0,0 19 1 15,0-19-1-15,0 0 0 0,0 20 0 0,0-20 0 16,0 0 0-16,-20 19 0 0,20-19 0 0,0 0 1 0,-18 18-1 16,-1-18 0-16,0 18 0 0,2-18 0 0,-23 0 1 15,3 0 0-15,0 0 0 0,-18 0 0 16,15 0 0-16,3-18 0 15,19 18 0-15,-19 0 1 0,-2-18-2 0,21-1 0 0,-20 19 0 0,20-20 1 0,-1 20 0 16,-2-19 0-16,21 19 0 0,-19 0 1 0,1-18-2 16,18 18 0-16,0-18 0 0,0 18 0 0,0 0 1 0,0 0-1 15,0 0 0-15,0 0 0 0,0-19-1 0,0 19 1 16,18 0-1-16,1 0 0 0,2 0 0 16,-2 0 0-16,17 0 0 0,2-21-1 0,1 21-1 15,-2-17 1-15,0-2-1 0,1 1-5 0,-1-22-1 16,20 23 1-16,-21-2 0 0,3 1-2 0,-2-4 0 15,1-13 1-15,0 17-1 0,-38 18-685 0</inkml:trace>
  <inkml:trace contextRef="#ctx0" brushRef="#br0" timeOffset="539.694">23897 10410 483 0,'0'0'0'0,"-19"0"0"0,-1 0 0 15,3 0 18-15,17 0 0 0,-20 0 0 0,-18 18 1 0,20-18-9 16,-1 18 0-16,1 1 0 0,-3-1 0 0,-16 21 6 15,19-21-1-15,-1 19 1 0,-17 3 0 0,15-5-9 16,5 24 0-16,-7-24 0 0,23 24 0 0,-18-24-2 16,-1 22 1-16,19 2-1 0,-18-24 0 0,18 23 0 15,0-22 0-15,0 22-1 0,0-22 1 0,18 4-3 0,-18-4 0 16,19-17 0-16,-1 1 0 0,5-1 0 0,-7-1 1 16,5-18 0-16,-4 0 0 0,2-18-2 0,0 18 0 15,-1-19 0-15,1-20 0 0,20 3 0 0,-21-4-1 16,1 4 1-16,-1-22-1 0,-18 4 3 0,19 14 0 15,0-16 0-15,-19 1 0 0,20-3 3 0,-20 22 0 16,0-22 0-16,0 3 0 0,0-1 0 0,0 16 0 16,-20 3 0-16,20 0 1 0,-19-1 0 0,19 19 0 15,-19 1 0-15,1 0 1 0,-1 18-1 0,19 0 0 0,-18 0-1 16,-3 0 1-16,3 0 0 0,-1 0 0 0,1 18 0 16,-1 0 0-16,0 19-1 0,2 2 0 0,-4-3 0 15,5 3 0-15,-7-2-1 0,23 20 0 0,0-20 0 16,0 21 0-16,0-22-2 0,-18 4 0 0,18-5 1 15,18-17-1-15,-18 23 1 0,23-23 0 0,-7-1 0 16,-16 1 0-16,21-18-4 0,15 0 0 0,-36 0 1 16,37-18-1-16,-18 18-2 0,20-17 0 0,-21-1-1 15,1 18 1-15,-19 0-720 0</inkml:trace>
  <inkml:trace contextRef="#ctx0" brushRef="#br0" timeOffset="848.022">24385 11031 499 0,'0'0'0'0,"19"-22"18"16,-19 22 0-16,20 0 0 0,-3-18 1 0,-17 18-10 0,20-17 1 15,-1 17-1-15,-1-18 1 0,1 18 25 0,21-21 0 16,-24 21-1-16,21-20 1 0,-17 20-18 0,17-18 0 16,-18 18 0-16,21 0 0 0,-23 0-4 0,2 0-1 15,-1 0 1-15,20 0 0 0,-20 0-5 0,1 0 1 0,1 0 0 16,-20 18 1-16,19-18-5 0,-1 0 1 0,1 0 0 16,-19 0 0-16,0 0-5 0,19 0-1 0,-19 0-696 15</inkml:trace>
  <inkml:trace contextRef="#ctx0" brushRef="#br0" timeOffset="1712.92">25965 10031 408 0,'0'0'0'0,"0"0"0"0,0 0 52 16,0 0 1-16,0 0-1 0,0 0 1 0,0 0-20 0,0 0 1 15,0 0 0-15,0 0 0 0,0 0-24 0,0 0 1 16,0 0-1-16,0 0 1 0,0 40-11 0,-17-5 0 15,17 4 1-15,0-2 0 0,-20 1-1 0,20 1 0 16,-19-3 0-16,19 3 0 0,0-21 1 0,0 1-1 16,0-1 0-16,0 21 1 0,0-39 3 0,19 18 1 0,-19 1 0 15,0-19 0-15,20 18 0 0,-3-18 0 16,-17 0-1-16,20 20 1 0,-1-20 1 0,0 0-1 0,-19 0 0 16,18 0 1-16,19 0-3 0,-18 0 1 0,2 0 0 15,-2 0-1-15,-2-20 3 0,3 20 0 0,-20 0-1 16,19-18 1-16,-2 18-1 0,-17 0-1 0,20 0 1 15,-3 0 0-15,5-19-1 0,-5 19 1 0,3-18-1 16,-3 18 1-16,2-18-2 0,1-3 0 0,-3 21 0 31,-17-18 0-31,37-1 1 0,-16 1 0 0,-21-2 0 0,18 1 0 0,1-1-3 0,-19 4 0 0,18-3 0 16,1-1 0-16,-19 1-1 0,20 0 0 0,-20 2 0 0,37-22 0 16,-18 1-10-16,1 21 1 0,-3-3 0 0,-17-19-1 15,0 39-686-15</inkml:trace>
  <inkml:trace contextRef="#ctx0" brushRef="#br0" timeOffset="1966.995">26683 9918 556 0,'0'0'0'15,"0"19"0"-15,0-19 17 0,0 20 0 16,-23 0 0-16,23-3 0 0,-16 20-9 0,16-17 0 0,-20 17 0 0,20 1-1 0,-17 1 19 0,-3-3 0 16,1 3 0-16,1 16-1 0,-1 2-13 15,-1-20 1-15,1 20-1 0,1 0 0 0,-1-20-1 16,1 20-1-16,-3-2 1 0,4 4 0 0,-3-3-3 0,20-18 0 15,-17 19 0 1,-3-22 0-16,1 3-2 0,19 1-1 0,0-4 1 0,-17 5 0 0,-3-21-2 0,20-2 1 16,0 4 0-16,0-2 0 0,0-1-4 0,0-18 0 15,20 0 0-15,-20 0 0 0,17-18-1 0,-17 18 0 0,39-57 0 16,-2 20-6-16,1-3 0 0,-1-16 0 16,0 18 1-16,20 3-6 0,-18-22 0 15,-2 19 0-15,20-18 0 0,-57 56-635 0</inkml:trace>
  <inkml:trace contextRef="#ctx0" brushRef="#br0" timeOffset="2342.355">27001 10165 571 0,'0'0'0'0,"0"0"0"0,19 0 15 0,-19 0 0 0,0 0 0 15,18 17 0-15,-18 2-10 0,0-19 0 0,0 19 1 16,-18 36-1-16,18 4 15 0,0-4 1 0,0-16-1 0,0 16 0 16,-19 2-10-16,19 0 0 0,0-2 0 15,0-16 0-15,0-2-1 0,19 2 1 0,-19-1-1 0,0-3 1 16,18-13-2-16,1-4 0 0,-1-18-1 0,1 0 1 0,2-18-3 15,16 18 0-15,-18-22-1 0,0-13 1 16,-1-3 0-16,18-1-1 0,-14 2 1 0,-4-20 0 0,1 20-1 16,-19-20 0-1,18 20 0-15,0-20 1 0,-18 21-2 0,0-22 0 0,0 20 0 0,0-17 0 0,0-3 2 16,-18 22 0-16,18-3 0 0,-18 1 0 0,-1 21-1 16,1-23 1-16,-4 21-1 0,-14 19 0 0,-1-18 1 0,0 18-1 15,-3 0 1-15,3 18-1 0,-19 1-1 0,17 1 0 16,-17 0 1-16,2 15-1 0,-5 4 1 0,4 17 0 15,0 2-1-15,-21-3 1 0,0 20-3 0,0-18 0 16,20 19 0 0,-37-21 0-1,34 2-1-15,-14-18 0 0,-4 16 0 0,-16 3 0 0,-2-22-3 0,19 4-1 0,76-40-738 47</inkml:trace>
  <inkml:trace contextRef="#ctx0" brushRef="#br0" timeOffset="2899.417">22786 11802 537 0,'0'0'0'0,"-37"0"29"16,17 0 1-16,3 0-1 15,-3 0 1-15,20 0-11 16,-19 0 1-16,1 0-1 0,-2 0 0 0,20 0-7 0,-18 0-1 0,18 0 0 0,0 0 0 0,-18 0-11 16,18 18 0-16,-19-18 0 0,19 0 0 0,-21 0 0 0,2 0 0 15,19 0 3 1,0 0 0-16,0 0 0 0,19 0 0 0,2 0 1 15,-21 0 1-15,19 0 0 0,17 0-1 0,21 0 1 16,0-18-1-16,18 18 0 0,-18 0 1 0,-2-19-1 0,22 1 1 16,-22 18-1-16,23-21 1 0,-5 3-2 0,3 18 0 15,-2 0 0-15,21-18 0 0,-22-1 2 16,23 19 0-16,-22 0 0 16,21 0 0-16,-19 0 0 0,19 0-1 0,-21 0 0 0,22 0 0 0,-23 19 1 0,22-19-1 15,-21 0 1-15,21 18-1 0,-2-18 0 16,-16 0-1-16,16 0 0 0,-18 0 0 0,19 0-1 15,1 18 1-15,-22-36-1 0,24 18 1 0,-4 0 1 0,-18 0-1 0,1-18 1 16,-2 18 0-16,1 0-2 0,2-19-1 16,-1 19 1-16,-20-19 0 0,18 19 1 0,-18 0-1 15,0-19 1-15,2 19-1 0,-3-19 0 0,-15 19-1 0,16 0 0 16,-20 0 0-16,-16-18 0 0,19 18 1 16,-22 0-1-16,20 0 1 0,-18 0-1 0,-19 0 2 0,20 0-1 15,-20 0 0-15,0 0-1 0,0 0 0 0,0 0 0 0,0 18 0 16,0-18 0-16,-20 19-1 0,20-19 1 0,-19 19-1 15,2 0 1 1,-3 0-1-16,-19-1 1 0,22-18-1 0,-20 18-3 0,-2-18 0 0,22 0 0 0,-23 0-1 0,40 0-731 16</inkml:trace>
  <inkml:trace contextRef="#ctx0" brushRef="#br0" timeOffset="3448.205">23915 12122 621 0,'0'0'0'0,"0"0"0"0,0-19 13 0,0 19-1 0,0 0 0 15,0-20 0-15,0 20-8 0,0 0 0 0,0 0 0 16,0 0 0-16,0 0 23 0,0 0 0 0,0 0-1 16,0 0 1-16,0 0-17 0,0 0 1 0,0 0 0 0,0 20-1 15,0-1 0-15,-18 18-1 0,18 1 1 0,-19 19-1 16,19-20-2-16,0 0 1 0,-20 1-1 0,20-1 0 15,0 2-2-15,0-2 1 0,0-19-1 0,0 2 0 16,0 17-2-16,0-18 1 0,0 0-1 0,20 0 1 16,-20-1-1-16,19-18 1 0,-1 19 0 15,-18-19 0-15,19 0-3 0,-2 0 1 0,5 0 0 0,-22 0 0 0,37 0 1 16,-20-19 0-16,3 19-1 0,16-18 1 0,-17-1-2 16,-1 0 0-16,22 0 1 0,-21 19-1 0,-1-19 1 15,1 19 0-15,0-18 0 0,-1 18 1 0,-18-20-1 16,19 20 0-16,1 0 0 0,-20-18 0 0,19 18 0 15,-19 0 0-15,0 0 1 0,18 0-1 0,-18 0-1 0,19 0 0 32,-19 0 1-32,0 0-1 0,0 0 0 0,18 0 1 0,-18 0-1 0,0 0 0 0,0 0 1 0,0 0-1 15,0 0 0-15,0 0 0 16,0 0 0-16,19 0 0 0,-19 0-2 0,0-19 0 16,0 19-761-16</inkml:trace>
  <inkml:trace contextRef="#ctx0" brushRef="#br0" timeOffset="3721.929">24557 12103 628 0,'0'0'0'16,"0"0"0"-16,0 19 29 0,16-19 1 0,-16 0 0 15,0 0 0-15,0 18-11 0,0 1 0 0,0-19 0 16,0 19 1-16,-16 19-8 0,-7 0 1 0,23-20-1 16,-17 38 1-16,-2-18-12 0,1-1 0 0,-1 20 0 15,-1-20 0-15,20 20 3 0,-17-19 0 0,-3 18-1 0,1-18 1 16,19 17-2-16,-19 3 0 0,19-1 0 0,-18-21 0 15,18 3 2-15,-19-2 0 0,19-19 0 0,0 21 0 16,0-21-3-16,0 1 0 0,0 0-1 0,0-19 1 16,0-19-1-16,19 19 1 0,-19-19-1 15,18 19 0-15,-18-37-1 0,19 17 0 16,0-35 1-16,18-2-9 16,2 20-1-16,-21-20 1 0,18 18 0 0,3 3-4 0,-18-1 1 31,15-2-631-31</inkml:trace>
  <inkml:trace contextRef="#ctx0" brushRef="#br0" timeOffset="4029.229">24855 12328 565 0,'0'0'0'0,"0"0"0"0,0 20 18 16,0-20 1-16,0 0-1 0,0 0 1 0,0 18-9 0,0 1 0 15,0-1-1-15,0 21 1 0,-19 16 6 0,19-17-1 16,0 0 0-16,0 0 1 0,0-1-7 0,0 1 0 16,0-19 1-16,0 17-1 0,19-15 0 0,-19-3 0 0,0 1 0 15,20-1 0-15,-20 2-1 0,19-20 0 0,-19 0 0 16,18 0 0-16,-18 0-1 0,19 0 1 0,-19 0-1 15,0-20 0-15,19 2-2 0,-19-1 1 0,20-20-1 16,-3 3 0-16,3-1-1 0,-3-20 0 0,3 19-1 31,-20-18 1-31,19 18 1 0,-19 1-1 0,17-2 1 0,-17 2 0 0,0-1-1 0,0 1 1 0,0 0-1 16,-17-1 0-16,17 0-1 0,0 0 0 0,-19 20 0 16,-1-1 1-16,3-1-2 0,17 20 1 0,-20 0-1 15,-17 0 1-15,18 0-1 0,0 0 1 0,1 20-1 16,-21-1 1-16,20 18-2 0,-18-18 0 15,18 19 0-15,1 0 1 0,-1-1-2 0,2 0 0 16,-3 1 0-16,0-1 0 0,1 2 0 16,2-2 1-16,17-19-1 0,-20 2 0 0,20-20-739 0</inkml:trace>
  <inkml:trace contextRef="#ctx0" brushRef="#br0" timeOffset="5194.133">21715 11802 603 0,'0'0'0'0,"0"0"0"0,0 0 33 15,0 0 1-15,0 0 0 0,0 0 0 0,0 0-11 0,0 0-1 16,0 0 1-16,0 0 0 0,0 0-12 0,0 0 0 15,0 0 0-15,-39 36 0 0,1-15-12 0,1 15 0 16,-21 22 0-16,21-40 0 0,-1 20 1 0,1-1 0 0,-20 0 0 16,1 20 0-16,19-19 4 0,-20 0-1 15,2 0 1-15,-2 18-1 0,-1 0 2 0,21-19-1 0,-20 2 1 16,1 16-1-16,0-17 2 0,18 0-1 0,-19 0 0 16,20 19 1-16,2-20-2 0,-5-19 1 0,3 21 0 15,-1-2-1-15,0 1-2 0,18-19 0 16,2-1 0-16,-1 0 0 0,1 2 1 0,18-1 0 15,-19 0 0-15,19-19 0 0,-20-19-3 16,20 19 1 15,0-19-2-31,20-1 1 0,-20 20-1 0,19-55 1 32,-19-2-7-32,18 0 1 0,1 2-1 0,-1-21 1 0,-18 76-695 0</inkml:trace>
  <inkml:trace contextRef="#ctx0" brushRef="#br0" timeOffset="5620.449">20885 12009 530 0,'0'0'0'0,"0"0"13"0,0 0 0 0,0 0-1 0,19 0 1 0,-19 0-11 0,0 0 0 0,0 19 0 0,0-19 0 0,-19 18 20 0,19 19-1 0,-18-17 0 15,-1 36 0-15,-1 19-14 0,2-37 0 0,-1 18 0 16,-19-18-1-16,20-1 1 0,-19 2 0 0,20-2-1 16,-4 1 1-16,2-1 0 0,-18 1 1 0,17-19 0 15,2 18-1-15,-2-17-1 0,20-2 0 0,0 1 0 16,-18-1 0-16,18 0-1 0,0 3 0 0,0-21 0 15,0 18 0-15,-20-18 0 0,40 19 1 0,-20-19-1 16,18 0 1-16,-18 18 0 0,20-18 0 0,-2 20 0 16,2-20 1-16,17 0-1 0,3 0 1 0,-5 0-1 0,-16 0 1 15,37-20-1-15,-37 20 0 0,19-18-1 0,-1 18 1 16,1 0-1-16,-19 0 0 0,18-19 0 0,-19 19 0 16,2-18-1-16,17 18-1 0,-17 0 0 0,18 0 1 15,-18 0-3-15,-3-21-1 0,3 21 1 16,-20 0 0-16,18 0-1 0,-18 0 0 0,0 0 0 15,0 0-702-15</inkml:trace>
  <inkml:trace contextRef="#ctx0" brushRef="#br0" timeOffset="8922.839">23444 13889 329 0,'0'0'0'15,"0"0"0"-15,0 0 30 16,0 0-1-16,0 0 1 0,0 0-1 0,0 0-10 0,0 0 0 0,0 0 0 0,0 0 0 0,0 0 2 15,0 0 0-15,0 0 0 0,0 0 1 16,-37 20-9-16,37-1 1 0,0-19 0 0,-17 0-1 0,17 0-6 16,0 0-1-16,-21 18 1 0,21-18-1 15,-18 19 1-15,18 1 0 0,-19-20-1 0,19 37 1 0,0-19-2 16,-18 2 0 0,18-2 0-16,0 20 0 0,-19-20-2 0,19 2 0 0,0-2 0 0,0 1 0 0,-20 21 2 0,20-23 1 15,0 1-1-15,-19 1 0 0,19-19 1 0,0 18 1 16,0 4 0-16,0-22 0 0,0 0-1 0,0 17 0 15,0-17 1-15,0 0 0 0,0 18-1 0,0-18 1 16,0 0 0-16,0 0 0 0,0 0-2 0,0 19 1 16,0-19 0-16,0 0 0 0,0 0-1 0,0-19 0 15,19 19 0-15,-19 0 0 0,20 0-1 0,-1 0-1 16,-1 0 0-16,1-18 1 0,20 18 0 0,-22-17 0 16,20 17-1-16,-17 0 1 0,16-22-1 0,-17 22 0 0,-1 0 1 15,5 0-1-15,-7 0-1 0,-16-18 0 0,21 18 0 16,-4 0 1-16,2 0-1 0,-19 0 1 0,19 0-1 15,-19 0 1-15,18 0-1 0,-18 0 0 0,19 0 0 16,-19 0 0-16,18 0 1 0,-18 0-1 16,0 0 0-16,21 0 1 0,-21 0-2 0,18 0 0 0,-18 0 0 15,0 0 1-15,19 0-2 0,-19 0 1 63,18-19 0-48,-18 1 0-15,19 1-1 0,-19-4 1 0,19 2-3 0,1-18 1 0,-20 17 0 0,0-17 0 0,0 18-10 0,17 1 0 0,-17-2 0 0,0 2 0 0,0 18-5 0,0-19 1 0,0 19 0 0,0-18 0 0,0 18-2 0,0 0 1 0,0-20-1 16,0 20 0-16,0 0 1 0,0 0 1 0,0 0 0 0,0 0-1 0,0 0 4 16,0-19 1-16,0 19-1 0,0 0 0 0,0 0 5 15,0 0 1-15,0 0 0 0,0 0 0 0,0 0 9 16,0 0 1-16,0 0 0 0,-17 19-1 0,17-19 4 16,0 20 1-16,0-2-1 0,-20 19 0 0,1 1 4 15,0 0-1-15,1 0 1 0,18-1 0 0,-19 3-2 16,1-5 1-16,18 2-1 0,-21 2 1 0,3-2-3 0,-1 19 0 15,1-17 0-15,18 16 0 0,-19-16-1 16,0-2 0 0,2 20 0-16,-4-20 1 0,21 1-2 0,-16 0 0 0,-7-1 0 0,23-18 0 0,-18 18-2 0,18-17 0 15,0-2 1-15,-19 2-1 0,19-20 1 0,0 19 0 16,0-19 0-16,0 0 0 0,0 0-3 16,0 0 1-16,0 0 0 0,0 0 0 46,0 0-1-46,19-19 1 0,-19 19-1 0,18-58 1 0,5 2-2 0,-7 1 0 0,5 16 0 0,15 3 0 0,-17-2-6 0,-1-1 1 0,19-18 0 0,-16 3-1 16,-3-5-4-16,1 3 0 31,-1 2-639-31</inkml:trace>
  <inkml:trace contextRef="#ctx0" brushRef="#br0" timeOffset="9247.976">24083 14134 540 0,'-16'0'0'0,"16"20"0"15,0-2 18-15,0 1 1 0,0 0 0 0,0 19 0 16,0-1-11-16,-20 3 1 0,20 14-1 0,-20-34 1 15,20 16 7-15,0 3 1 0,-17-2-1 0,17-19 1 16,0 21-11-16,0-19-1 0,0-3 1 0,0 1 0 16,17 3-5-16,-17-3 1 0,0-18 0 0,20 0 0 0,-20 0 3 15,0 0 0-15,20 0 0 0,-20-18 0 16,16-3-2-16,-16 3-1 0,0 1 1 0,37-23-1 0,-14 3 5 16,-6-20-1-16,2 20 1 0,-1-1-1 0,1 1-1 15,-19-2-1-15,19 2 1 0,-1-19 0 0,1 18 0 16,-19 20 0-16,20-20 1 0,-20 0-1 0,0 0-1 0,0 20-1 15,-20-1 1-15,20-19 0 0,0 19-1 0,0 19 1 16,-19 0 0-16,19-18-1 0,-18 18 0 0,18 0 1 16,-19 0-1-16,19 18 1 0,-19 1-1 0,1 1 0 15,-1-2 1-15,2 1-1 0,-24 19 2 0,22-1 0 16,3 0-1-16,-4-17 1 0,20 17-4 0,-20-18 0 16,3 19 0-16,17-20-1 0,-20 19 1 0,20-37 0 0,0 22 0 15,0-5 0-15,-17 1-1 0,34-18 0 16,-17-18-2-16,20 18 0 0,-20 0 0 15,0-17 1-15,0 17-687 0</inkml:trace>
  <inkml:trace contextRef="#ctx0" brushRef="#br0" timeOffset="9551.571">24498 14588 502 0,'0'0'0'0,"0"-20"0"16,19 0 20-16,-2 20 0 0,-17-19 0 0,39 19 0 0,-18-18-8 15,15 1 1-15,-16 17-1 0,-3-20 1 16,2 20 1-16,1 0 0 0,0-20 0 0,-3 20 1 0,2 0-10 16,-1-19 1-16,1 19 0 0,0 0 0 15,-1 0-1-15,1-18 0 0,1 18 0 0,-1 0 0 0,-1 0 3 16,1 0 1-16,0 0-1 0,18 18 0 0,-17-18 1 15,-3 19-1-15,3-19 1 0,-1 0-1 0,-2 0-1 16,3 20 1-16,0-20-1 0,0 0 0 0,-3 0-4 0,3 0 1 16,-3-20-1-16,2 20 1 0,1 0-4 15,-20-19 1-15,17 1-1 0,-17 18-633 0</inkml:trace>
  <inkml:trace contextRef="#ctx0" brushRef="#br0" timeOffset="10474.004">26587 14003 439 0,'0'0'0'0,"0"-18"0"15,0 18 0-15,0 0 40 0,0-20 0 0,0 20 0 0,0-19 1 16,0 19-17-16,0 0 1 0,-19-18 0 16,19 18-1-16,0 0-6 0,-18 0 0 0,18 0-1 0,-19-19 1 15,-20 19-6-15,21 0 0 0,-1 0 0 0,-20 19 0 0,2-19-4 16,20 0 1-16,-3 18 0 0,-16 1 0 0,16-19-3 16,3 20 1-16,-5-2 0 0,5 1 0 0,-3-1-1 15,3 2 1-15,-2-20 0 0,-1 18 1 0,20 1-3 16,-17-19 1-16,17 19 0 0,0-1 0 0,0 2-2 15,0-2 0-15,0 1-1 0,17 0 1 0,3 2-1 16,-20-4-1-16,19 1 1 0,-2 1-1 0,3-1 1 0,-3-18-1 16,5 22 1-16,15-5-1 0,-20 1 0 0,2 1-1 15,18-19 0-15,-17 20 0 0,18-20 0 0,-38 18-1 16,18-18 1-16,1 18-1 0,-1-18 1 0,-18 19 0 16,0-19 0-16,19 0 0 0,-19 0 0 0,0 20-1 15,0-20 1-15,-19 20-1 0,1-3 1 16,-1 1-1-16,-20 1 0 0,2 21 1 0,0-23 0 15,18 1-1-15,-18 3 1 0,20-3-1 16,-5-18 0-16,5 20 1 0,-3-20-1 0,3 17 0 0,-2-17 0 16,-1 19 0-16,20-38 0 31,20 19 0-31,-1-17-1 0,-2 17 0 16,20-38 1-16,-15-1-8 0,15 2 0 0,-1-2 0 15,-16 4 1-15,17 15-5 0,-20-19 2 0,22 21-686 16</inkml:trace>
  <inkml:trace contextRef="#ctx0" brushRef="#br0" timeOffset="10850.976">26813 14285 600 0,'0'0'0'0,"0"0"0"16,0 18 18-16,0-18 0 0,0 0-1 0,0 22 1 0,0-5-9 16,0 20-1-16,0-17 0 0,0 16 0 15,0-17 7-15,17 21 1 0,-17-23-1 0,0 1 0 0,0 1-10 16,22 1 1-16,-22 0 0 0,17-3 0 0,-17-17-1 15,19 0 1-15,-19 18 0 0,18-18 0 0,1 0-1 0,1-18 1 16,-3 18-1-16,22-17 1 0,-20-3-3 0,18-19 1 16,-19 21-1-16,1-19 1 0,21-2 2 0,-40 3-1 15,18-3 1-15,1 4-1 0,0-5 1 0,-1 3 1 16,-18-1-1-16,0 0 0 0,0 0-1 0,0 20 1 16,0-20 0-16,0 20 0 0,0-20-3 0,-18 19 1 15,-1 1 0-15,0-2 0 0,1 20-1 0,-1-19 1 16,-2 19 0-16,-16 19 0 0,0-19-1 0,18 20 0 15,-20-2 0-15,-17 1 1 0,19 19-1 0,-2-20 1 16,-15 20-1-16,-2 18 1 0,-4-18-3 16,7 0 0-16,-4 17 0 15,-19 2 0-15,18-18-1 0,-16 16 1 0,18 2-1 32,-20-20 0-32,3 3 0 0,-4-5 0 0,2 4 0 0,-1-19 0 0,0-3-10 0,22 2 1 0,54-19-712 31</inkml:trace>
  <inkml:trace contextRef="#ctx0" brushRef="#br0" timeOffset="11529.743">23728 15075 467 0,'0'0'0'0,"-39"0"0"16,20 19 18-16,19-19 0 0,-18 0 0 0,-1 0 1 0,0 20-8 15,2-20 0-15,17 20 0 0,-21-20 1 0,5 0-3 16,-7 0 1-16,23 0 0 15,-18 17-1-15,-1-17-9 0,1 18 5 0,18-18-1 16,0 0 1-16,0 0-1 0,0 21-1 0,-18-21 0 0,18 0 0 16,0 0 0-16,0 18 1 0,-20-18 0 15,20 0 0-15,0 0 0 0,0 20-1 0,0-20 0 0,-17 0 0 16,17 17 0-16,0-17 3 0,0 0-1 16,0 0 1-16,0 18 0 0,17-18 0 0,-17 0 0 0,0 0 0 15,20 0 0-15,-2 20 1 0,0-20 0 0,1 0 0 16,22 0 1-16,-4 0-2 0,-1 0 1 0,1 0 0 15,0 0 0-15,2-20 1 0,17 20-1 0,-17 0 1 16,17 0 0-16,-2 0-1 0,5-18 0 0,-22 18 0 16,18 0 0-16,3 0-4 0,-21-17 0 0,19 17 0 0,20 0 0 15,-20 0 4-15,0 0 1 0,1 0-1 0,18 0 1 16,-18 0-2-16,-1 0-1 0,1 0 1 0,18 0 0 16,1 0-2-16,-20-20 1 0,1 20 0 0,16 0 0 0,4-18-1 15,-21 18-1-15,20 0 0 0,0-21 1 0,-3 21-2 16,-16-18 1-16,18 18-1 0,2-17 1 0,-21 17-1 15,0 0 1-15,18 0-1 0,-16-20 1 0,16 20-2 16,-16 0 0-16,-21 0 0 0,40 0 1 0,-21 0-1 16,-19 0 0-16,19 0 1 0,0 0-1 0,1 0 0 15,-19 0 0-15,17 0 0 0,3 0 1 16,-21 0-1-16,20 0 0 0,-18 0 0 0,-2 0 0 0,19 0-1 0,-39 0 1 16,20 0-1-16,2 0 1 0,-20 0 0 0,18 0 0 15,-17 0 0-15,-3 0-1 0,3 0 1 0,-1 20 0 16,-19-20 0-16,0 0 0 0,0 0 0 0,19 0-1 15,-38 17 1-15,0-17 0 16,-1 0-1-16,-36 0 0 0,2 0 0 0,15 0 1 16,-17-17-1-16,56 17-745 0</inkml:trace>
  <inkml:trace contextRef="#ctx0" brushRef="#br0" timeOffset="12462.898">24818 15696 533 0,'0'0'0'0,"0"-17"29"16,0-2 0-16,0 1-1 0,18 18 1 15,-18-19-14-15,0 19 0 0,0 0 0 0,0 0 0 16,0 0-1-16,0-21-1 0,0 21 1 0,0 0-1 16,0 0-10-16,0 0 0 0,-18 0 0 0,18 0 0 15,0 0 2-15,0 0 1 0,-19 21 0 0,0-2 0 0,1-1-1 16,-1 1 0-16,2-2 1 0,-3 4 0 15,20-2 1-15,-20 16 0 0,20-14 0 0,0-21 0 0,0 19-1 16,0 0 0-16,0-1 0 0,0-18 0 16,20 18-1-16,-20 2 0 0,20-20 0 0,-3 18 0 0,2 1-1 15,-1 0-1-15,20-19 0 0,-20 18 1 0,1 2 0 16,20-1 0-16,-21-19-1 0,20 18 1 0,-18 2-3 0,-3-2 0 16,20 1 0-16,-17 0 0 0,-1-1 1 0,-2-18-1 15,3 20 1-15,-20-2-1 0,20 1 0 0,-20 0 1 16,0-19-1-16,0 19 0 0,20-2 1 0,-20-17 0 15,0 20 0-15,-20-2 1 0,20 3-2 0,-20-3 0 16,20 1 0-16,-37-1 0 0,18 21 0 0,-18-21 1 16,0 19-1-16,-2-17 0 0,2-1 1 0,18-1 0 0,-20 20 0 15,2-19 0-15,0-1 0 0,1 1 0 0,16-1 0 16,-19-18 1-16,22 20-2 0,-3-20 0 16,0 0 0-16,4 0 1 0,16 0-1 0,-21-20 0 15,21 20 1-15,0 0-1 0,0-18-1 0,0 18 1 0,0-19 0 16,21 1-1 78,-5-21 1-94,-16 21-1 15,40-19 0-15,-23 17-5 0,22-17 1 0,-19-2-1 0,16 3 1 0,-18-22-7 0,1 40 1 0,0-19-699 0</inkml:trace>
  <inkml:trace contextRef="#ctx0" brushRef="#br0" timeOffset="12811.26">25250 16111 603 0,'0'0'0'0,"0"20"0"0,0-20 0 0,20 18 17 15,-20-18 0-15,0 19 1 0,19 0-1 16,-19 0-9-16,19 18 1 0,-1-19-1 0,-18 21 0 0,19-20 3 16,-19 17 0-16,0-15 0 0,20-3 0 15,-20 0-11-15,17 1 1 0,3-19-1 0,-20 20 2 16,0-20-1-16,19 0 1 0,-19 0 0 0,0 0 2 16,17 0 0-16,-17 0 1 0,20-20-1 0,-20 1 3 15,19-17-1-15,-1 15 0 0,-18-15 1 0,19-1-1 0,-19-2 1 16,20 2-1-16,-20 18 0 0,19-19 0 0,-19 0 0 15,0 1 0-15,17 0 0 0,-17-1 0 0,0-1 0 16,-17 21-1-16,17-20 1 0,0 20 1 0,0-2-1 16,-19 2 1-16,-1 0-1 0,20 18-1 0,-19-19 0 15,1 38 0-15,-21-19 0 0,3 18 0 0,-1 0 0 16,-2 20-1-16,-17 0 1 0,19 0 0 0,-2-1-1 16,2 1 1-16,-20 18-1 0,20-18-1 0,-2 0 0 0,22 18 1 15,-20-17-1-15,17-2-1 31,1-19 1-31,0 21-1 32,19-21 1-32,0 0-3 0,-18-18 1 0,18-18 0 0,37 0 0 31,2-21-1-31,-22-16 0 0,-17 55-736 0</inkml:trace>
  <inkml:trace contextRef="#ctx0" brushRef="#br0" timeOffset="13884.879">29221 14154 417 0,'0'0'0'31,"0"0"0"-31,0 0 22 0,0 0-1 0,0 0 1 0,0 0 0 0,0 0-13 16,0 0 0-16,0 0 0 0,0 0 1 0,0 0-9 0,0 0 0 16,0 0-2-16,0 0 0 15,0 0 0 1,0 0 2-1,39 0 10 1,-21-20-1-16,20 20 1 0,-19 0-1 0,18-18-1 16,1 18-1-16,-1 0 1 0,1 0 0 0,-1 0 0 15,2-19 1-15,-21 19 0 0,19 0 0 0,2 19 3 16,-2-19 0-16,-18 0 1 0,19 0-1 0,-20 18-1 16,19-18 1-16,-17 0-1 0,-1 20 0 0,-1-2-1 15,1-18 0-15,0 19 0 0,0-19 0 0,-1 19-3 16,1-19 0-16,-19 0 0 0,20 0 1 0,-2 0-3 0,1 0 1 15,-19 0-1-15,18-19 1 32,2 0-5 61,-20 1-1-93,0-20 1 0,18 19 0 0,-18-18-7 0,0 17 0 0,0 2 0 0,37-39 0 16,3 1-2-16,-5 18 1 0,-35 38-621 0</inkml:trace>
  <inkml:trace contextRef="#ctx0" brushRef="#br0" timeOffset="14112.897">30482 13834 568 0,'0'0'0'0,"0"-19"0"0,0 19 22 0,0 0 0 0,19 0 0 15,-19 0-1-15,0 0-9 0,0 0-1 0,0 0 0 16,0 0 1-16,0 0 11 0,-19 0 0 0,19 0 0 16,0 0 0-16,0 19-15 0,0 18 0 0,-18-19 0 15,18 21 0-15,0 18-1 0,-20-20 0 0,20 19 0 16,-18-18 0-16,18 0-1 0,0-1 1 0,-19 3-2 0,19-5 2 15,-18-16-4-15,18 21 1 0,0-23-1 16,-20 20 1-16,20-17 0 0,0-2-1 0,0 0 1 31,0-18 0-31,0 19-3 0,0-19 0 0,0 0 0 0,0-19 0 32,20 19-1-32,-2-36 0 31,19-3-3-31,-17 4 0 0,17-24 0 0,0 3 0 0,-17 18-8 0,-2 0 1 0,19 1 0 15,-17 0-1-15,-20 37-632 0</inkml:trace>
  <inkml:trace contextRef="#ctx0" brushRef="#br0" timeOffset="14429.19">30933 13871 606 0,'0'18'0'0,"-18"2"0"16,-1-1 11-16,19 18 0 0,0 1 0 16,-18 19 4-16,18-20-12 0,-20 0 0 15,20 1 0-15,-18 0 18 0,18-17-1 0,0-4 1 0,0 20-1 0,0-19-11 0,0-18-1 0,0 22 1 16,0-22-1-16,18 17 1 0,-18-17-1 15,0 0 0-15,20-17 1 0,-2 17-2 0,1-22 1 0,-19 4-1 16,38-19 1-16,-19-1-3 0,-1 0 0 0,1 0 1 16,-1-18-1-16,2 18 1 0,-2 1-1 15,-18-1 1-15,19 1 0 0,-19-2-3 0,0 3 0 0,0-2 1 16,0 18-1-16,0-16 0 0,-19 17-1 16,19-1 1-16,-18 2-1 0,-2-1 1 0,20 19-1 15,-18-18 1 32,-19 18 0-47,18 0-2 0,-1 18 0 0,2-18 0 47,-39 37 0-47,20-17 0 0,-1 17 1 0,1 1-1 0,0 0 1 0,-21-2-2 0,20 3 0 0,-17-2 0 0,-2 1 0 0,-18 19-6 0,38-39 0 0,37-18-684 0</inkml:trace>
  <inkml:trace contextRef="#ctx0" brushRef="#br0" timeOffset="14818.394">29353 14851 549 0,'0'0'0'0,"0"0"26"0,0 0-1 0,19 0 1 16,1 0-1-16,-2 0-8 0,1 0 1 0,-1 0-1 16,1 0 0-16,19 0-3 0,-3 0-1 0,23 0 1 15,-18 0 0-15,15 0-9 0,-17 0 0 0,18 17 0 16,1-17 1-16,-1 0-1 0,0 0 1 0,1 0-1 16,18 0 1-16,1 0 1 0,-19 0 0 0,18-17 0 15,-1 17 1-15,-17 0-1 0,-1 0 0 0,0 0-1 0,1 0 1 16,-19 0-1-16,17 0 0 0,-16 0 0 0,-2 17 0 15,2-17-2-15,-2 0 0 32,1 0 0-32,-1 0 0 0,-19 0 1 0,2 0 0 0,17 20 0 0,-37-40-1 0,37 40-2 0,-17-20 0 0,-20 0 0 0,18 0 0 0,-18 0-1 15,-18 0-1 1,18-20 0-16,0 20 0 0,0 0-707 16</inkml:trace>
  <inkml:trace contextRef="#ctx0" brushRef="#br0" timeOffset="15549.089">30200 15263 603 0,'0'0'0'0,"20"-18"0"0,-20 18 0 16,18 0 17-16,-18 0 0 0,0 0 1 0,0-17-1 0,0 17-4 31,0 0 0-31,0 0 0 0,0 0 0 0,0 0 10 0,0 0 2 0,0 0-2 0,-18 0 2 0,-2 17-15 16,0-17 2-16,3 0-1 0,-22 18 0 0,-17 22-4 16,18-23 0-16,1 21 0 0,19-17 0 0,-21 14-1 15,2-17-1-15,18 23 1 0,0-23 0 0,1 17 0 16,-1-13 0-16,19 15 0 0,-20-20 1 0,20 4-3 15,-18-2 1-15,36-1 0 0,-18 1 0 0,20-2-3 16,-20 4 0-16,19-2 0 0,18-19 0 0,-18 18 0 0,18-1 0 16,-18 4 0-16,38-2 0 0,-19 0 0 0,-1-1 0 15,0-18 0-15,2 18 1 0,-2-18-2 0,1 20 0 16,-1-2 0-16,-17-18 0 0,17 19 1 0,-19-19-1 16,1 19 0-16,1-1 0 0,-2-18 0 0,-18 20-1 15,19-20 1-15,-19 19-1 0,0-19 1 0,0 0-1 16,0 18 0-16,0 2 1 0,-19-20-1 0,1 18 1 15,-2-18 0-15,-17 19-1 0,0 18 1 0,-20-17-1 0,-1-2 0 16,23 20 0-16,-23-19 0 0,21-2 1 0,-20 3-1 16,19 19 0-16,-18-21 1 0,18-18-1 0,20 19 1 15,-1-19 0-15,-19 18-1 0,19-18 0 16,19 0 1-16,-18 0-1 0,-1 0 0 16,19 0 1-1,19-18-1-15,-19-1 0 16,18-20-4 31,1 21 1-47,19-38-1 0,-1 0 1 0,1 18-5 0,-19 0 0 15,18 0 1-15,1 1-1 0,-1-20-4 0,1 20 1 0,18-1-1 0,0 20 1 0,-56 18-676 16</inkml:trace>
  <inkml:trace contextRef="#ctx0" brushRef="#br0" timeOffset="15830.191">30538 15866 600 0,'0'0'0'0,"0"0"0"15,0 20 20-15,20-20 0 0,-20 18 0 0,0 1 1 0,-20 0-13 16,20-1 0-16,0 2 0 0,0 37 0 0,-19-20 15 15,19 0 2-15,0 1-2 0,0 0 2 0,0-2-18 16,0-16 0-16,19-2 1 0,-19 21 0 0,20-20-2 16,-2-19 0-16,-18 18 0 0,19-18 0 0,19 18-1 15,-20-18-1-15,-18-18 0 0,37 18 1 0,-16-18-4 0,-3-1 1 16,1 1 0-16,-1-21 0 0,21 19 1 0,-21-16-1 16,1-2 1-16,-1 0-1 0,2 1 3 0,-2 0-1 15,1-1 1-15,-19-19 0 0,0 19-3 0,0 0 1 16,0 2-1-16,-19-2 1 0,1 0 0 0,-2 1-1 15,20-1 1-15,-37 19-1 0,19-18 1 0,-2 37-1 0,1-21 1 16,-18 21-1-16,19-17 3 0,-20 34 0 0,18 4-1 16,-36-21 1-16,37 19-2 0,-19-1-1 15,1 18 1 1,0 4-1 0,17-5-1-16,-17 5 0 0,19-3 0 0,-21 1-1 0,21-1 0 0,-1-18 0 0,1 19 0 0,-2-19 0 0,20-19-735 0</inkml:trace>
  <inkml:trace contextRef="#ctx0" brushRef="#br0" timeOffset="17511.884">29579 10220 581 0,'0'0'0'0,"0"0"38"15,0 0 0 1,0 0 0-16,0 0 0 0,0 0-9 0,0 0-1 0,0 0 1 16,0 0 0-16,0 0-16 0,0 0 1 0,37 0-1 0,-37 39 1 15,0-3-14-15,21 3 0 0,-42 16 0 0,21 2 0 16,-19 0 0-16,1-20 1 0,18 20 0 0,-18-2 0 16,18 4 0-16,-22-24 1 0,22 24 0 0,-17-24 0 15,17 22-1-15,0-39 0 0,0 23 0 0,0-6 0 0,0-17 0 16,0 4-1-1,0-22 1-15,0 18 0 0,17-18-1 0,5-18 0 16,-22-4 0-16,18 4 0 0,0 1 0 0,1-42 0 16,20 24-1 31,-2-5 0-47,-18 22 0 0,19-37 0 0,-20 16-5 0,1 2 1 0,19-2-1 0,-1 4 0 0,1-5-4 0,-1 21-1 0,-18 1 1 0,19-19-1 0,-19 17-3 0,19 2 1 0,-20 18-1 0,1 0 0 15,-1-19-2-15,-18 19 0 16,19 0 1-16,-19 19-1 0,0-19 2 0,0 0-1 0,0 0 1 0,21 0 0 0,-21 18 13 0,0-18 1 15,0 20 0-15,18 17-1 0,-18 0 6 0,0 3 0 16,0 16-1-16,0-38 1 0,17 19 2 0,-17 2-1 16,0-20 1-16,0 0 0 0,20-2-1 0,-20 1 1 15,0 4-1-15,20-4 0 0,-20-18-1 0,0 17-1 16,0-17 1-16,18 0-1 0,-18 0-1 0,0 0 1 0,0 0-1 16,0-17 0-16,17 17 3 0,-17-18 0 15,0-4-1-15,20-13 1 0,0-24 0 0,-2 24 0 0,-18-3 0 16,0-18 0-16,19 16 1 0,-19 3-1 0,0 0 0 15,0-1 1-15,0 1-1 0,-19-2 0 0,19 2 0 16,-18-1-1-16,18-1-1 0,-20 4 0 0,20 15 0 16,-20 1 0-16,3 0 0 0,17 2-1 0,-18 17 1 0,-22-20 0 15,23 20 1-15,-1 0 1 0,-3 0-1 0,-16 0 1 16,0 20-3-16,-1-3 0 0,19 21 0 0,-19-18 0 0,1 15 1 16,18 4 0-16,-19-1 0 15,20 20 0-15,-21-22-4 0,2 21 0 0,0-20 0 16,-1 0 0-16,1-17 0 0,19 17 0 0,-3 2 0 15,-16-21 0 1,19 19-1-16,-4-19-1 0,22-18-710 0</inkml:trace>
  <inkml:trace contextRef="#ctx0" brushRef="#br0" timeOffset="17811.794">29147 11331 559 0,'0'0'0'0,"56"-18"0"0,1-1 0 0,18-1 32 0,-18 1 0 0,17 1 0 0,-1 0 1 0,4-1-13 0,-22-2 1 0,23 21-1 0,-23 0 1 0,-16-17-12 0,-2 17 1 0,19 17 0 0,-17-17-1 0,-2 0-6 0,1 0 1 0,-20 0-1 0,19 21 1 0,3-21-1 0,-22 19-1 0,19-19 1 0,-17 0 0 0,-2 18 0 0,-1-18-1 0,3 0 1 0,0 0-1 0,-2 0-1 16,-18 0 0-16,0 0 0 0,0 0-636 31</inkml:trace>
  <inkml:trace contextRef="#ctx0" brushRef="#br0" timeOffset="18993.073">29410 11971 515 0,'0'0'0'16,"19"-18"29"-16,-19-1 0 0,0 19 0 0,18 0 0 15,-18 0-12-15,0 0-1 16,19 0 0-16,-19-20 1 15,0 20-4-15,0 20-1 0,0-20 1 0,0 0 0 0,0 0-12 0,0-20 0 0,0 20 0 0,-19 20 0 0,19-20 4 16,0 0 0-16,0 19 0 0,0-1 0 0,0 0-2 16,0 21 0-16,0-21 0 0,0 19 0 0,0-17 2 15,0 17 1-15,0-18 0 0,19 0 0 0,-19-19-1 16,0 19 0-16,0-19 1 0,19 0-1 0,-19 19 0 0,19-19 1 16,-19 0-1-16,0 0 1 0,18 18-1 0,-1-18 1 15,-17 0 0-15,0 0-1 0,22-18 1 16,14 18 0-16,-17 0-1 0,2-19 1 0,-3 19-2 0,-2-19 1 15,5 0 0-15,-21 19 0 0,19 0 0 0,-19-19 1 16,19 19-1-16,-19-18 1 0,19 18-3 0,-19 0 1 16,0 0-1-16,0-19 1 0,18 19-2 0,-18 0 1 15,0-20-1-15,0 20 1 0,19 0-2 0,-19-18 1 0,0 18-1 16,0-19 0-16,18 1-3 16,-18-1 0-16,20-1 0 0,-20 2 0 0,0 0-11 0,19-1-1 0,-19 19 1 15,18-20-1-15,-18 1-2 0,19 1 1 0,-19 18-1 16,19-18 0-16,-19-3-2 15,0 21 0-15,0-18 0 0,0 0 0 0,0 18-1 0,0 0-1 0,0 0 0 16,19-19 1-16,-19 19-1 0,0 0 1 16,0 0 0-16,0 0 0 0,0 0 6 0,0 0 0 0,0 0 0 15,0 0 0-15,0 0 12 0,0 0 0 0,0 0 0 16,-19 19 0-16,19 17 1 0,-19 3 0 0,19-2 0 0,-19 2 1 16,1 17 6-16,-1-19 2 0,19 0-1 15,-20 2 0-15,2 17 2 0,18-37 0 0,-19 38 0 0,19-20 0 16,-18 0 0-16,18 1 0 0,-19-1 0 15,19 2 0-15,0-21-2 0,0 1-1 0,0-1 1 0,-19 2 0 32,19-2-1-17,0-18 1-15,0 0-1 16,19 0 0-16,-19 0-2 0,0 0-1 0,0 0 1 0,0-18 0 0,19 18-2 0,-1-20 0 0,-18 2 0 16,37-38 1-16,2-1-4 0,-21 1 0 0,20 0 0 15,-19 18 0-15,18 0-4 0,-17 19-1 0,-2-18 1 0,1 18 0 0,19-1-4 31,-38-17 1-31,18 0-1 0,19 17 1 0,3 2-3 0,-22 0 0 0,-1 18 0 0,3 0 0 0,0 18-1 0,-20-18 0 0,0 0 1 0,0 0-1 0,0 0-3 16,0 18 1-16,0-18-1 0,0 0 1 0,0 20 8 0,0-1 1 16,0-19-1-16,0 37 0 0,0 1 19 0,0-1-1 15,0 1 1-15,-20-19-1 0,20 0 1 0,0-1-1 16,20 2 1-16,-20-2-1 0,0 1 0 0,0-19-1 0,0 19 1 16,18-19-1-16,-18 0-3 0,0 0 0 0,17 0 0 15,-17 0 0-15,20 0 0 0,0-19-1 0,-2 0 1 16,19 1-1-16,-18-39-1 0,19 19 0 15,-19 1 0-15,-19-2 1 0,18 2-1 0,2 19 1 0,-20-21-1 16,18 3 1-16,-18-3-2 0,-18 20 1 16,18-17-1-16,-20 15 0 0,2 3 0 0,-1 0 0 0,1-1 0 15,-21 19-1-15,21-18-1 0,-19 18 0 0,-3 0 0 16,5 18 0-16,-5-18 0 0,5 19 1 0,-5-1 0 16,3 21 0-16,19-21-2 0,-2 19 0 15,2-17 0-15,-1 17 0 0,1 1-3 16,-2-19 1-16,20-1 0 0,-19 1 0 0,19-19-710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3:29:45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12720 12892 423 0,'0'0'0'0,"0"0"0"0,0 0 23 15,0 0 0-15,0 0 0 0,0 0-1 0,0 0-8 16,0 0 0-16,0 0-1 0,0 0 1 0,0 0-3 0,0 0 0 15,0 0 0-15,0 0 0 0,0 0-6 0,0 0-1 16,0 0 1-16,0 0 0 0,37 0-4 31,-18 0 0-31,0 0 0 0,18 20 7 0,-19-20-1 16,21 0 1-16,-20 0 0 0,-1 0-2 0,2 0 0 16,-1 0 0-16,18 19 0 0,-20-19 3 0,5 0 0 15,15 0 0-15,-20 19 0 0,2-19 0 0,1 0-1 0,-3 0 0 16,3 18 0-16,-3-18-3 0,22 18 0 0,-20-18 0 15,-1 0 0-15,1 0-1 0,18 20 1 0,-17-20 0 16,18 0 0-16,-1 19-3 0,-20-19 0 0,24 18 0 16,-4-18 0-16,1 0-1 15,-1 0 0-15,2 0 0 0,-2 19-1 0,-1-19 2 0,-16 0-1 0,17 0 0 16,1 19 0-16,-1-19 1 0,-19-19 0 0,21 19 0 16,-2 0 0-16,20 0 0 0,-18 0 0 0,-2-19 0 15,19 19 0-15,-20-18 0 0,23 18 1 0,-4-19-1 16,20 19 0-16,-37-20 0 0,19 20 1 0,-19 0-1 0,18-18 0 15,-20 18 2-15,4 0-1 0,16 0 1 16,-20 0 0-16,21 0 0 0,-18 0 0 0,-3 0 0 0,21 0 1 16,-19 0-3-16,-1 0 1 0,-17 18 0 0,18-18 0 15,-19 0 0-15,-1 20-1 0,20-20 1 0,-19 19-1 0,-1-19 1 16,-1 18 0-16,3-18-1 0,0 19 1 0,-1 0-2 16,-1-19 0-16,1 19 0 0,0 0 0 0,-2-1-1 15,20 2 1-15,-15-2-1 0,-4 1 0 0,0 0 0 16,-18-19-688-16</inkml:trace>
  <inkml:trace contextRef="#ctx0" brushRef="#br0" timeOffset="938.577">18778 13006 515 0,'0'0'0'0,"0"0"0"16,0 0 30-16,0 0 1 0,0 0 0 0,0 0 0 0,0 0-12 15,0 0 1-15,38-20 0 0,-20 20 0 0,1 0-2 16,1 0-1-16,-2 0 1 0,19 0 0 0,1 0-14 16,-19 0 0-16,18 0 0 0,2 0 1 0,-2 0-4 15,1 0 0-15,18 20 1 0,-18-20 0 0,-1 0-1 16,20 0 0-16,-19 19 0 0,17-19 0 0,-16 0-1 15,16 0 1-15,-16 0-1 0,18 0 1 0,-2 0-1 16,-16-19 0-16,16 19 0 0,2 0 1 0,0-20 0 0,18 2 0 16,-20 18 0-16,22-18 1 0,-21-1 0 0,1 0 0 15,-2 19 0-15,2-20 0 0,0 2 1 0,-2 18 0 16,2-18 1-16,0-1 0 0,-1 19-2 0,-17-20 1 16,19 2 0-16,-4 18 0 0,-16-19 2 0,-1 19 0 15,20-18 0-15,-20 18 0 0,1-21-4 0,-1 21 1 16,20-18 0-16,-19 18-1 0,0-18 2 0,-1 18 0 0,1-19 0 15,-1 19 0-15,3-18-2 0,-23 18 0 0,20 0 0 16,1 0 0-16,-20 0 2 0,1 0-1 0,-1 0 0 16,2 18 1-16,17 1-2 0,-37-1 0 15,19 0 0-15,0 3 0 0,-19-3 1 0,0 1 0 0,-19-1 1 16,19 2-1-16,0-20-693 0</inkml:trace>
  <inkml:trace contextRef="#ctx0" brushRef="#br0" timeOffset="3167.678">8674 14248 342 0,'0'0'0'16,"0"0"25"-16,0 0 1 15,0 0-1-15,0 0 1 0,0 0 3 0,0 0 1 0,0 0-1 16,0 0 0-16,0 0-12 0,0 0 0 0,0 0 0 16,0 0-1-16,-18 18-6 0,18 1 0 0,0-19-1 15,0 18 1-15,0-18-5 0,0 22 1 0,-20-22-1 16,20 17 1-16,0 1-4 0,0 1 1 0,0 1-1 15,0-20 1-15,0 0 1 0,0 18 0 0,0-18 0 16,20 18 0-16,-20-18-3 0,0 0 0 0,0 19-1 16,18-19 1-16,-18 0 1 0,0 0-1 0,19 0 0 15,-19 0 1-15,18 0-2 0,-18 0 1 0,18 0-1 16,-18 0 1-16,19 0-1 0,1 0 0 0,0 0 0 16,-3 0 1-16,2 0 0 0,0-19 0 15,-1 19 0-15,1 0 0 16,-19 0 0-16,18-18 0 0,-18 18 0 15,0 0 0-15,0 0 1 0,20 0 0 0,-20 0 0 16,0 0-1-16,0-18 1 0,0 18-1 16,0 0 0-16,20 0 0 0,-20 0 1 0,0 0-1 0,0-20 0 0,18 20 1 15,-18 0 0-15,19-19 0 0,-19 19 1 0,18-18-2 16,2 18 0-16,-20 0 0 0,18-17 0 0,21 17-1 16,-21 0 1-16,1 17-1 0,-1-17 1 0,0 18-1 15,1 1 1-15,1 1-1 0,0-2 1 0,-3 19-1 16,3 3 0-16,-2-5 0 0,0 4 0 0,1-2 0 0,-1 2 0 15,-18-1 0-15,0-21 0 0,23 21-1 16,-23-38-1-16,0 20 1 0,16-2 0 0,-16-18-6 0,0 0-1 16,0 0-553-16</inkml:trace>
  <inkml:trace contextRef="#ctx0" brushRef="#br0" timeOffset="4151.216">12362 14360 464 0,'0'0'0'31,"0"0"17"-31,0 0-1 0,0 0 0 0,0 0 0 0,19-18-6 0,-19 1-1 0,0 17 0 16,0 0 0-16,18 0 13 0,-18 0 0 0,19 0-1 15,-2-22 1-15,6 22-14 0,14 0 0 0,0-18 1 16,-1 18-1-16,-16-19-2 0,19 19 1 0,-3 0-1 16,1 0 0-16,0-18-1 0,2 18 0 0,-2-17 0 15,0 17 0-15,2 0-3 0,-2-21 0 0,2 21 0 16,-2-19 0-16,2 0 1 0,-2 19 0 0,-1-18-1 16,1-2 1-16,0 20-2 0,2 0 0 0,-2-18 1 0,2 18-1 15,-2-19 0-15,1 19 0 0,-1-19 1 0,3 19-1 16,-22 0 4-16,19 0-1 0,-18 0 1 0,17 0 0 0,1 19-3 15,-15 0 0-15,15-1 0 0,-20 2 1 16,2-2-3-16,-19 1 1 0,0 0 0 0,0 19 0 0,0-38-595 16</inkml:trace>
  <inkml:trace contextRef="#ctx0" brushRef="#br0" timeOffset="8703.906">4797 14172 238 0,'0'0'0'0,"0"0"0"15,0 0 29-15,0 0-1 0,0 0 1 0,0 0-1 0,0 0-9 0,0 0 0 0,0 0 0 16,0 38 0-16,0-38-8 0,21 21 0 0,-21-21 1 15,0 0-1-15,0 17-10 0,0 1-1 0,18 1 1 16,-18-19 0-16,0 18 3 0,0 4 0 0,0-22 0 16,0 0 0-16,0 17-4 15,-18-17 0-15,18 0-5 0,-21 0-1 0,2 18 1 0,19-18 0 16,0 0-3-16,0 0 1 0,0 19-1 0,-18-19 1 16,18 0-324-16</inkml:trace>
  <inkml:trace contextRef="#ctx0" brushRef="#br0" timeOffset="9736.173">4666 14682 244 0,'0'0'0'0,"0"-20"0"0,0 20 9 0,0 0 1 0,0 0-1 0,19-18 0 0,-19 18-3 0,0 0-1 15,0 0 1-15,0 0-1 0,0 0 25 0,-19 0-1 16,19 0 0-16,0 0 0 0,0-21-14 0,0 21-1 16,0 0 0-16,0 0 1 0,0 0-2 0,0 0 0 15,0 0 1-15,-18 0-1 0,18 0-3 0,0-18-1 16,0 18 1-16,0 0 0 0,0 0 1 0,-20 0 1 0,20 0-1 16,0 0 1-16,0 0 0 0,0 0 1 15,0 0-1-15,-19 0 1 0,19 0-3 0,0 0 1 0,-18 0 0 16,18 0-1-16,0 0-1 0,-19 0-1 0,19 0 0 15,0 0 0-15,0 0-1 0,0 0 1 0,0 0-1 16,0 0 1-16,0 0-4 0,0 0 1 0,0 0-1 16,0 18 1-16,0-18-3 0,0 0 0 0,0 0 0 15,0 0 0-15,19 21 3 0,-19-3 0 0,18-18 1 0,1 20-1 16,19-3-3-16,-19 2 1 0,18-19-1 16,-18 19 1-16,0-19 1 0,-1 0 0 0,1 0 0 0,20 0 1 15,-21 20-4-15,1-20 1 0,1 0 0 0,-2 0 0 16,19 0 0-16,-18 0 1 0,0 0 0 0,18-20-1 15,-18 20 0-15,1 0-1 0,-2 0 0 0,1 0 0 16,-1 0 1-16,1-19 0 0,0 19 1 0,0 0-1 0,-19 0 0 16,18 0 0-16,-18-19 0 0,19 19 0 0,1 0-2 15,-2 0 0-15,-18 0-2 16,0 0 1-16,0-17 0 0,0 17 0 0,0 0-2 16,0 0 1-16,0 0 0 0,0 0-1 0,0 0 2 15,0-20 0-15,-18 20 1 16,-21 0 0-16,21 0 1 0,-20-18-1 15,1 18 0-15,0 0 0 0,17 0 5 0,-17 0-1 16,18 0 0-16,0 0 1 0,-18 0-3 0,18 0 1 16,1 0-1-16,-2 0 1 0,1 0 1 0,1 0 0 15,18 18 0-15,-39-18 0 0,20 0-4 0,1 20 2 0,-1-20-2 16,19 0 1-16,-19 17 1 0,0-17-1 16,1 0 1-16,18 0-1 0,-19 19 1 0,19-19-1 0,0 0 0 15,-18 0 0-15,18 0 0 0,0 0 0 0,0 0 1 16,-20 0-1-16,20 0 0 0,0 0 0 0,0 0 0 15,0 0 0-15,0 0 0 0,0 0 0 0,0 0 0 16,0 0 1-16,0 0-1 0,0 0 0 0,0 0 0 16,20 0 0-16,-2 0 0 0,1 0 0 15,18 0-1-15,-18 0 0 0,18 0 1 0,3 0-1 16,-22-19 0-16,0 19 1 0,21 0 0 0,-21 0-1 16,1 0 1-16,18 0 0 0,-18 0 0 0,0 0 0 0,18 0-1 15,-17 0 1-15,-2-17 0 16,19 17 0-16,-18 0 1 0,19 0-2 0,-20 0 0 0,1 0 1 0,1 0 0 15,-2 0-1-15,1 0 0 0,-1 0 0 0,2 0 1 16,-2 0-1-16,2 0 1 0,-20 0 0 0,18 0-1 0,1 0 1 16,1 0-1-16,-2 0 0 0,0 0 1 15,1 17-1-15,1-17 0 0,-2 0 0 0,1 0 0 16,-1 0 1-16,2 0-1 0,-2 0 0 0,1 0 0 16,-1 0 1-16,1 0-1 0,1 0 0 0,-2 0 0 15,1 0 0-15,-1 0 0 0,20 0 0 0,-19 0 0 16,-1 0 0-16,1 0 0 0,1-17 1 0,-2 17-1 15,20 0 0-15,-18 0 1 0,-2 0-1 0,1-20 0 16,-1 20 0-16,2 0 0 0,-1 0 1 0,-19 0 0 16,18 0-1-16,0 0 1 0,1 0-1 0,1 0 1 15,-2 0 0-15,1 0 0 16,-19 0 0-16,18 0-1 0,-18 0 1 0,20 0-1 0,-20 20 0 16,18-3 1-16,1 2-1 0,-1 0 0 0,-18 1 0 15,20-2 0-15,-20 19 0 0,0-18 0 0,19 1 0 16,-19-20-734-16</inkml:trace>
  <inkml:trace contextRef="#ctx0" brushRef="#br0" timeOffset="11543.187">7074 14662 405 0,'0'0'0'16,"0"0"43"-16,0 0 1 0,0 0 0 16,19-18-1-16,-19 18-16 0,20 0 1 0,-20 0-2 15,0 0 2-15,18 0-26 0,-18 0 1 0,0 0-1 16,0 0 1-16,18 0 3 0,-18 0-1 0,0 0 1 16,0 0 0-16,0 18-4 0,0-18 0 0,0 0 1 15,0 0-1-15,0 0 1 0,0 0 0 0,19 0 1 16,-19 0-1-16,0 0 0 0,0 20-1 0,0-20 1 0,0 17-1 15,18 2 1-15,-18 20-1 0,0-21 1 0,0 19-1 16,0-18 3-16,0 1 0 0,0-3-1 0,0 3 1 16,0-2-1-16,0 2 0 0,0-1-1 0,0-19 1 0,-18 18 1 15,18 1 0-15,0-19-1 0,0 18 1 0,0-18-3 16,0 0 0-16,0 20 0 0,0-20 0 0,0 0 4 16,0 0 0-16,0 0-1 0,0 0 2 0,0 0-5 15,0 0 1-15,0 0 0 0,0 0 0 0,0 0 2 16,0 0 0-16,0 0 1 0,0 0-1 0,0 0-4 15,0 0 1-15,0 0 0 0,0 0 0 0,0 0 1 16,0 0-1-16,0 0 1 0,0-20 0 0,-19 20-1 0,19-18 0 16,0 18 0-16,0-19 1 0,-18 1-1 0,18-1 0 15,0 19 0-15,0-20 1 0,0 20-2 0,0 0 0 16,0-18 0-16,0 18 1 0,0 0-1 16,18-20 0-16,-18 3 0 0,0 17 0 15,0-20 0-15,19 20 0 0,-19-19-1 0,18 19 1 0,-18-20 0 16,20 3-1-16,-20 17 1 15,19-18 0-15,-1-2 0 0,1 20-1 0,-19-19 1 16,19 19-1-16,0-19 1 0,-1 19 0 0,1-17 0 16,-19 17 0-16,21-20 0 0,-21 20 0 15,18 0 0-15,1 0 0 0,-1 0 0 0,-18 0 0 16,19 0 0-16,0 0 0 0,-19 0 0 16,19 20-1-16,1-20 0 0,-3 0 1 0,3 0-1 15,-2 0 0-15,0 0 0 0,1 17 0 0,-19-17 1 16,18 0-1-16,4 0 0 0,-5 0 0 0,1 0 0 15,-18 0 1-15,19 0-1 0,0 19 0 0,0-19 0 16,-1 0 0-16,1 0 0 0,1 0 0 0,-2 0 0 16,1 0 0-16,-1 0 0 0,1 19 0 15,20-19 0-15,-21 0 0 0,1 0 0 16,1 20 0-16,-20-20 0 0,18 0 0 16,1 0 0-16,-1 18 0 0,2-18 0 0,0 17 0 15,-3-17 0-15,3 0 0 0,-3 20 0 16,3-20 0-16,-2 0 0 0,0-20 0 15,1 20 1-15,1 0-1 0,0 0 0 0,15 0 1 16,-16 0-1-16,0 0 1 0,0 0 0 16,-1 0-1-16,1 0 1 0,1 0 0 15,-2 0-1-15,-18-17 1 0,20 17-1 0,-2 0 0 16,2 0 0-16,-2 0-1 0,1 0 1 16,1 0 0-16,-3 0 0 0,-17 0-1 15,20 0 1-15,-2 0-1 0,1 0 1 0,-19-18-1 16,18 18 1-16,2 0-1 0,0 0 1 0,-3 0 0 15,3-20 0-15,-2 20 0 0,1 0 0 16,-1 0 0-16,0-19 1 0,1 19-1 0,1-19 0 16,0 19 0-16,-3 0 1 0,2 0-1 15,0 0 1-15,-1 0-1 0,1 0 0 0,-1-17 1 0,2 17-1 16,0 0 1-16,-2 0-1 16,1 0 0-16,-1 0 0 0,-18 0 1 0,20 0 0 0,-2 0 0 15,1 0-1-15,1 0 0 0,-2 0 0 16,1 17 0-16,-1-17 0 0,0 0 0 15,1 19 0-15,1 0-1 16,-20-19 0-16,20 0 1 16,-20 20-1-16,17-2 0 0,-17-1 1 15,20-17 0-15,-20 20 0 0,0-1 0 16,18 1 0-16,-18-3 0 16,0 3 0-16,0-2 0 0,18 2 1 0,-18-1-1 0,19-1 0 0,-19 1 0 15,0-19 1-15,0 18 0 0,18 2-1 16,-18-20 1-16,0 19-1 0,0-1 1 0,0 0-1 15,0 1 1-15,0 1 0 0,0 0 0 0,-18 15 0 16,18-14 0-16,0-21 0 0,0 18 0 0,-19-18-1 0,19 0-726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6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nnerboy62?utm_source=unsplash&amp;utm_medium=referral&amp;utm_content=creditCopy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unsplash.com/s/photos/moon-church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ranckinjapa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differenc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4B31-D1F9-4656-91A3-2364CCA2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259C2-9A9E-4FB1-869B-5EAC6F3A8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also talk about the difference between differences.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 just another value!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Sales grew 10% more this year than last year!</a:t>
                </a:r>
              </a:p>
              <a:p>
                <a:pPr lvl="1"/>
                <a:r>
                  <a:rPr lang="en-US" dirty="0"/>
                  <a:t>Growth = Y2 sales – Y1 sales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259C2-9A9E-4FB1-869B-5EAC6F3A8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AD60C-81CC-470F-A647-92529C2D68A5}"/>
                  </a:ext>
                </a:extLst>
              </p14:cNvPr>
              <p14:cNvContentPartPr/>
              <p14:nvPr/>
            </p14:nvContentPartPr>
            <p14:xfrm>
              <a:off x="1645920" y="4560480"/>
              <a:ext cx="6096600" cy="9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AD60C-81CC-470F-A647-92529C2D6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6560" y="4551120"/>
                <a:ext cx="6115320" cy="9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85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ECA9-8939-40D8-B882-B71EF017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BB43-9D1F-484B-8B4C-D9F16843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Bar charts</a:t>
            </a:r>
            <a:r>
              <a:rPr lang="en-US" dirty="0"/>
              <a:t> emphasize </a:t>
            </a:r>
            <a:r>
              <a:rPr lang="en-US" i="1" dirty="0"/>
              <a:t>relative</a:t>
            </a:r>
            <a:r>
              <a:rPr lang="en-US" dirty="0"/>
              <a:t> difference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Point plots</a:t>
            </a:r>
            <a:r>
              <a:rPr lang="en-US" dirty="0"/>
              <a:t> emphasize </a:t>
            </a:r>
            <a:r>
              <a:rPr lang="en-US" i="1" dirty="0"/>
              <a:t>absolute</a:t>
            </a:r>
            <a:r>
              <a:rPr lang="en-US" dirty="0"/>
              <a:t> difference</a:t>
            </a:r>
          </a:p>
          <a:p>
            <a:pPr marL="457200" lvl="1" indent="0">
              <a:buNone/>
            </a:pPr>
            <a:r>
              <a:rPr lang="en-US" dirty="0"/>
              <a:t>Also relative difference-in-difference</a:t>
            </a:r>
          </a:p>
        </p:txBody>
      </p:sp>
    </p:spTree>
    <p:extLst>
      <p:ext uri="{BB962C8B-B14F-4D97-AF65-F5344CB8AC3E}">
        <p14:creationId xmlns:p14="http://schemas.microsoft.com/office/powerpoint/2010/main" val="47022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841" y="365125"/>
            <a:ext cx="661995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841" y="1825625"/>
            <a:ext cx="6619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primary ways to compare statistics: absolute, relative, and ratio.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clear and unambiguous when writing the results of a comparison.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Seek to accurately understand others’ writing.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Nick </a:t>
            </a:r>
            <a:r>
              <a:rPr lang="en-US" sz="1600" i="1" dirty="0" err="1">
                <a:hlinkClick r:id="rId3"/>
              </a:rPr>
              <a:t>Fewings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AECEA-8386-4BF5-9734-BB7540BBD3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99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4ABF-B75E-41B1-B9D1-8C2732F3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91F2-DBB8-43C5-8AF8-D607E8684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Review </a:t>
            </a:r>
            <a:r>
              <a:rPr lang="en-US" i="1" dirty="0"/>
              <a:t>statistics</a:t>
            </a:r>
            <a:r>
              <a:rPr lang="en-US" dirty="0"/>
              <a:t> (or metrics)</a:t>
            </a:r>
          </a:p>
          <a:p>
            <a:r>
              <a:rPr lang="en-US" dirty="0"/>
              <a:t>Compute absolute and relative differences</a:t>
            </a:r>
          </a:p>
          <a:p>
            <a:r>
              <a:rPr lang="en-US" dirty="0"/>
              <a:t>Interpret a relative difference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Franck V.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82E38-4CD7-4B14-BF5E-EB6E0BAA6B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8092" y="0"/>
            <a:ext cx="4563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0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C7B7-C20D-4BDB-820C-F1EDC4F1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536B-4992-44E1-ADB9-E41DE21ED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compute various </a:t>
            </a:r>
            <a:r>
              <a:rPr lang="en-US" i="1" dirty="0"/>
              <a:t>statistics</a:t>
            </a:r>
            <a:endParaRPr lang="en-US" dirty="0"/>
          </a:p>
          <a:p>
            <a:r>
              <a:rPr lang="en-US" dirty="0"/>
              <a:t>Mean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Success rate</a:t>
            </a:r>
          </a:p>
          <a:p>
            <a:r>
              <a:rPr lang="en-US" dirty="0"/>
              <a:t>90 %</a:t>
            </a:r>
            <a:r>
              <a:rPr lang="en-US" dirty="0" err="1"/>
              <a:t>ile</a:t>
            </a:r>
            <a:endParaRPr lang="en-US" dirty="0"/>
          </a:p>
          <a:p>
            <a:r>
              <a:rPr lang="en-US" dirty="0"/>
              <a:t>Count</a:t>
            </a:r>
          </a:p>
          <a:p>
            <a:r>
              <a:rPr lang="en-US" dirty="0"/>
              <a:t>Sum</a:t>
            </a:r>
          </a:p>
          <a:p>
            <a:r>
              <a:rPr lang="en-US" dirty="0"/>
              <a:t>Many others…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37C74-F840-4C08-9D97-6A7C01119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Often serve as </a:t>
            </a:r>
            <a:r>
              <a:rPr lang="en-US" i="1" dirty="0"/>
              <a:t>metric</a:t>
            </a:r>
            <a:r>
              <a:rPr lang="en-US" dirty="0"/>
              <a:t> for analysis or evaluation</a:t>
            </a:r>
          </a:p>
        </p:txBody>
      </p:sp>
    </p:spTree>
    <p:extLst>
      <p:ext uri="{BB962C8B-B14F-4D97-AF65-F5344CB8AC3E}">
        <p14:creationId xmlns:p14="http://schemas.microsoft.com/office/powerpoint/2010/main" val="34285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3B7477-92DA-4B8F-9F2D-9680A674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F011B-8B3C-490A-9F49-E4AC15FA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two values: population (2018 est.) of</a:t>
            </a:r>
          </a:p>
          <a:p>
            <a:r>
              <a:rPr lang="en-US" dirty="0"/>
              <a:t>Boise: 228,790</a:t>
            </a:r>
          </a:p>
          <a:p>
            <a:r>
              <a:rPr lang="en-US" dirty="0"/>
              <a:t>Salt Lake City: 200,591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compare in two ways:</a:t>
            </a:r>
          </a:p>
          <a:p>
            <a:r>
              <a:rPr lang="en-US" dirty="0"/>
              <a:t>Absolute – Boise has 28K more people than SLC</a:t>
            </a:r>
          </a:p>
          <a:p>
            <a:r>
              <a:rPr lang="en-US" dirty="0"/>
              <a:t>Relative – Boise has 14.05% more people than SLC</a:t>
            </a:r>
          </a:p>
        </p:txBody>
      </p:sp>
    </p:spTree>
    <p:extLst>
      <p:ext uri="{BB962C8B-B14F-4D97-AF65-F5344CB8AC3E}">
        <p14:creationId xmlns:p14="http://schemas.microsoft.com/office/powerpoint/2010/main" val="123766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50F5-65F1-4667-BF01-814243BB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E6751-D0CB-42FF-BA31-9CD56998E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Take the difference between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also talk about </a:t>
                </a:r>
                <a:r>
                  <a:rPr lang="en-US" i="1" dirty="0"/>
                  <a:t>signed difference</a:t>
                </a:r>
                <a:r>
                  <a:rPr lang="en-US" dirty="0"/>
                  <a:t> or </a:t>
                </a:r>
                <a:r>
                  <a:rPr lang="en-US" i="1" dirty="0"/>
                  <a:t>real difference</a:t>
                </a:r>
                <a:r>
                  <a:rPr lang="en-US" dirty="0"/>
                  <a:t> - no absolute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E6751-D0CB-42FF-BA31-9CD56998E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30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40AB-5003-4EB4-A3DF-6C700691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199AE-6003-4CAF-9D5C-1B60A48D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as a fraction of one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Order is important:</a:t>
                </a:r>
              </a:p>
              <a:p>
                <a:r>
                  <a:rPr lang="en-US" dirty="0"/>
                  <a:t>50 is 25% more than 40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40 is 20% less than 50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199AE-6003-4CAF-9D5C-1B60A48D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BAB2F7-20EF-4BFB-9FB3-8AACC46E3CE7}"/>
                  </a:ext>
                </a:extLst>
              </p14:cNvPr>
              <p14:cNvContentPartPr/>
              <p14:nvPr/>
            </p14:nvContentPartPr>
            <p14:xfrm>
              <a:off x="7349040" y="3570480"/>
              <a:ext cx="3841560" cy="241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BAB2F7-20EF-4BFB-9FB3-8AACC46E3C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9680" y="3561120"/>
                <a:ext cx="3860280" cy="24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9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D30D-2386-4B84-9CBD-4FC8055D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639F4-5055-430F-919E-82B544825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ratio</a:t>
                </a:r>
                <a:r>
                  <a:rPr lang="en-US" dirty="0"/>
                  <a:t> between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year’s sales ($20M) are twice last year’s ($10M)</a:t>
                </a:r>
              </a:p>
              <a:p>
                <a:pPr lvl="1"/>
                <a:r>
                  <a:rPr lang="en-US" dirty="0"/>
                  <a:t>This is an absolute change of $10M</a:t>
                </a:r>
              </a:p>
              <a:p>
                <a:pPr lvl="1"/>
                <a:r>
                  <a:rPr lang="en-US" dirty="0"/>
                  <a:t>Relative change of 100% ($20M is 100% higher than $10M)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Question: what does “this year’s returns are two times larger than last year’s” mean?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639F4-5055-430F-919E-82B544825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4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E30D-E178-428D-A9DB-973C623F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4888-652C-49B8-A562-F868DFD3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Depends on context and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Netflix paid $1M to the team that beat its movie recommender by 10% on their chosen metric</a:t>
            </a:r>
          </a:p>
        </p:txBody>
      </p:sp>
    </p:spTree>
    <p:extLst>
      <p:ext uri="{BB962C8B-B14F-4D97-AF65-F5344CB8AC3E}">
        <p14:creationId xmlns:p14="http://schemas.microsoft.com/office/powerpoint/2010/main" val="311677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10627</TotalTime>
  <Words>396</Words>
  <Application>Microsoft Office PowerPoint</Application>
  <PresentationFormat>Widescreen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Oswald</vt:lpstr>
      <vt:lpstr>Cambria Math</vt:lpstr>
      <vt:lpstr>Lato</vt:lpstr>
      <vt:lpstr>Calibri</vt:lpstr>
      <vt:lpstr>Arial</vt:lpstr>
      <vt:lpstr>Office Theme</vt:lpstr>
      <vt:lpstr>CS 533 INTRO TO DATA SCIENCE</vt:lpstr>
      <vt:lpstr>STATISTICS AND DIFFERENCES</vt:lpstr>
      <vt:lpstr>Learning Outcomes</vt:lpstr>
      <vt:lpstr>Statistics</vt:lpstr>
      <vt:lpstr>Comparing Values</vt:lpstr>
      <vt:lpstr>Absolute Comparison</vt:lpstr>
      <vt:lpstr>Relative Comparison</vt:lpstr>
      <vt:lpstr>Ratio Comparison</vt:lpstr>
      <vt:lpstr>Appropriate Comparison</vt:lpstr>
      <vt:lpstr>Difference-in-difference</vt:lpstr>
      <vt:lpstr>Visual Comparison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2020-09-05T23:31:24Z</dcterms:modified>
</cp:coreProperties>
</file>