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3" r:id="rId4"/>
    <p:sldId id="304" r:id="rId5"/>
    <p:sldId id="311" r:id="rId6"/>
    <p:sldId id="305" r:id="rId7"/>
    <p:sldId id="307" r:id="rId8"/>
    <p:sldId id="310" r:id="rId9"/>
    <p:sldId id="268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EA014AE-5C16-424D-B528-D56FD0047AEB}"/>
    <pc:docChg chg="undo custSel addSld delSld modSld sldOrd">
      <pc:chgData name="" userId="495979f9a431ddb0" providerId="LiveId" clId="{AEA014AE-5C16-424D-B528-D56FD0047AEB}" dt="2020-09-01T02:14:30.966" v="2836" actId="1076"/>
      <pc:docMkLst>
        <pc:docMk/>
      </pc:docMkLst>
      <pc:sldChg chg="modSp add">
        <pc:chgData name="" userId="495979f9a431ddb0" providerId="LiveId" clId="{AEA014AE-5C16-424D-B528-D56FD0047AEB}" dt="2020-09-01T01:49:00.854" v="1195" actId="20577"/>
        <pc:sldMkLst>
          <pc:docMk/>
          <pc:sldMk cId="1753943686" sldId="298"/>
        </pc:sldMkLst>
        <pc:spChg chg="mod">
          <ac:chgData name="" userId="495979f9a431ddb0" providerId="LiveId" clId="{AEA014AE-5C16-424D-B528-D56FD0047AEB}" dt="2020-09-01T01:49:00.854" v="1195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 add">
        <pc:chgData name="" userId="495979f9a431ddb0" providerId="LiveId" clId="{AEA014AE-5C16-424D-B528-D56FD0047AEB}" dt="2020-09-01T01:59:54.786" v="2198" actId="20577"/>
        <pc:sldMkLst>
          <pc:docMk/>
          <pc:sldMk cId="3777021594" sldId="303"/>
        </pc:sldMkLst>
        <pc:spChg chg="mod">
          <ac:chgData name="" userId="495979f9a431ddb0" providerId="LiveId" clId="{AEA014AE-5C16-424D-B528-D56FD0047AEB}" dt="2020-09-01T01:59:54.786" v="2198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011D1576-A06F-451F-A97A-47CDF7A2E8B8}"/>
    <pc:docChg chg="undo custSel addSld delSld modSld sldOrd">
      <pc:chgData name="" userId="495979f9a431ddb0" providerId="LiveId" clId="{011D1576-A06F-451F-A97A-47CDF7A2E8B8}" dt="2020-09-10T23:46:09.954" v="3375"/>
      <pc:docMkLst>
        <pc:docMk/>
      </pc:docMkLst>
      <pc:sldChg chg="addSp delSp modSp">
        <pc:chgData name="" userId="495979f9a431ddb0" providerId="LiveId" clId="{011D1576-A06F-451F-A97A-47CDF7A2E8B8}" dt="2020-09-10T20:30:26.651" v="3374" actId="114"/>
        <pc:sldMkLst>
          <pc:docMk/>
          <pc:sldMk cId="2018791873" sldId="268"/>
        </pc:sldMkLst>
        <pc:spChg chg="mod">
          <ac:chgData name="" userId="495979f9a431ddb0" providerId="LiveId" clId="{011D1576-A06F-451F-A97A-47CDF7A2E8B8}" dt="2020-09-10T20:30:26.651" v="3374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011D1576-A06F-451F-A97A-47CDF7A2E8B8}" dt="2020-09-10T20:30:17.345" v="3372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011D1576-A06F-451F-A97A-47CDF7A2E8B8}" dt="2020-09-10T20:30:17.345" v="3372" actId="14100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011D1576-A06F-451F-A97A-47CDF7A2E8B8}" dt="2020-09-10T20:29:55.627" v="3367" actId="478"/>
          <ac:picMkLst>
            <pc:docMk/>
            <pc:sldMk cId="2018791873" sldId="268"/>
            <ac:picMk id="4" creationId="{84DA2BC0-C7BB-441A-97D7-BD4F4FB6CF37}"/>
          </ac:picMkLst>
        </pc:picChg>
        <pc:picChg chg="add mod modCrop">
          <ac:chgData name="" userId="495979f9a431ddb0" providerId="LiveId" clId="{011D1576-A06F-451F-A97A-47CDF7A2E8B8}" dt="2020-09-10T20:30:12.929" v="3371" actId="1076"/>
          <ac:picMkLst>
            <pc:docMk/>
            <pc:sldMk cId="2018791873" sldId="268"/>
            <ac:picMk id="5" creationId="{4139EC03-286C-445A-AA88-36B30D5A5667}"/>
          </ac:picMkLst>
        </pc:picChg>
      </pc:sldChg>
      <pc:sldChg chg="modSp">
        <pc:chgData name="" userId="495979f9a431ddb0" providerId="LiveId" clId="{011D1576-A06F-451F-A97A-47CDF7A2E8B8}" dt="2020-09-08T23:28:24.696" v="49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08T23:28:24.696" v="4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11D1576-A06F-451F-A97A-47CDF7A2E8B8}" dt="2020-09-10T20:20:07.757" v="3366" actId="114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10T20:20:07.757" v="3366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11D1576-A06F-451F-A97A-47CDF7A2E8B8}" dt="2020-09-08T23:28:39.981" v="56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011D1576-A06F-451F-A97A-47CDF7A2E8B8}" dt="2020-09-09T00:38:49.647" v="423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011D1576-A06F-451F-A97A-47CDF7A2E8B8}" dt="2020-09-10T20:19:37.575" v="3359" actId="478"/>
          <ac:picMkLst>
            <pc:docMk/>
            <pc:sldMk cId="3777021594" sldId="303"/>
            <ac:picMk id="3" creationId="{BC4A934A-2602-4E95-B99F-649F43B15424}"/>
          </ac:picMkLst>
        </pc:picChg>
        <pc:picChg chg="add mod modCrop">
          <ac:chgData name="" userId="495979f9a431ddb0" providerId="LiveId" clId="{011D1576-A06F-451F-A97A-47CDF7A2E8B8}" dt="2020-09-10T20:19:58.172" v="3362" actId="1076"/>
          <ac:picMkLst>
            <pc:docMk/>
            <pc:sldMk cId="3777021594" sldId="303"/>
            <ac:picMk id="4" creationId="{39F6C9E2-2BCA-461A-8DC7-F502175AA1F5}"/>
          </ac:picMkLst>
        </pc:picChg>
      </pc:sldChg>
      <pc:sldChg chg="modSp add">
        <pc:chgData name="" userId="495979f9a431ddb0" providerId="LiveId" clId="{011D1576-A06F-451F-A97A-47CDF7A2E8B8}" dt="2020-09-09T01:01:58.270" v="999" actId="114"/>
        <pc:sldMkLst>
          <pc:docMk/>
          <pc:sldMk cId="4248190584" sldId="304"/>
        </pc:sldMkLst>
        <pc:spChg chg="mod">
          <ac:chgData name="" userId="495979f9a431ddb0" providerId="LiveId" clId="{011D1576-A06F-451F-A97A-47CDF7A2E8B8}" dt="2020-09-09T00:50:24.995" v="478" actId="20577"/>
          <ac:spMkLst>
            <pc:docMk/>
            <pc:sldMk cId="4248190584" sldId="304"/>
            <ac:spMk id="2" creationId="{61E1F4B9-3CD0-42C4-98F9-EB79526453B6}"/>
          </ac:spMkLst>
        </pc:spChg>
        <pc:spChg chg="mod">
          <ac:chgData name="" userId="495979f9a431ddb0" providerId="LiveId" clId="{011D1576-A06F-451F-A97A-47CDF7A2E8B8}" dt="2020-09-09T01:01:58.270" v="999" actId="114"/>
          <ac:spMkLst>
            <pc:docMk/>
            <pc:sldMk cId="4248190584" sldId="304"/>
            <ac:spMk id="3" creationId="{E0A11807-028C-4420-9C24-B400DD958FDE}"/>
          </ac:spMkLst>
        </pc:spChg>
      </pc:sldChg>
      <pc:sldChg chg="modSp add">
        <pc:chgData name="" userId="495979f9a431ddb0" providerId="LiveId" clId="{011D1576-A06F-451F-A97A-47CDF7A2E8B8}" dt="2020-09-09T01:08:27.546" v="1511" actId="20577"/>
        <pc:sldMkLst>
          <pc:docMk/>
          <pc:sldMk cId="2708613586" sldId="305"/>
        </pc:sldMkLst>
        <pc:spChg chg="mod">
          <ac:chgData name="" userId="495979f9a431ddb0" providerId="LiveId" clId="{011D1576-A06F-451F-A97A-47CDF7A2E8B8}" dt="2020-09-09T01:06:16.803" v="1093" actId="20577"/>
          <ac:spMkLst>
            <pc:docMk/>
            <pc:sldMk cId="2708613586" sldId="305"/>
            <ac:spMk id="2" creationId="{9C4D1CF6-0AC0-490A-969B-9BF2E7308B6B}"/>
          </ac:spMkLst>
        </pc:spChg>
        <pc:spChg chg="mod">
          <ac:chgData name="" userId="495979f9a431ddb0" providerId="LiveId" clId="{011D1576-A06F-451F-A97A-47CDF7A2E8B8}" dt="2020-09-09T01:08:27.546" v="1511" actId="20577"/>
          <ac:spMkLst>
            <pc:docMk/>
            <pc:sldMk cId="2708613586" sldId="305"/>
            <ac:spMk id="3" creationId="{CFB95873-968D-4980-B265-9ADAA17D5524}"/>
          </ac:spMkLst>
        </pc:spChg>
      </pc:sldChg>
      <pc:sldChg chg="addSp modSp add">
        <pc:chgData name="" userId="495979f9a431ddb0" providerId="LiveId" clId="{011D1576-A06F-451F-A97A-47CDF7A2E8B8}" dt="2020-09-10T23:46:09.954" v="3375"/>
        <pc:sldMkLst>
          <pc:docMk/>
          <pc:sldMk cId="11197809" sldId="307"/>
        </pc:sldMkLst>
        <pc:spChg chg="mod">
          <ac:chgData name="" userId="495979f9a431ddb0" providerId="LiveId" clId="{011D1576-A06F-451F-A97A-47CDF7A2E8B8}" dt="2020-09-09T02:56:40.276" v="2044" actId="20577"/>
          <ac:spMkLst>
            <pc:docMk/>
            <pc:sldMk cId="11197809" sldId="307"/>
            <ac:spMk id="2" creationId="{17EC943F-E639-4847-9171-BD826B15AC7B}"/>
          </ac:spMkLst>
        </pc:spChg>
        <pc:spChg chg="mod">
          <ac:chgData name="" userId="495979f9a431ddb0" providerId="LiveId" clId="{011D1576-A06F-451F-A97A-47CDF7A2E8B8}" dt="2020-09-09T23:49:31.489" v="3168" actId="20577"/>
          <ac:spMkLst>
            <pc:docMk/>
            <pc:sldMk cId="11197809" sldId="307"/>
            <ac:spMk id="3" creationId="{CFD7EF4B-60BB-41A9-93BD-5EB5E02F8043}"/>
          </ac:spMkLst>
        </pc:spChg>
        <pc:inkChg chg="add">
          <ac:chgData name="" userId="495979f9a431ddb0" providerId="LiveId" clId="{011D1576-A06F-451F-A97A-47CDF7A2E8B8}" dt="2020-09-10T23:46:09.954" v="3375"/>
          <ac:inkMkLst>
            <pc:docMk/>
            <pc:sldMk cId="11197809" sldId="307"/>
            <ac:inkMk id="4" creationId="{2EF82E10-FA88-4486-A11A-D341EEF31B2E}"/>
          </ac:inkMkLst>
        </pc:inkChg>
      </pc:sldChg>
      <pc:sldChg chg="modSp add">
        <pc:chgData name="" userId="495979f9a431ddb0" providerId="LiveId" clId="{011D1576-A06F-451F-A97A-47CDF7A2E8B8}" dt="2020-09-09T15:27:09.695" v="2954" actId="6549"/>
        <pc:sldMkLst>
          <pc:docMk/>
          <pc:sldMk cId="2125461258" sldId="310"/>
        </pc:sldMkLst>
        <pc:spChg chg="mod">
          <ac:chgData name="" userId="495979f9a431ddb0" providerId="LiveId" clId="{011D1576-A06F-451F-A97A-47CDF7A2E8B8}" dt="2020-09-09T02:57:30.021" v="2165" actId="20577"/>
          <ac:spMkLst>
            <pc:docMk/>
            <pc:sldMk cId="2125461258" sldId="310"/>
            <ac:spMk id="2" creationId="{3BC9C5BC-FE7E-408A-A34E-F898FAF39659}"/>
          </ac:spMkLst>
        </pc:spChg>
        <pc:spChg chg="mod">
          <ac:chgData name="" userId="495979f9a431ddb0" providerId="LiveId" clId="{011D1576-A06F-451F-A97A-47CDF7A2E8B8}" dt="2020-09-09T15:27:09.695" v="2954" actId="6549"/>
          <ac:spMkLst>
            <pc:docMk/>
            <pc:sldMk cId="2125461258" sldId="310"/>
            <ac:spMk id="3" creationId="{9323300D-8EAF-4342-9BA2-19819B0F7364}"/>
          </ac:spMkLst>
        </pc:spChg>
      </pc:sldChg>
      <pc:sldChg chg="modSp add">
        <pc:chgData name="" userId="495979f9a431ddb0" providerId="LiveId" clId="{011D1576-A06F-451F-A97A-47CDF7A2E8B8}" dt="2020-09-09T23:48:49.866" v="3154" actId="20577"/>
        <pc:sldMkLst>
          <pc:docMk/>
          <pc:sldMk cId="813230416" sldId="311"/>
        </pc:sldMkLst>
        <pc:spChg chg="mod">
          <ac:chgData name="" userId="495979f9a431ddb0" providerId="LiveId" clId="{011D1576-A06F-451F-A97A-47CDF7A2E8B8}" dt="2020-09-09T15:28:06.400" v="2964" actId="20577"/>
          <ac:spMkLst>
            <pc:docMk/>
            <pc:sldMk cId="813230416" sldId="311"/>
            <ac:spMk id="2" creationId="{46D2BE71-2CA2-46CB-8DAA-B2CA8EEDA997}"/>
          </ac:spMkLst>
        </pc:spChg>
        <pc:spChg chg="mod">
          <ac:chgData name="" userId="495979f9a431ddb0" providerId="LiveId" clId="{011D1576-A06F-451F-A97A-47CDF7A2E8B8}" dt="2020-09-09T23:48:49.866" v="3154" actId="20577"/>
          <ac:spMkLst>
            <pc:docMk/>
            <pc:sldMk cId="813230416" sldId="311"/>
            <ac:spMk id="3" creationId="{F1910E2A-5CA3-4C7A-AFBF-730D973DEDBC}"/>
          </ac:spMkLst>
        </pc:spChg>
      </pc:sldChg>
    </pc:docChg>
  </pc:docChgLst>
  <pc:docChgLst>
    <pc:chgData userId="495979f9a431ddb0" providerId="LiveId" clId="{D714858F-5E99-461C-AC1A-2CEF692A3B98}"/>
    <pc:docChg chg="undo custSel addSld delSld modSld">
      <pc:chgData name="" userId="495979f9a431ddb0" providerId="LiveId" clId="{D714858F-5E99-461C-AC1A-2CEF692A3B98}" dt="2020-08-30T00:04:58.170" v="2644" actId="20577"/>
      <pc:docMkLst>
        <pc:docMk/>
      </pc:docMkLst>
      <pc:sldChg chg="addSp delSp modSp">
        <pc:chgData name="" userId="495979f9a431ddb0" providerId="LiveId" clId="{D714858F-5E99-461C-AC1A-2CEF692A3B98}" dt="2020-08-29T18:22:24.099" v="2385" actId="20577"/>
        <pc:sldMkLst>
          <pc:docMk/>
          <pc:sldMk cId="2018791873" sldId="268"/>
        </pc:sldMkLst>
        <pc:spChg chg="mod">
          <ac:chgData name="" userId="495979f9a431ddb0" providerId="LiveId" clId="{D714858F-5E99-461C-AC1A-2CEF692A3B98}" dt="2020-08-29T18:18:37.873" v="2031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D714858F-5E99-461C-AC1A-2CEF692A3B98}" dt="2020-08-29T18:18:45.455" v="2033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D714858F-5E99-461C-AC1A-2CEF692A3B98}" dt="2020-08-29T18:22:24.099" v="2385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D714858F-5E99-461C-AC1A-2CEF692A3B98}" dt="2020-08-29T18:18:10.641" v="2025" actId="478"/>
          <ac:picMkLst>
            <pc:docMk/>
            <pc:sldMk cId="2018791873" sldId="268"/>
            <ac:picMk id="4" creationId="{B1A0ECC2-D97F-4E8C-BB9D-62B5978BD801}"/>
          </ac:picMkLst>
        </pc:picChg>
        <pc:picChg chg="add mod modCrop">
          <ac:chgData name="" userId="495979f9a431ddb0" providerId="LiveId" clId="{D714858F-5E99-461C-AC1A-2CEF692A3B98}" dt="2020-08-29T18:18:30.846" v="2029" actId="1076"/>
          <ac:picMkLst>
            <pc:docMk/>
            <pc:sldMk cId="2018791873" sldId="268"/>
            <ac:picMk id="5" creationId="{6ADC5697-E481-439D-8061-E5DF7147B58F}"/>
          </ac:picMkLst>
        </pc:picChg>
      </pc:sldChg>
    </pc:docChg>
  </pc:docChgLst>
  <pc:docChgLst>
    <pc:chgData userId="495979f9a431ddb0" providerId="LiveId" clId="{50EBC73B-C75B-43C7-BB5C-6C9344B892DC}"/>
    <pc:docChg chg="custSel addSld delSld modSld">
      <pc:chgData name="" userId="495979f9a431ddb0" providerId="LiveId" clId="{50EBC73B-C75B-43C7-BB5C-6C9344B892DC}" dt="2020-09-05T23:12:15.037" v="4169" actId="14100"/>
      <pc:docMkLst>
        <pc:docMk/>
      </pc:docMkLst>
      <pc:sldChg chg="addSp delSp modSp">
        <pc:chgData name="" userId="495979f9a431ddb0" providerId="LiveId" clId="{50EBC73B-C75B-43C7-BB5C-6C9344B892DC}" dt="2020-09-05T23:12:15.037" v="4169" actId="14100"/>
        <pc:sldMkLst>
          <pc:docMk/>
          <pc:sldMk cId="2018791873" sldId="268"/>
        </pc:sldMkLst>
        <pc:spChg chg="mod">
          <ac:chgData name="" userId="495979f9a431ddb0" providerId="LiveId" clId="{50EBC73B-C75B-43C7-BB5C-6C9344B892DC}" dt="2020-09-05T21:53:40.303" v="32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50EBC73B-C75B-43C7-BB5C-6C9344B892DC}" dt="2020-09-05T23:12:15.037" v="4169" actId="14100"/>
          <ac:spMkLst>
            <pc:docMk/>
            <pc:sldMk cId="2018791873" sldId="268"/>
            <ac:spMk id="7" creationId="{66FD0E96-13A0-4867-B224-E632518A915E}"/>
          </ac:spMkLst>
        </pc:spChg>
        <pc:spChg chg="mod">
          <ac:chgData name="" userId="495979f9a431ddb0" providerId="LiveId" clId="{50EBC73B-C75B-43C7-BB5C-6C9344B892DC}" dt="2020-09-05T23:12:15.037" v="4169" actId="14100"/>
          <ac:spMkLst>
            <pc:docMk/>
            <pc:sldMk cId="2018791873" sldId="268"/>
            <ac:spMk id="8" creationId="{7D2C9FD9-6243-4952-ABA6-E5D86D00A124}"/>
          </ac:spMkLst>
        </pc:spChg>
        <pc:picChg chg="add mod">
          <ac:chgData name="" userId="495979f9a431ddb0" providerId="LiveId" clId="{50EBC73B-C75B-43C7-BB5C-6C9344B892DC}" dt="2020-09-05T21:53:33.114" v="30" actId="1076"/>
          <ac:picMkLst>
            <pc:docMk/>
            <pc:sldMk cId="2018791873" sldId="268"/>
            <ac:picMk id="4" creationId="{84DA2BC0-C7BB-441A-97D7-BD4F4FB6CF37}"/>
          </ac:picMkLst>
        </pc:picChg>
        <pc:picChg chg="del">
          <ac:chgData name="" userId="495979f9a431ddb0" providerId="LiveId" clId="{50EBC73B-C75B-43C7-BB5C-6C9344B892DC}" dt="2020-09-05T21:53:26.596" v="28" actId="478"/>
          <ac:picMkLst>
            <pc:docMk/>
            <pc:sldMk cId="2018791873" sldId="268"/>
            <ac:picMk id="5" creationId="{6ADC5697-E481-439D-8061-E5DF7147B58F}"/>
          </ac:picMkLst>
        </pc:picChg>
      </pc:sldChg>
      <pc:sldChg chg="addSp delSp modSp">
        <pc:chgData name="" userId="495979f9a431ddb0" providerId="LiveId" clId="{50EBC73B-C75B-43C7-BB5C-6C9344B892DC}" dt="2020-09-05T21:53:10.776" v="27" actId="114"/>
        <pc:sldMkLst>
          <pc:docMk/>
          <pc:sldMk cId="3777021594" sldId="303"/>
        </pc:sldMkLst>
        <pc:spChg chg="mod">
          <ac:chgData name="" userId="495979f9a431ddb0" providerId="LiveId" clId="{50EBC73B-C75B-43C7-BB5C-6C9344B892DC}" dt="2020-09-05T21:53:10.776" v="27" actId="114"/>
          <ac:spMkLst>
            <pc:docMk/>
            <pc:sldMk cId="3777021594" sldId="303"/>
            <ac:spMk id="5" creationId="{53E05FFE-C7DB-4D1D-8C83-69A50BA1374A}"/>
          </ac:spMkLst>
        </pc:spChg>
        <pc:picChg chg="add mod modCrop">
          <ac:chgData name="" userId="495979f9a431ddb0" providerId="LiveId" clId="{50EBC73B-C75B-43C7-BB5C-6C9344B892DC}" dt="2020-09-05T21:53:02.994" v="25" actId="14100"/>
          <ac:picMkLst>
            <pc:docMk/>
            <pc:sldMk cId="3777021594" sldId="303"/>
            <ac:picMk id="3" creationId="{BC4A934A-2602-4E95-B99F-649F43B15424}"/>
          </ac:picMkLst>
        </pc:picChg>
        <pc:picChg chg="del">
          <ac:chgData name="" userId="495979f9a431ddb0" providerId="LiveId" clId="{50EBC73B-C75B-43C7-BB5C-6C9344B892DC}" dt="2020-09-05T21:52:38.785" v="20" actId="478"/>
          <ac:picMkLst>
            <pc:docMk/>
            <pc:sldMk cId="3777021594" sldId="303"/>
            <ac:picMk id="9" creationId="{9697C06C-0588-4E9D-8831-AA978BC65D4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23:40:33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4365 8903 408 0,'0'0'0'0,"-18"38"0"15,18-20 35-15,0 20 0 0,-19-20 0 16,19 21 1-16,0-1-17 0,-21-19 0 0,21 18 0 0,0 18 0 0,-18 1-3 16,18-16 0-16,0 14-1 0,0 22 1 0,-19-18-9 0,19 18 1 15,-18-1-1-15,18 18 0 0,-18 1-5 16,18-18 0-16,-20 36-1 0,1 2 1 0,1-1 0 0,-1-1 0 15,-1 1 0-15,-16 18 1 0,17 1 0 0,-19-19 1 16,19 19-1-16,-18 1 1 0,-1-3-3 0,20 2 1 16,-39-18-1-16,20 36 1 0,-2-38 3 0,2 2 0 15,-2-2 0-15,2 20 0 0,19-38-3 0,-20-18 1 16,19 18 0-16,1 0-1 0,-2 0 3 0,1-19 0 16,19-18 1-16,-18 19-1 0,18-21 0 0,0 1 1 15,0-17 0-15,0-1 0 0,0-1-1 0,0-18 0 16,18 0 0-16,1-1-1 0,1 0 0 0,-20 2-1 0,18-20 1 15,19 0-1-15,1 0-1 0,-19 0-1 16,19 0 0-16,18 0 1 0,-17 0-1 0,16 0 1 0,-16-20-1 16,17 2 1-16,-19 18-1 0,20 0 0 0,-20 0 0 15,1-18 1-15,18 18 1 0,-18 0 0 0,-1 0 1 16,21 18-1-16,-21 0-1 0,1-18-1 0,-1 20 1 16,1 18 0-16,-1-20 0 0,1 20 1 0,-1-19 0 15,-18 18-1-15,19 1-1 0,-1-18 0 0,1 17 0 0,-1 0 1 16,3 0-2-16,-4-18 1 0,21 19 0 0,18-18-1 15,-19-1 2-15,19-1 0 0,0 1-1 16,1-19 1-16,18 0-2 0,-18 0 0 0,37 0 0 0,-19-19 1 0,19 19-1 16,-1-18 0-16,-17-1 0 0,17-1 0 15,0 2 0-15,-18-2 0 0,21 1 0 0,-3 2 0 0,-18-21-1 16,-19 19 0-16,19 0 0 0,2 19 1 0,-23-18-3 16,3-2 1-16,-1 2 0 0,-18 18 0 0,18 0 0 15,-18 0 1-15,-2-20 0 0,-16 20 0 0,17 0-1 16,-36-18 1-16,17 18 0 0,1 0-1 0,-20 0 2 15,1 0 0-15,-1-19 0 0,1 19 0 0,1 0 0 0,-20-19 1 16,18 19 0-16,-18 0 0 0,18-17 0 0,-18 17 0 16,0-21 1-16,0-16-1 0,19-2 1 0,1 3 1 15,-2-22-1-15,-18 3 0 0,19-1-1 0,-1-1-1 16,2-19 1-16,-1 1-1 0,-1-1 1 0,0 1-1 16,1-19 0-16,2-19 1 0,-3 19 0 0,-18 0-1 15,19-19 1-15,-1 0 0 0,2 1 0 0,-20-2-1 0,18 2 1 16,1-20 0-16,-1 20 0 0,2-2 0 0,-20 0 1 15,19-17-1-15,-1 18 0 0,1 19 0 0,-19-18 0 16,18-1 0-16,-18-1 0 0,0 20 0 0,20 0 0 16,-40 0 1-16,20 0 0 0,-18 18 0 0,18 2 0 15,-19-20 0-15,1 37 0 0,-21-17 0 0,21 16 0 16,-19-17 0-16,-1 17-1 0,1 22 1 0,-3-2-1 16,-15-18 0-16,-2 18 3 0,19 1-1 0,-17-2 1 15,16 2 0-15,-16-1-3 0,17 21 1 0,-19-22 0 16,1 1-1-16,17 1 2 0,2 18-1 0,-1-18 1 15,-18-1-1-15,18 0 0 0,1 20 1 0,-1-20-1 16,1 0 0-16,-1 19-1 0,1-20 0 0,-2 22 1 0,-16-21-1 16,16 20 0-16,2-20-1 0,-20 18 1 0,0 2-1 15,-17-1 2-15,18 19 0 0,-20-19 0 0,1 1 0 0,-20 18-2 16,2 0 0-16,18 18 1 0,-39-18 0 0,20 19-1 16,1 0 0-16,-1-1 0 0,-19 2 1 0,19-2-1 15,19 2 1-15,0-2 0 0,-2 1 0 0,21-19-1 16,19 19 1-16,-2-19-1 0,2 17 0 0,-1 4 0 15,20-21 0-15,0 0 0 0,18 0-767 0</inkml:trace>
  <inkml:trace contextRef="#ctx0" brushRef="#br0" timeOffset="1127.132">4572 10221 546 0,'0'0'0'0,"0"0"28"16,0 0-1-16,0 0 1 0,-19-20 0 0,0 20-9 0,19 0 0 16,0 0 0-16,0 0 1 0,0 0-11 15,0 0 1-15,0 0-1 0,0 39 1 0,0-3-10 0,-18 40-1 16,18-2 1-16,0 3 0 0,0 16 0 0,-19 1 0 16,19 21-1-16,0-22 1 0,-20 1 0 0,20 0 0 15,0-20 0-15,-18 20 0 0,18-36 0 0,0-2 0 16,-19-18 0-16,19-20 0 0,0 3 0 0,0-21 0 15,0-21 0-15,-18 21 0 0,18 0 0 0,0-37 0 16,-18-38 0-16,18-1 0 0,0 20 1 16,0 0-1-16,0-2 6 0,0-16 0 15,0 17-1-15,0-17 1 0,18-2 0 0,-18 1 1 0,0 0 0 16,18-19 0-16,1 18-2 0,-1 20 1 0,2-20 0 16,17 1 0-16,-18-1-1 0,0 21 0 0,18-2 0 15,-18 0 0-15,19 20-1 0,-19-2-1 0,-1 3 1 16,0-2-1-16,21 18-1 0,-21 2 1 0,-18 18-1 15,19 0 1-15,2 0 1 0,-21 0 0 0,18 0-1 16,-18 0 1-16,0 18-1 0,18 2 0 0,-18-1 0 0,-18 18-1 16,18-19 1-16,0 40-1 0,-18-22 0 0,-3 3 1 15,2-2-1-15,1 1 1 0,-1-1-1 0,-19 21 1 16,1-22-1-16,-1 3 0 0,1-2 0 0,18 0 0 0,-19 0 2 16,1 2 0-16,-1-21-1 0,19 19 1 15,-17-16-2-15,16-3-1 0,20 0 1 0,-19-18 0 0,19 19-1 16,-18-19 1-16,18 0-1 0,0 0 1 0,0 0-1 15,0 0 0-15,0-19-1 0,0 19-729 16</inkml:trace>
  <inkml:trace contextRef="#ctx0" brushRef="#br0" timeOffset="4070.678">5099 10371 556 0,'0'18'0'0,"18"-18"0"0,1 0 0 0,0 20 35 0,0-20 0 16,-1 0 0-16,21 0 1 0,-2 0-11 0,1 0 0 0,-20-20 0 16,2 2 0-16,17-1-16 0,-17 19 1 0,-2-19 0 15,-18-19 0-15,19 19-10 0,19-17 0 0,-38 17 0 16,18-20 0-16,-18 21-3 0,19-19 0 0,-19-2 1 16,18 2-1-16,-18-1 1 0,0 20 0 0,0-20-1 15,0 0 1-15,0 20 2 0,0-20 0 0,0 18 0 16,0-16 0-16,-18 15 1 0,18 4-1 0,-19-3 1 15,1 2-1-15,-2-1 2 32,2 19 0-32,-1 0 0 0,19 0 0 0,-18 0 0 0,-2 0 0 0,1 19 1 0,1-19-1 0,-2 38 2 0,2-21-1 0,-2 22 0 0,-17-1 1 15,19 18 0-15,-21 20 1 0,21-20-1 0,-20 20 0 16,19-21 1-16,1 21 0 0,0-1 1 0,-1 1-1 16,19-2-2-16,-20-16 0 0,20 17 1 0,0-19-1 0,0-18 1 15,20-1 0-15,-20 1 0 0,19-1 0 16,17-18-3-1,-17 1 1-15,0-2 0 0,0-18 0 0,-1 0 0 0,1 0-1 0,1-18 1 0,17-2 0 0,-19 1-1 16,2 2 0-16,-2-22 1 0,2 20-1 0,-20-18-1 16,18-1 0-16,-18 1 0 0,19-2 1 0,-19-16-4 0,20 17 1 15,-20 0-1-15,37-1 1 0,1 22-6 0,-20-21 1 16,1 19 0-16,-19-18 0 0,18 37-2 0,-18-20 0 16,20 20 0-16,-20 0 0 0,18 0-1 0,-18 0-1 15,0 0 1-15,19 20 0 0,-19-20-5 0,18 18 1 16,-18 1 0-16,0 18 0 0,0 0-10 0,0 2 1 15,19-1-1-15,-19 0 1 0,0-20 14 0,0 19 2 0,20-17-1 16,-20 17 0-16,0-18 8 0,0 19 0 0,18-20 0 16,-18-18 5-16,0 19 1 0,0-19-1 15,19-19 1-15,-19 19 1 0,0 0-1 0,0 0 0 16,0 0 1-16,-19-18-1 0,19-2 0 0,0 2 0 16,0-38 1-16,-18-19-1 0,18 37 1 0,0-18-1 15,0-2 1-15,0 21-1 0,0-20 0 0,0 2 0 16,-20-3 0-16,40 21 1 0,-20-20 0 0,0 20 0 15,18-1 1-15,1 1-2 0,-19 18 1 0,18-1 0 16,2 2 0-16,-2 0-2 0,2-1 0 0,-20 19 0 16,17 0 1-16,-17 0-3 0,19 0 1 0,-19 0 0 0,0 19 0 15,20-19-1-15,-20 18 1 0,0 0-1 16,18 21 1-16,2 16-1 0,-20-16 0 0,0-2 0 16,0 20 1-16,0-20-2 0,0 2 0 0,0-3 0 0,0 21 1 15,18-19-2-15,-18 0 1 0,0-21-1 0,20 4 1 0,-2-3 0 16,1-18 0-16,19 0 1 0,-19 0-1 15,18 0 0-15,-19-18 0 0,2-20 0 0,-2 18 0 0,19-17-2 16,-17 18 1-16,-1 1-1 0,-1-21 0 0,20 21-1 16,-38 0 0-16,19-1-1 0,-1-1 1 0,1 20-6 15,-1-19 0-15,2 19-1 0,-2-18 1 0,-18 18-2 0,19 0 1 16,-19-19-1-16,0 19 0 0,0 0-4 0,0 0 1 16,0 0-1-16,0-18 0 0,0 18-2 0,0 0-1 15,0 0 1-15,0 0 0 0,0 0 3 0,0 0 0 16,0 0 1-16,0 0-1 0,-19 0 3 0,19-20 0 15,0 20-1-15,0 0 1 0,-18-19 4 0,18 1 0 16,-20 18 1-16,20-19-1 0,-18-1 5 0,18 2-1 16,0 18 0-16,-19 0 1 0,19 0 1 15,0 0 0-15,0 0 4 0,0 0 1 16,0 0-1-16,0 0 1 0,0 0-1 0,0 18 0 0,0-18 0 16,-18 20 1-16,18-1-3 0,-19 18 1 0,19-17-1 15,0 17 1-15,-20-19 0 0,20 1-1 0,0 1 1 16,0-1 0-16,0-1-1 0,0-18 0 0,0 18 0 15,20-18 1-15,-20 19-1 0,0-19 1 0,19 0-1 16,-19 0 1-16,0 0-3 0,18 0 0 0,-18 0 0 16,19 0 0-16,-19-19 2 0,0 19-1 0,18 0 1 0,2-18 0 15,-20 0-2-15,18-1 0 0,1-1 0 0,-19 1 0 16,18 1 0-16,-18-1 1 0,0 19-1 0,21 0 0 16,-21-18 0-16,0 18 0 0,0 0 0 0,0 0 1 15,0 0-1-15,0 0 0 0,0 0 0 0,0 0 0 16,-21 18 2-16,21 1 1 0,-18 18-1 0,-1 38 0 0,-19 1 3 15,38-19 0-15,-18 17 0 0,-1-16 0 0,1 17-1 16,-1-19 1-16,19 0-1 0,-20 1 0 0,2-20 1 16,0 20 0-16,-1-20-1 0,-1 2 1 0,2-2-1 15,18-19-1-15,-19 21 1 0,1-22 0 0,-2 23 0 16,20-22-1-16,-18-18 1 0,-1 19 0 0,1-19-3 0,18 0 0 16,-19 0 0-16,19 0 0 0,-20 0 2 15,20 0 0-15,-18 0 0 0,18-19 1 0,0 19-4 0,0-18-1 16,0-2 1-16,0-17 0 0,0-2 0 0,18 2 1 15,-18-20-1-15,39 20 0 0,-21-1 1 0,1 2-1 16,-1-3 0-16,2 1 0 0,-2 0-1 0,1 1 0 16,19 0 0-16,-19-20 0 0,17 18-4 0,-16 2 1 0,-1 1-1 15,-1-2 0-15,1 18-1 0,19-17-1 0,-20 18 1 16,1 1 0-16,20-21-2 0,-20 21 0 0,19 0 0 16,-1-1 0-16,-19-1 0 0,1 20 2 0,-1-19-1 15,-18 19 0-15,0-18-5 0,0 18 1 0,0 0-1 16,0 0 1-16,0 0-1 0,0 0 0 0,0 0 1 15,0 0-1-15,0 0 4 0,0 0 0 0,0 0-1 16,0 0 1-16,0 18 7 16,0-18 2-16,-18 19-1 0,18 1 0 15,0 35 0-15,-19-16 3 0,19 17 0 0,0-38 0 0,0 19 0 16,0-16-2-16,0-3 0 0,0-18 0 0,19 18 0 16,-19-18-1-16,18 0 1 0,-18 0 0 0,0 0-1 15,20-18 0-15,-1 18-1 0,-19 0 1 0,0-18-1 16,18-3 1-16,1-16 0 0,0 19 0 0,0-1 0 0,-1-18 3 15,-18 17-1-15,19 1 0 0,-19 1 0 0,18 0 1 16,-18-1 0-16,0-1 0 0,0 20 1 0,20 0-4 16,-20 0 1-16,0 0 0 0,0 0 0 0,0 0-1 15,0 0 1-15,0 0 0 0,0 20 0 0,0 17-1 16,0 0 0-16,0 1 1 0,0 18-1 0,0 2 1 0,0-2 0 16,0-18 0-16,0-2 0 0,0-17 1 0,19 1 1 15,-19-1-1-15,18-1 0 0,-18 1-1 0,19-19 0 16,-19 0 0-16,19-19 0 0,-19 19-1 0,0-18 0 15,19 18-1-15,-19-19 1 0,18-1-1 0,1-17 0 16,-19 19 0-16,0-20 0 0,21 0 0 0,-21 20 0 16,18-3 0-16,-18-16 0 0,0 37-2 0,18-18 0 0,-18 18 0 15,19-19 1-15,-19 38-4 0,18-19 0 0,-18 0 0 16,0 0 0-16,0 18 1 0,0-18 1 16,0 0-1-16,20 37 0 0,-20 2-2 0,0 16-1 0,0 2 1 15,0-18 0-15,19 17 3 0,-19-18 1 0,0-1 0 16,0 1-1-16,18-18 3 0,-18 16 0 0,0-16-1 15,0-2 1-15,0 1-1 0,0-19 1 16,0 0 0-16,0-19 0 16,0-38 1-16,-18-18-1 0,-1 18 1 15,-1 2-1-15,20-3 6 0,-18 1 0 0,18-16 0 16,-19 15 0-16,19 21-5 0,-18 0-1 0,18-2 0 16,0-36 1-16,0 1-1 0,-18 17 0 0,18 18 0 0,0 3 0 15,0-2 0-15,0 18-1 0,0-16 1 0,0 17-1 16,0 0-2-16,0 19-1 0,18-20 1 0,-18 20 0 15,-18 0-3-15,18 0 1 0,0 0 0 0,0 0-1 0,0 0 7 32,0 20-1-32,0-20 1 0,0 38 0 15,0-20 0-15,0 0 0 0,0 2 0 0,0-1 2 16,18 0 1-16,-18-1-1 0,0-18 1 0,18 18 0 16,-18 2 0-16,19-20 0 0,-19 19 0 0,0-19-1 15,0 0 0-15,0 0 0 0,0 18 0 0,0 21-1 0,0-21-1 16,0 1 0-16,18 18 1 15,-18-17-1-15,0 17-1 0,20-19 1 0,-20 21 0 0,0-2-1 0,0 0 0 16,0 0 0-16,19 20 0 0,-19 1 0 0,0-22-1 16,0-17 1-16,0 20 0 0,-19-2-6 0,19-19 1 15,0 2 0-15,0-2 0 0,0-18 1 0,0 19 0 16,0-19 0-16,0 0 0 0,19 0 4 0,-19 0-1 16,0 0 0-16,18 0 1 0,-18 0-1 0,19 0 1 15,0-19 0-15,0-19 0 0,18 1 0 0,-17 19 0 16,17-21 0-16,-37 2 3 0,18 19-1 0,1-20 1 15,0 0-1-15,0-1 4 0,-1 22 1 0,-18-3-1 16,19-17 1-16,1 18-1 0,-20 19 0 0,18-18 0 16,-18 18 1-16,0-20-54 0,0 20 0 0,0 0 0 15,19 0 1-15,-19 0 38 0,0 0 0 0,0-19 0 16,0 19 0-16,0 0 3 0,0 0 1 0,0 0-1 16,0 0 0-16,0 0 3 0,18 19 0 0,-18-19 0 0,0 0 1 15,0 0 0-15,0 0 0 0,19 20 1 0,-19-20-1 16,0 0 0-16,0 0 0 15,0 0 0-15,0 0 0 0,0 0 0 0,0 0 0 0,0 0-3 16,0 0 1-16,0 0 0 0,0 0 0 0,0 0 1 16,0 0 0-16,0 0 0 0,0 0 1 0,0 0-3 15,0-20 0-15,20 20 0 0,-20-19 0 0,19 1 2 16,-19 0-1-16,18-1 0 0,-18-1 0 0,19 1 1 16,-19 19-1-16,0-18 1 0,0 18 0 0,20 0-3 15,-20-19 0-15,0 19 0 0,0 0 0 0,18-18 1 16,-18 18 0-16,0-20 0 0,19 20 0 0,-19 0 0 0,0-19-1 15,18 19 0-15,-18 0 1 0,0 0-1 16,20 0-1-16,-20-18 1 0,18 18 0 0,-18 0-1 0,0 0 1 16,0 0-1-16,19 0 1 0,-19 0 4 0,0 0-1 15,18 0 1-15,-18 0 0 0,0 0 0 0,19 0 1 16,1 0 0-16,-2 18 0 0,0-18 0 16,-18 19 1-16,19 1-1 15,-19-2 1-15,0-18 0 0,0 0 0 0,0 19 0 16,0-1 0-16,0 1 1 0,-19 1 0 0,19 17 0 15,0-19 0-15,0 21 0 0,-18-21 0 0,18 1 0 16,0 0 0-16,0-19 0 0,-18 18 1 0,18-18-1 16,0 20 0-16,0-3 0 0,0-17 1 0,0 0-1 15,0 21 0-15,0-3-1 0,0-18 0 0,0 18 0 16,0-18 0-16,0 0 0 0,0 0 0 16,0 0 0-16,0 0 0 0,0 0 0 15,0 0 0 1,0 0 0-16,0 0 0 0,0 0 1 0,0 0-1 15,0 0 5-15,0 0 0 0,0 0 1 0,0-18-1 16,0 0 0-16,0-3-1 0,0 4 1 0,0-3 1 16,18 2-2-16,-18-1 1 0,0 0-1 0,0 1 1 0,18-2-1 15,-18 20 0-15,19 0 0 0,-19-19 0 0,0 1-5 16,20 18 0-16,-2-18-2 16,-18 18 0-16,19 0 1 0,-19-19-1 0,18 19-2 0,2 0 1 15,-1 0-1-15,-19-20 1 0,18 20-1 0,0-19 1 16,-18 19 0-16,19-18 0 0,2 18-1 0,-21-19 1 15,0 1-1-15,18 18 1 0,-18 0 0 0,0 0 1 16,19-20 0-16,-19 20 1 0,0 0-2 0,0 0 0 16,0-19 1-16,0 19-1 0,0 0 1 0,0-18 0 15,0 18 0-15,0 0 0 0,0 0 1 0,0 0 0 16,0-19 0-16,-19 19 0 0,19 0 0 16,0-20 0-16,0 20 0 0,-18 0 3 0,18 0 1 15,-21 0-1-15,2 20 1 0,1-20 3 0,0 19 0 0,-1-1 1 16,-1 1 0-16,2 1-5 0,-1 17 0 0,1-19 0 15,-2 21 1-15,20-2 3 0,-19 0 0 0,19 1 0 16,-18 0 1-16,18 0-4 0,-18-21 0 0,18 22 0 16,-20-1 0-16,20 0-2 0,-19-20 1 0,19 19-1 15,0 2 1-15,0-2-1 0,0 19-1 0,0-18 1 16,0 1 0-16,-18-22-1 0,18 22 1 0,0-21-1 0,0 19 1 16,0-37-429-16</inkml:trace>
  <inkml:trace contextRef="#ctx0" brushRef="#br0" timeOffset="20751.656">8410 10898 90 0,'0'0'0'0,"20"-19"0"16,-1 19 19-16,0 19 0 0,-1-19 0 0,0 0 0 0,-18 0-11 16,0 0 0-16,20 0 0 0,-20 0 0 15,0 0 1-15,0 0 1 0,0 0-1 0,0 0 1 0,0 0 3 16,0 0-1-16,0 0 1 0,0 0 0 0,0 18-12 16,0-18 2-16,0 0-1 0,0 19 0 0,-20 1-2 15,2-20 0-15,18 18 0 0,0 1 0 0,-18-1-1 16,18 2 0-16,-19-20 0 0,19 19-4 0,0-19-1 15,0 0 0-15,-19 17 0 0,19-17-196 0</inkml:trace>
  <inkml:trace contextRef="#ctx0" brushRef="#br0" timeOffset="21433.696">8165 11143 24 0,'0'0'0'0,"0"0"0"0,0 0-3 0,0-19-1 0,0 19 0 16,-18 0 0-16,18-18 4 0,0-2-1 15,0 20 3 1,-19-20 0-16,19 20-1 16,0-17 1-16,0-2 14 0,-18 19 0 0,18-20 0 15,0 20 0-15,0-18 2 0,0 18 0 0,-20-19-1 0,20 19 1 16,-18-18 0-16,18 18-1 0,0-20 0 0,0 20 0 15,18-19-3-15,-18 1 0 0,0-1 0 16,20-19 1 0,-2 19-5-16,19-18 1 0,-17 18 0 0,-1 0 0 0,17-18-3 0,-17 17 0 0,19 2 0 0,-1-19 1 0,1-2-2 15,0 20 0-15,1 1 0 0,-2-21 0 0,1 39-1 16,-20-17 1-16,19-3-2 0,2-16 2 0,-21 15-3 16,20 4-1-16,-1-3 1 0,-18 2 0 0,19-1-3 15,-1 0 1-15,-18 1-1 0,19-2 1 0,18 1 5 16,-18 1 1-16,-1 0-1 0,20-1 0 0,0-1-2 15,-19 1 0-15,18 1-1 0,-19-1 1 0,1 1 2 0,-1-2 0 16,20 20 0-16,-19-19 0 0,0 1-3 0,19-1 0 16,-20-1 1-16,19 2-1 0,0 0-1 0,-18 18 1 15,19-19-1-15,-2 0 1 0,-17-1-2 16,18 20 1-16,-17-18-1 0,18 0 0 0,-20-1 4 0,20 0 0 16,-20 19-1-16,19-20 1 0,1 2 0 0,-2 0 0 15,-16-3 0-15,37 4 0 0,-21 17-4 0,-16-20 0 0,16 2 1 16,2-1-1-16,-19 0 3 0,18 19-1 0,-18-19 1 15,17 0-1-15,-16 2-2 0,17 17 0 0,1-21-1 16,0 3 1-16,-21 18 2 0,21-19 0 0,-19 2 0 16,18 17 0-16,-18-19-4 0,-1 19 1 0,1-21 0 15,-1 3 0-15,0 0 1 0,3 18 1 0,-3 0-1 16,1-18 0-16,-1 18 0 0,-17-22-1 0,17 22 0 16,-1-18 0-16,-16 18 0 0,17 0 1 0,-18 0-1 15,1-18 0-15,-2 18 0 0,0 0 1 0,1 0-1 16,1 0 0-16,-20 0 0 0,18-18 0 0,1 18 0 15,-19 0 0-15,19 0 0 0,-19 0 1 0,0 0-1 16,18 0 0-16,-18 0 0 0,0 0 0 0,0 0 0 0,0 0 0 0,19 0 1 16,-19 0 0-16,0 0 0 0,0 18 1 15,-19-18-3-15,19 0 1 0,0 0 0 0,-18 18-1 16,18-18 0-16,-19 18-518 0</inkml:trace>
  <inkml:trace contextRef="#ctx0" brushRef="#br0" timeOffset="22248.602">11627 9054 113 0,'0'0'0'0,"-18"0"0"0,0 0 35 0,-1 18 1 0,19-18 0 0,-18 20 0 0,-2-20-21 0,20 0 1 0,-19 0-1 0,19 0 0 0,-18 0-9 0,18 0 1 0,0 0-1 0,-19 0 1 0,19 0-2 0,0 0 1 0,0 0 0 0,0 0 0 0,0 0-3 0,0 0 1 0,-19 0 0 0,19 0-1 0,0 0-1 0,0 0 0 0,0 0 0 0,0 0 1 0,0 0-2 0,0 0 1 0,0 0 0 0,19 0 0 0,18-20 1 0,2 20 1 0,-2 0-1 0,19 0 1 0,0 0 0 0,0-18 0 0,1 18 0 0,-19 0 0 0,18 0-1 0,-18 0 0 0,0 0 0 16,18 0 0-16,-18 18 2 0,-1-18 0 0,1 0 0 15,-1 20 0-15,1-20-1 0,-19 0 0 0,18 19 1 16,1-19-1-16,-20 17 1 0,1-17 0 0,1 20 1 16,-2-2-1-16,1 1 2 0,-19-1-1 0,0 2 0 15,0-1 0-15,0 18 1 0,-19-17 1 0,1 17-1 16,-2 0 0-16,1 1-1 0,-17-2 0 0,-3 22 0 15,2-19 1-15,-1-3-1 0,20 1 1 0,-19 1 0 16,-20 0-1-16,19 0-1 0,1 0 0 0,0-21 0 109,-3 22 1-109,3-1-1 0,0-19 1 0,-1 0-1 0,0 17 1 0,1-16-3 0,-1-1 1 0,1 0 0 0,-20-1-1 0,20 0-3 0,-20 2 1 0,20-1-496 16</inkml:trace>
  <inkml:trace contextRef="#ctx0" brushRef="#br0" timeOffset="23265.26">8165 11275 172 0,'0'0'0'0,"0"0"47"16,0 0 0-16,0 0 0 0,-18-21 0 0,18 21-42 0,0 21 0 0,0-21-1 15,0 0 1-15,0-21-4 0,0 21 0 0,0 0 0 16,18 0-1-16,-18-18 0 0,0 18 0 16,0 0 0-1,0 0 2-15,0-18-1 0,0 18 0 16,0 0 1-16,0 0 3 0,0 0 0 0,0 0 0 16,0 0 0-16,0 0 0 0,0 0 1 0,0 18-1 15,0-18 0-15,0 0 2 0,20 18 0 0,-20-18 0 16,19 21 0-16,-1-2 1 0,0-1 0 0,1 0 0 15,19 3 1-15,-1-21 0 0,-17 36-1 0,18-17 1 0,0-1 0 16,18-18-1-16,-18 21 1 0,-1 16 0 0,20-19 0 16,-20 1-1-16,19 0-1 0,-19-1 0 0,20 2 1 15,0-3-3-15,-19 22 1 0,18-21-1 0,1 2 1 16,-1-1-2-16,-18 18 0 0,17-19 0 0,2 21 0 16,-19-2-2-16,18 1 0 0,-18-20 0 0,19 20 0 15,-19 0 1-15,19-1-1 0,-20 2 1 0,19-2 0 0,0 0-2 16,-18 1 0-16,-1-19 0 0,20 18 0 0,-19 0 2 15,-1 2-1-15,0-21 0 0,2 19 1 0,-2 2-1 16,1-2 0-16,-1-17 0 0,-18 17 0 0,19-19 0 16,-1 21 0-16,-17-21 0 15,-2 1 1-15,19 19-1 0,-17-18 0 0,-1 16 0 0,-1-16 1 0,19-2-1 0,-37 1 0 16,20-1 0-16,-2 0 1 0,1 3-2 0,-1-4 0 16,3 3 0-16,-3-2 1 0,1 2 0 0,-1-20 0 15,1 19 1-15,1-19-1 0,-2 17-1 0,1 3 0 16,-19-20 0-16,18 19 1 0,2-19-1 0,-2 19 0 15,1-19 0-15,-1 0 1 0,2 19-1 0,-1-19 0 0,-1 17 0 16,-18-17 0-16,19 0-1 0,-1 0 1 0,-18 0 0 16,20 0-1-16,-2 20 1 0,1-20 0 0,-1 0 0 15,2 0 0-15,-1 19-1 0,-19-19 1 16,18-19 0-16,1 19 0 0,-19 19-1 16,19-19 1-16,-19-19 0 0,20 19 0 0,-2 0 0 15,-18 0 0-15,19 0-1 0,-19 0 1 0,0-20-1 16,18 20 1-16,2 0-1 0,-20-17 0 0,0-2 1 15,0 0-2-15,0 0-1 0,0-1 1 16,0 3 0-16,0-22-11 0,-20 21 0 0,20-2-522 0</inkml:trace>
  <inkml:trace contextRef="#ctx0" brushRef="#br0" timeOffset="23572.243">10781 12535 376 0,'0'0'0'0,"0"0"0"0,0 0 14 16,0 0 0-16,0 0 0 0,18 0 0 0,-18 0-6 15,0 0 0-15,0 0 1 0,20-18-1 0,-1 18-3 16,18 0 0-16,-18-20 0 0,19 1 0 0,19 19 0 16,-20 0 0-16,1 0 1 0,-1 0-1 0,1 0 2 0,0 0 0 15,-2 0 1-15,3 0-1 0,-2 0 0 16,1 0-1-16,-1 0 0 0,1 19 0 0,0 1-1 0,-19-2 1 16,19 1-1-16,-20-1 0 0,1 22-1 0,1-4-1 15,-20-16 1-15,0 17 0 0,0-1-4 0,0 22 1 16,-20-1-1-16,1-1 1 0,1-1 0 15,-20 3 1-15,1-2-1 0,-3 0 0 0,3 1 1 0,0 0 0 0,-19-1 0 16,-1 0 0-16,1-19 1 0,18 2 1 0,-19 18-1 16,2-20 0-16,17 1 0 0,1-1 0 0,-2-1 0 15,2-15 1-15,-2-3-2 0,21 1 0 0,-1 0 0 16,19-19 0-16,-18 20 0 0,18-20-1 0,0-20 1 16,18 20-1-16,-18 0-490 0</inkml:trace>
  <inkml:trace contextRef="#ctx0" brushRef="#br0" timeOffset="24605.372">13415 8941 270 0,'0'0'0'0,"0"0"0"0,-19 37 20 0,19-37 0 0,-18 19-1 0,18-19 1 0,0 18-7 0,0-18-1 0,-19 19 0 0,19 1 1 0,0-20-7 0,0 18 0 0,-19-18 0 0,19 20 0 0,0-1-4 0,-19-2-1 0,19 3 1 16,0-2 0-16,-18 19 0 0,18-17-1 0,-19-1 0 0,19 18 1 0,-20 1-1 0,20-19 0 0,0 18 1 0,-18 1-1 0,18 20 0 0,0-22 0 0,0 22 0 0,0-22 1 0,0 20-2 0,-19 1 1 0,19 0-1 0,-18-1 1 0,18 20 1 0,0-40 1 0,-20 22 0 0,20-2 0 0,0-19-2 0,0-18 1 0,0 19 0 0,-18-19 0 0,36-1-1 0,-18-18 1 0,0 0-1 0,0 19 1 0,0-19 0 0,0 0 0 0,0 0 1 16,0-19-1-16,0 19 4 0,0-18-1 0,0 18 0 15,0-57 1-15,0 1-1 0,0-19 1 0,0 18 0 16,0-19 0-16,0 19 4 0,0 2 1 0,0-21-1 15,0 1 0-15,0 0 2 0,0-1-1 0,20 0 1 16,-2 2-1-16,-18-2-1 0,19 21 1 0,-19-1-1 0,18-2 1 16,21 2-2-16,-21 19 0 0,1-1 0 15,0 0-1-15,18 1 0 0,0 18 0 0,-16-19-1 0,16 19 1 16,-18 1-3-16,0 18 0 0,18-21 1 0,0 21-1 16,2 0 0-16,-3 0 0 0,3 0 0 0,-2 21 0 15,-17-21-3-15,16 18 0 141,-17 1 0-141,19 0 0 0,-1 19 1 0,-18-19 0 0,0-1 0 0,-19 0-1 0,20 2-2 0,-20-2 1 0,0 2-1 0,-20 17 0 0,20-18-1 0,-38-1-1 0,20-18-583 0</inkml:trace>
  <inkml:trace contextRef="#ctx0" brushRef="#br0" timeOffset="25006.328">12606 9599 486 0,'0'0'0'0,"20"0"0"0,-2 0 27 0,1 0 0 16,-19 0 0-16,38 0 0 0,18 0-13 0,0 0 1 0,1 0-1 16,-20 0 0-16,21-19-8 0,-3 19 0 0,2 0 0 15,0 0 0-15,-2 0-7 0,2 0 1 0,0-17 0 16,-1 17 0-16,0 0-5 0,2-19 0 16,-21 19-1-16,19-21 1 0,-19 21 1 0,2 0 1 0,-3-18-1 15,21 0 0-15,-38 18-8 0,19 0 0 0,-20 0 1 16,19-18-1-16,-17 18 2 0,-1 0 0 0,-1 0 0 15,1 0 0-15,-19 0-1 0,0 0 1 0,0 0 0 16,19 0 0-16,-19 0 4 0,0 0 1 0,0 0-1 16,0 0 0-16,0 0 4 0,0 0 1 0,0 0-1 0,0 18 0 15,0-18 1-15,-19 18 0 0,19 0 0 0,-37 39 0 16,-2 1 1-16,2-3 0 0,19 1 0 0,-20 2 0 16,19-22 7-16,1 22 0 0,-1-22 0 0,19 3-1 0,-20-2 2 15,20 1 0-15,0-1 0 0,20 2 0 16,-20-21-1-16,19 1 0 0,-1-1 0 0,1 1 0 0,1-19-2 15,-2 0 1-15,0 0-1 0,19-19 1 0,2 1-2 16,-21-19 0-16,20-2 0 0,19 2 0 0,-37-1 0 16,17 20 1-16,0-40 0 0,1 22 0 15,-20 17-1-15,1-20 0 0,19 3 0 0,-19-2 0 0,-19 18-1 16,18-17 1-16,-18 18-1 0,-18 0 0 0,18 0 1 16,-19 2 0-16,1-4 0 0,-2 21 0 0,-17-18-3 0,18 18 1 31,-19 0 0-31,1 18 0 0,-1-18 0 0,1 0 1 0,-2 21 0 0,2-4 0 0,18-17-2 0,-1 19 0 15,2 0 0-15,-1-19 0 0,19 19-1 0,0-19-516 16</inkml:trace>
  <inkml:trace contextRef="#ctx0" brushRef="#br0" timeOffset="25305.896">14188 9693 414 0,'0'0'0'0,"0"19"0"15,-20 0 22-15,20-1 0 16,0 2 1-16,0 18-1 0,0-2-8 0,0-16 0 0,-19 18 0 15,19-2 0-15,0-16-2 0,0 18 0 0,0-20 0 16,19 20 0-16,-19-19-8 0,0-19-1 0,20 18 1 16,-2-18-1-16,1 19 1 0,-19-19 0 0,18 0-1 15,1 0 1-15,0-19 0 0,0 19-1 0,-1-18 1 0,21-1 0 16,-2-1-1-16,-19-16 0 0,2 17 0 0,-2-20 0 16,2 3 0-16,-2 17-1 0,-18-20 0 0,19 3 1 15,-19 15 0-15,0-16 1 0,0 19 0 0,0-20 0 16,0 19-3-16,-19-17 1 0,19-3 0 0,-18 3 0 0,-2 17 2 15,2-2 0-15,-2 3-1 16,20 0 1-16,-18 18-2 0,-1-18 0 0,1 18-1 0,-21 18 1 16,21-18 1-16,-1 18-1 0,0 0 1 0,-18 3 0 0,18-2-2 15,1 17 0-15,-2-18 0 0,-17 20 0 0,37 0 0 16,-19-19-1-16,19 0-550 0</inkml:trace>
  <inkml:trace contextRef="#ctx0" brushRef="#br0" timeOffset="25980.186">15391 9353 373 0,'0'20'0'0,"0"-20"0"0,-19 20 34 0,19-20 0 0,0 0 1 16,0 0-1-16,0 0-12 0,0 0 0 0,0 18-1 16,-18-18 1-16,18 0-9 0,0 0 0 0,0 0 0 15,-19 18 1-15,-19 0-10 0,19 22 1 0,-18-22 0 16,18 21 0-16,-18-3-2 0,17 1 0 0,-17 1 0 16,0 19 0-16,17 0-1 0,-17-1 1 0,-1 1-1 15,20-2 0-15,-20 3 1 0,19-22 0 0,-1 21-1 16,20-18 1-16,-18-2-2 0,18 0 0 0,18-17 0 0,2 17 0 15,-1-19 0-15,-1 1-1 0,2-19 1 0,18-19 0 16,-1 1-1-16,-19 0 0 0,21-21 1 0,-3 2-1 0,3 0 0 16,-21-20 1-16,20 18-1 0,-1-35 0 0,0 18 0 15,2-2 0-15,-2 1 0 0,-19-17 1 0,20 17-1 16,-19-18 0-16,-1 0 0 0,3-1 0 16,-2 0 0-16,-1 2 1 0,-18-2-1 0,19 1 1 15,-19 1 0-15,0-2 0 0,0 1 1 0,0-19 0 0,0 37-1 0,0 1 0 16,0 18 0-16,0 0 1 0,0-18-1 0,-19 37 0 15,19 0 0-15,0 1 1 0,0-2-1 0,0 20 0 16,0 0 0-16,0 0 0 0,0 0 0 0,0 0 0 16,0 0 0-16,0 38 1 0,-18 18-1 0,18 20 0 15,-19 0 0-15,19-1 0 0,-21 19 0 0,3 0 0 16,18 1 0-16,-19 16 1 0,1-15-2 0,18-2 0 16,-20-18 1-16,20-1 0 0,0-20-1 0,0 1 0 15,0 1 0-15,20-20 1 141,-2 0-1-141,-18-16 0 0,37-3 0 0,-16 0 1 0,-2-18-1 0,18 0 0 0,-18-18 0 0,18 0 0 0,-18-3 0 0,19-16 0 0,-1-19 0 0,1 18 0 0,-1-18-2 0,-18 20 0 0,19-22-559 0</inkml:trace>
  <inkml:trace contextRef="#ctx0" brushRef="#br0" timeOffset="26249">16915 7717 461 0,'0'0'0'0,"19"0"0"0,-1 20 28 16,1-1 0-16,-19-1 0 16,0 39 0-16,0 37-10 0,0-19 0 0,0 37 0 0,-19 0-1 0,1 3-3 15,-19 15 0-15,17 41-1 0,-35-2 1 0,16 19-10 16,2-19 1-16,-1 18-1 0,1 4 1 16,-1-23-3-16,1-37 0 0,-1 21-1 171,19-20 1-171,1-38 2 0,-1 0-1 0,1-20 0 0,-3-16 0 0,21 15-3 0,-18-34 0 0,18-2 0 0,0-17 0 0,0-1 0 16,0-19-553-16</inkml:trace>
  <inkml:trace contextRef="#ctx0" brushRef="#br0" timeOffset="27854.345">12870 8188 442 0,'0'0'0'0,"0"-19"20"0,0 19 0 16,0 0 0-16,0 0 0 0,0 0-5 0,-20 0 1 16,20 0 0-16,0 0 0 0,0 0-4 0,0 0 0 15,0 0 0-15,-18 55 1 0,-1 3-10 0,1 17 1 16,-2 1-1-16,2-1 1 0,-1-1 0 0,1 2 0 0,-21 0 0 16,21 37 0-16,-1-19-3 0,-19-1 0 0,20 1 0 15,-19 20 0-15,18-20 1 0,-1-19-1 0,2 19 1 16,-1 0-1-16,1-19 1 0,18-18-1 0,-21-2 0 15,21 2 0-15,0 1 0 0,0-22 1 0,0 3-1 16,0-2 0-16,0 1 0 0,0-19 0 0,0 18 0 16,21-17 0-16,-21-2 0 0,18-18-1 0,-18 19 1 15,19-1-1-15,-19-18 1 0,18 19 0 0,-18-19 0 16,20 20 0-16,-1-20-1 0,-1 0 0 0,-18 19 1 16,19-1-1-16,-1-18 1 0,2 18 0 0,-2-18-1 15,1 19 1-15,19-19 0 0,-19 20 0 0,-1-20 0 16,19 18 0-16,1-18-1 0,-1 19 1 0,-17 0-1 0,17-1 1 15,0 2 0-15,21-20-1 0,-20 0 1 0,17 17 0 16,2-17 0-16,-20 0 0 0,38 0 0 0,-18 0 0 0,18 0-1 16,2 0 1-16,-2 0-1 0,19-17 1 15,-19 17-1 1,18 0 1-16,1 0 0 0,1-20 0 0,-1 20-1 0,1 0 0 0,17-18 0 0,0 18 0 0,2-19 0 16,-20 19 0-16,18 0 0 0,2-19 1 0,-2 19-1 15,1 0 0-15,-19 0 0 0,19 0 0 0,0 0 0 16,-20 0 0-16,22 19 0 0,-21-19 0 0,-1 0 0 15,-18 19 0-15,19-19 0 0,-18 18 0 0,0-18-1 0,-1 20 1 16,0-3 0-16,0-17 0 0,-19 0 0 0,1 21 0 16,0-3 0-16,-1 0 0 0,0-18 0 0,1 20 1 15,-20-20-1-15,1 17 0 0,-1-17 1 0,2 0 0 16,-2 21-1-16,-19-3 1 0,20-18 0 0,-19 18 0 16,18-18 0-16,-16 0 0 0,-3 19 0 0,19-19 0 15,-17 0 1-15,-2 0-1 0,1 20 0 0,-1-20 0 16,2 0 0-16,-1 0 0 0,-1 0 0 0,0 0 0 15,1 0-1-15,1 0 1 0,-2-20 0 0,-18 20 0 16,19 0-1-16,-1-19 1 0,2 1 0 0,-2 0 0 16,1-20 0-16,-1 0 0 0,1-1 0 0,1 2 0 15,-20-19 1-15,18 18 0 0,1-17 0 0,-19-21 0 16,18 0 0-16,-18 19 0 0,20-17 0 0,-20-1 0 16,18 0 0-16,-18-1-1 0,0 0 1 0,0-16-1 15,20-2 0-15,-20 18 1 0,0-18 1 0,18 18-1 16,-18 1 0-16,20-19 0 0,-20 18 0 0,19 1 0 15,-1-19 1-15,1 19-2 0,-19 18 0 0,18-18 0 0,20-1 1 16,-19 1 0-16,-1 18 0 0,2-17 0 0,-1 17 1 16,-1 0-2-16,1 3 0 0,0-4 0 0,0 20 0 15,-1-18 1-15,1 37-1 0,-1-20 0 0,-18 3 0 16,20 16 0-16,-20 1-1 0,18 0 1 0,-18-18-1 0,0 37 1 16,0-19-1-1,0 1 1-15,0 0 0 0,0 18 0 0,0 0 0 16,0 0-1-16,-18-19 1 15,-2 19 0-15,2-20-1 0,-38 1 1 0,0-17 0 0,-20 36-1 16,20-20 0 0,-20 1 1-16,0 0-1 0,-18 1 0 0,1 18 1 0,-19-20-1 15,-2 20 0-15,-18-18 0 16,19 18 0-16,-36-19 1 0,-2 19 1 0,18-19 0 0,-17 19 0 0,-1 0 0 31,1 0 0-15,0 0 0-16,18 0 0 0,-20 0 0 0,40 0-1 0,0 0 1 0,-20 19-1 0,20 0 0 0,-3-19 1 0,22 18-1 0,-1 2 0 0,0-2 1 0,19-18 1 0,0 38 0 15,-20-18 1-15,38-2-1 0,-18-18-1 0,20 18-1 16,-2 1 1-16,-18 1 0 16,38-1 1-16,-20-19-1 0,18 18 1 0,-17-18-1 0,-1 18 0 0,21 1 0 15,-21 1 0-15,0-20 1 16,20 17-3-16,-20-17 1 0,20 19-1 0,-19-19 1 0,-2 19 0 0,21-19 0 16,-20 0 0-16,0 0 0 0,2 0-1 390,-2 0 0-374,0 0 0-16,-18-19 0 0,38 38-1 0,-20-19 1 0,20 0-1 0,-2-19 0 0,2 19-1 0,-1 0-1 0,20-19 1 0,-1 19 0 0,1 0-3 0,18 0 0 0,0-17 1 0,0 17-1 0,0 0 1 0,0 0 0 0,0 0 0 0,18 0 1 0,-18 0-634 0</inkml:trace>
  <inkml:trace contextRef="#ctx0" brushRef="#br0" timeOffset="29445.676">11854 11726 320 0,'0'0'0'0,"0"0"30"0,0 0-1 0,0 0 1 16,0 0 0-16,0 0-22 0,0 0 0 0,0 0-1 16,0 0 1-16,0 0-6 15,0 0 0-15,0 0 0 0,0 0 0 0,0 0-2 16,0 0-2-16,18 38 0 0,-18-38 0 16,0 19 0-16,0-19 1 0,0 19-1 0,0-19 1 15,0 18 0-15,0 0 0 0,0 2 1 0,0-2-1 16,0 1 1-16,0 0-1 0,0 1 0 0,0-20 0 15,-18 18 0-15,18-18 0 0,0 18 0 0,0-18 0 0,0 19 0 16,0 0 1-16,0 1 0 0,0-2 0 0,0 1 0 16,0-19 1-16,0 18 0 0,0-18-1 15,18 39 7-15,-18-21-1 0,0-18 0 0,0 38 1 16,19-20 0-16,-19 19 1 0,19-16 0 0,-19 15-1 0,0 1 1 16,0-16 0-16,18 34-1 0,-18-16 1 15,0 16-2-15,0-17 1 0,0 19-1 0,20-1 1 0,-20 19-1 16,0 1 1-16,0-2 0 0,0 3 0 0,0-2-2 15,0 0 0-15,0 19 0 0,-20-19 0 16,20 1 0-16,0-2 0 0,0 3 0 0,0-22-1 0,0 2-2 0,0 0 0 16,0-1 0-16,0 0 0 0,0-18 1 0,0 0 0 15,0 18 0-15,-18-19 0 0,18 2-1 0,0-21 0 16,0 19 0-16,0 2 0 0,-19-21 0 0,19 19 1 16,0-16-1-16,0-3 0 0,-19 0 2 0,19 1-1 15,0 1 1-15,0-2 0 0,0 1-3 0,0-19 1 16,0 18 0-16,0-18 0 0,-18 19-1 0,18-19 1 0,0 0-1 15,0 0 1-15,0 20-1 0,0-20 0 0,0 0 1 16,0 0-1-16,0 0 0 0,0 0 0 0,18 0 1 16,-18 0-1-16,0 18 1 0,19-18 0 0,-19 0 0 15,19 0 0-15,-1 0-1 0,2 0 0 0,18 0 0 16,-19-18 1-16,18 18-1 0,1 0 0 0,19-20 0 16,-20 20 1-16,1 0-1 0,17 0 0 0,2 0 0 15,0-19 0-15,-2 19-1 0,3-18 1 0,-1 18 0 16,18 0-1-16,-20 0 0 0,21-19 1 0,-1 19-1 15,19 0 0-15,-18 0 0 0,17 0 0 0,1 0 1 16,-19-18-1-16,20 18 0 0,0 0 0 0,-1 0 0 16,18 0 0-16,2 0 0 0,-21 0 0 0,2 0 0 15,17 0 0-15,-18 0 0 0,19 0 0 0,-19 0 0 0,1 18 0 16,17-18 0-16,-37 0 0 0,39 0 0 0,-21 0 0 0,21 0 0 16,-21 0 0-16,1 0 0 15,1 19 0-15,-20-19 0 0,19 18 0 0,1-18 0 0,-2 19 0 0,-17-19 0 16,17 0 0-16,-18 0 0 0,1 20 0 0,18-20 0 15,-18 0 0-15,-1 18 0 0,19-18 0 0,-19 0 0 16,0 0 0-16,1 0 0 0,-20 0 0 0,19 19 0 16,-18-19 0-16,18 18 0 0,0-36 0 15,0 18 0-15,-19 18 0 0,20-18 0 0,-19-18 0 0,0 18 0 0,-2 18 0 16,2-18 0-16,18-18 0 0,-18 18 0 16,-2 18 0-16,3-18 0 0,-1-18 0 0,-2 18 0 0,-17 0 0 15,19 0 0-15,-20 0 0 0,1 0 0 0,-1 0 0 16,0 0 0-16,1 0 0 0,0-19 0 0,-19 19 0 15,18 0 0-15,-17 0 1 0,-1 0-1 0,0-18 0 16,-1 18 0-16,1 0 0 0,-1 0 0 0,-18-20 1 0,0 20 0 16,20-19 0-1,-20 19 0-15,0-18-1 0,-20-1 1 0,20 1 0 0,0-2 0 16,-18-17 1-16,-1-2 0 0,19-16 0 0,-18 16 0 16,18 2 0-16,-19-1-1 0,0-18 0 0,19 18 0 15,-20-18 1-15,20 0-1 0,-18-1 2 0,18-1-1 16,0 3 0-16,-19-20 0 0,19 18 0 0,0-17 0 15,0-20 1-15,0 18-2 0,0 21 0 0,0-42 0 16,0 3 1-16,0 20-2 0,19-2 1 0,-19 0-1 16,18 3 1-16,-18-3 0 0,20 19 0 0,-20-18 0 15,0 18 0-15,19 2 0 0,-19-3 0 0,0 22 0 0,0-22 0 16,0 21 0-16,0 0 0 0,0-2 0 0,-19 2 0 0,19-1 0 16,0 0 0-16,-20 20 0 0,2-20 0 0,-1 19 0 15,0 0-1-15,0 1 1 0,-18-20-1 16,17 20 1-16,-17 18 0 0,0-19 0 0,-1 0 0 0,1-1 0 15,-1 20 0-15,1-18 0 0,-20 18 0 0,0-20-1 16,1 20 1-16,-1-17-1 0,0 17 0 0,2 0 1 16,-2 0 0-16,0 0 0 0,-18-19 0 0,0 19-1 15,20 0 1-15,-22 0-1 0,-16-20 0 0,17 20 1 0,20 0 0 16,-20-18-1-16,-17 18 1 0,17-20 0 16,0 1 0-16,1 2 0 0,-19-3 0 0,19 20-1 0,-19-18 1 15,0-1-1-15,0 0 1 0,0 1 1 16,-1-2-1-16,21 3 1 0,-40-4 0 0,20 3 0 0,0 18 0 15,1-19-1-15,-21 0 2 0,21 19-3 0,-2-17 1 16,-17 17-1-16,-2-21 1 0,2 21 0 0,17 0 0 0,-18 0 0 16,1 21 0-16,-1-21-1 0,0 0 1 0,0 0-1 15,-19 17 1-15,20 2-1 0,-1-19 0 0,-1 0 0 16,2 19 1-16,-2-1-1 0,20 3 0 0,-18-4 0 16,-1 3 1-16,18-20-1 0,1 18 0 0,1 20 0 15,-1-20 0-15,18 2 0 0,0-3 1 0,1 2-1 16,0 1 1-16,20-2-1 0,16 2 0 0,-17-20 0 15,19 19 1-15,0-19-1 0,17 17 0 0,-18-17 0 16,38 20 0-16,-19-20 0 0,19 0 1 63,-19 0-1-63,19 18 0 0,19-18-1 0,0 20 0 0,19-20-1 0,-18 19 1 0,17-19-1 0,19 19 0 0,-19-19 0 0,2 0-631 0</inkml:trace>
  <inkml:trace contextRef="#ctx0" brushRef="#br0" timeOffset="29861.99">12870 13514 433 0,'0'0'0'16,"0"19"0"-16,0-1 0 0,0 2 32 0,0-20 1 0,0 0 0 0,0 18 0 0,0 1-18 0,0-19 1 0,-20 19 0 15,20-19 0-15,-18 0-7 0,-1 17 0 0,19-17-1 16,-18-17 1-16,-2 17-8 0,-17 0-1 0,19-19 0 16,-21 0 1-16,21-19-1 0,-1 20 0 0,1-38 0 15,-20 18 0-15,19-18 5 0,1 18 0 0,-1-18 0 16,-1-2 0-16,2-15-2 0,-1 15 1 0,19 1-1 15,-18-36 1-15,18 16 1 0,0 3 0 0,0-2-1 16,0-18 1-16,18 19-3 0,1 18 0 0,-1 2 0 16,21-21 0-16,-21 20 1 0,1 18 0 0,19-18 0 15,-20-1 0-15,19 20 1 0,-17-2 1 0,17 2 0 0,-18 19-1 16,19-21-1-16,-1 20-1 0,-19 1 1 16,21 0-1-16,-21 18 1 0,1 0-1 0,20 0 1 0,-21 0 0 0,1 18-3 15,-19 0 1-15,18 1 0 16,2 20 0-16,-20-2-1 0,0 0 0 0,0 1 1 0,-20 0 0 0,20-38-587 15</inkml:trace>
  <inkml:trace contextRef="#ctx0" brushRef="#br0" timeOffset="30450.187">12475 12817 505 0,'0'0'0'0,"19"20"0"0,-19-20 0 0,18 0 24 0,2 0 0 15,-1 0 0-15,-1 0 0 0,19 0-7 0,1 0-1 16,-1-20 1-16,2 20-1 0,16 0-11 0,-17-18-1 16,-1 18 1-16,20 0-1 0,-20 0-4 0,-16-20 0 0,16 20 0 15,20 0-1-15,-21 0 1 0,3-17 1 0,-21 17-1 16,19 0 0-16,1 0 1 0,-19 0 1 0,19 0-1 16,-19-21 0-16,-1 21-1 0,1 0 0 15,0 0 0-15,0 0 0 0,-19 21-2 0,18-21 0 0,-18 0 0 16,0 0 1-16,0 0 0 0,19 17 0 15,-19-17 0-15,0 0 0 0,0 20 0 16,0-2 0-16,0 21 1 0,-19-2-1 16,1 1 1-16,-1-2 0 0,19 3 0 15,-19-2 0-15,0 1 2 0,19 0-1 0,0 1 0 16,-18-3 1-16,18 1-1 0,-19 1 0 0,38-18 1 0,-19 17-1 16,0 0 0-16,0-17 1 0,18-3-1 0,-18 2 0 15,0-19 1-15,19 20-1 0,0-20 0 0,0 0 0 0,-19 0 0 16,18 0-1-16,1 0 1 0,-1-20-1 15,3 1 1-15,16 2 0 0,-18-21 0 0,0 0 0 16,18 0-1-16,-18 0 0 0,-1 1 1 0,2 1-1 0,-1-3 1 16,-1 1 0-16,0 0-1 0,2-18 1 15,-20 19 0-15,0-1 0 0,0-1 0 0,0 3 0 0,-20-2 0 16,2 1 0-16,0-2 0 0,-1 21 0 0,-19-19 0 16,1 17 0-16,18 1 1 0,-19 2-1 0,1 17 1 0,16-20 0 15,-16 40 0 79,19-20 0-94,-20 0 0 16,19 0 0-16,1 17 0 0,-1-17 0 0,19 0-1 0,-20 19-1 0,20-19 1 0,0 20-1 0,0-20-1 0,0 18 0 0,0-18-551 0</inkml:trace>
  <inkml:trace contextRef="#ctx0" brushRef="#br0" timeOffset="30807.129">13735 12779 408 0,'0'0'0'0,"19"20"0"0,-19-20 22 0,20 18 1 0,-20-18 0 16,18 20 0-16,0-1-10 0,-18-2 0 0,19 3 0 15,-19 18 0-15,18-19-4 0,-18 18-1 0,0-18 1 16,20 0 0-16,-1-1-7 0,-19 0 1 0,0 2-1 16,18-1 0-16,1-19 3 0,0 19 0 0,-19-19 0 15,20 0 0-15,-20 0-2 0,18 0-1 0,-18 0 1 0,19-19 0 16,1 0 1-16,-2-1 0 0,-18 2 1 0,19 0-1 16,-1-20-3-16,1 1-1 15,0 18 1-15,0-39 0 0,-1 41 2 0,-18-22-1 0,19 1 1 16,-19 0-1-16,0 2 1 0,0-1 0 0,0-2 1 0,-19 2-1 15,19-1-1-15,-18 19 0 0,18-19 0 0,-19 1 0 16,0 19 2-16,0-21 0 0,1 39-1 0,-1-19 1 16,1 19-2-16,18 0 0 0,-20 0-1 140,1 0 1-140,1 0 3 16,-21 19 0-16,39 1 0 0,-19-1 0 0,-18-1-4 0,17 19 0 0,20 1-1 0,-18-1 1 0,18-17 0 0,0 17 1 0,0 2-1 0,18-21 1 0,-18 1-2 0,20-1-1 0,17-18 0 0,-18 0 1 0,-19 0-545 0</inkml:trace>
  <inkml:trace contextRef="#ctx0" brushRef="#br0" timeOffset="31191.366">14677 12612 380 0,'0'0'0'0,"0"17"0"0,0-17 0 0,0 0 11 0,0 0 0 0,0 0-1 0,0 19 1 0,0-19-6 15,-20 0 1-15,20 0-1 0,-18 20 0 0,-1-20 10 16,-19 18-1-16,20 1 0 0,-1-1 1 0,-19 0-8 15,1 20 1-15,-1-18-1 0,18 18 1 0,-17-19 1 0,19 18 0 63,-2-18 0-63,1 36 0 0,1-16-2 0,18-20 1 16,-19 17 0-16,19 3 0 0,0-2-3 0,0-16-1 0,0 15 1 0,19-17 0 0,-1-1-4 0,1-18 0 0,1 0 1 0,-2 0-1 0,1 0 0 0,19-18 0 0,-20-1 0 0,2 0 0 0,17-19-1 0,-18 20 1 0,0-20 1 15,0 0-1-15,-1-18-1 0,2 19 1 0,-2-20-1 0,1 1 0 16,-1 18 1-16,2-20 0 0,-2 3-1 15,-18-2 1-15,19 0 1 0,-19 2 0 0,0-2 0 0,0 0 0 0,0-19 2 16,0 21 1-16,-19-1 0 0,19-1-1 0,0 0 0 16,0 1 0-16,0 18-1 0,-18-18 1 15,18 38-1-15,0-2 1 0,-20 1 0 0,20 0-1 0,-18 19 1 16,18 0-1-16,0 0 1 0,-19 0 0 0,19 0-3 16,0 19 1-16,0-19 0 0,-18 57 1 0,-2 19 1 0,2-2 0 15,-1 2-1-15,19 0 1 0,-19-3-1 16,19 3 0-16,-19 38-1 0,19-19 1 0,-19-2 0 0,19-19-1 15,-18 20 0-15,18 0 1 0,18-18 0 0,-18-19 1 16,19 1 0-16,0-22 0 0,19 21-3 0,-20-39 0 16,20 20 0-16,-1-19 0 0,1-19 0 0,-1 19 0 15,2-19 1-15,16-19-1 0,-17 19-1 0,19-19 1 0,0 19-1 32,-1-38 0-32,1 20-8 0,-20-2 0 0,20 2-561 0</inkml:trace>
  <inkml:trace contextRef="#ctx0" brushRef="#br0" timeOffset="31720.192">16332 12497 383 0,'0'0'0'0,"-19"0"0"15,19 0 22-15,0 0 1 0,-19 0 0 16,1-19 0-16,18 19-14 0,-19 0 0 0,1-18-1 0,-2 0 1 0,-17 18-9 15,18-19 1-15,-19-1-1 0,20 1 1 16,-21 1-5-16,21 0 1 0,-1 18 0 0,1-21-1 16,-1 21 0-16,-1-17-1 0,1 17 0 0,19-20 1 15,-18 20-6-15,-1-18 0 0,19 18 0 0,-20 0 0 0,20 0 1 16,-18-18-1-16,18 18 1 0,0 0-1 0,0 0 2 16,0 0 1-16,0-21-1 0,18 21 1 0,-18-17 0 15,20 17 0-15,-1-20 1 0,-1 2-1 0,40-1 8 16,-21 19-1-16,1-19 0 0,-1 19 0 0,-18-18 10 0,19 18-1 15,-1 0 0-15,-17 0 0 0,17 0 0 0,0 18 1 16,-18-18-1-16,18 19 0 0,2 0 0 0,-21-19 0 16,1 18 1-16,20 2-1 0,-21-3-1 0,-18 4-1 15,19-3 1-15,-1 20 0 0,-18 0-1 0,0-2 0 16,0 3 0-16,-18-2 0 0,18 20 3 0,-19-20 0 16,1 21 0-16,-21-2 0 0,20-1-2 0,-19-16 0 0,19 16 0 15,-18 1 1-15,-1 2 0 0,1-22-1 16,19 22 1-16,-21-2 0 0,21-18 0 0,-1 1 0 0,0-22 0 15,0 21 0-15,19 0-1 0,0-20 1 0,0 2-1 16,19-2 0-16,-19 1-2 0,19 0-1 0,0-19 1 16,18 18 0-16,-17 2-1 0,17-20 0 0,0 17 0 15,19-17 0-15,-17 0-2 0,16 19 0 0,3-19 1 16,-21 0-1-16,19 0-1 0,1 0 1 0,-20 0-1 16,20 0 1-16,0 0-1 0,-2 0 1 0,2 0-1 0,19 0 1 15,-19 0-3-15,-2 0 0 0,-16 0-576 16</inkml:trace>
  <inkml:trace contextRef="#ctx0" brushRef="#br0" timeOffset="33359.945">17762 8959 3 0,'0'0'0'0,"0"0"0"0,19-18 0 0,0 18 0 15,0 0 0-15,-1 0 0 0,1 0 0 16,-1 0 0 0,2 0 0-16,17-20 0 0,1 20 11 0,-19 0 0 15,19 0 0-15,-19 0 1 0,18 0-8 0,0 0 1 16,-17 0 0-16,17 0 0 0,1 0 3 0,-1 0 0 16,0 0 1-16,2 0-1 0,-2 20-1 0,1-20 1 15,-1 0-1-15,20 0 0 0,-21 0 1 0,4 18 0 16,17-18 1-16,-2 0-1 0,-17 0 1 0,18 0 0 0,0 19-1 15,1-19 1-15,-1 0-2 0,-18 19-1 0,20-19 1 16,-21 0-1-16,19 0 0 0,0 0 0 0,0 18 1 16,1-18-1-16,0 0 1 0,-2 0 0 0,2 0 1 15,1 0-1-15,-3 0-5 0,-16 0 0 16,16 0-1-16,-17 0 1 0,19 0 0 0,-20 19 0 0,20-19 0 16,-20 0 1-16,20 20 3 0,-21-20 0 0,4 0 0 15,-3 0 1-15,19 0 0 0,-19 0-1 0,-17 18 1 16,17-18 0-16,1 0 0 0,-19 0 0 0,-1 0 1 0,19 20-1 15,-17-20-1-15,-1 0 1 0,-1 19-1 0,1-2 0 16,0-17-3-16,-19 0 0 0,19 0 0 0,-1 20 0 16,-18-20 1-16,19 18 0 0,-19-18 0 0,0 0 1 15,18 0-1-15,-18 19 0 0,20-19 0 0,-20 0 0 0,0 0 1 16,0 0 0-16,0 0 1 0,0 0-1 0,0 0-1 16,0-19 1-16,0 19 0 0,0-18-1 0,-20-38-4 15,20-2 0-15,0 21 0 0,0-1 0 0,0 0-4 16,0 20 0-16,0-2-1 0,0 2 1 0,0 18-346 15</inkml:trace>
  <inkml:trace contextRef="#ctx0" brushRef="#br0" timeOffset="33758.274">20490 8602 241 0,'0'0'0'0,"-19"0"0"15,19 0 7-15,-18 0 0 0,-20 0-1 0,19 18 1 0,1-18-8 0,-1 0 1 16,19 20 0-16,0-20-1 0,-20 0-7 0,20 0 0 16,0 0 0-16,-18 0 0 0,18 0-10 0,0 0-1 15,-19 0 1-15,19 0 0 0,-18 0-7 0,-1-20 2 16,0 20-1-16,0 0 0 0,1-18 15 0,18 18 0 0,-19 0-1 15,-1-20 1-15,20 20 5 0,-18 0 0 0,18 0 0 16,-19-18 0-16,19 18 3 0,0 0 0 0,0 0 0 16,0 0 0-16,0 0 1 0,0 0-1 15,0 18 1-15,19-18 0 16,19 20 0-16,-19-20 0 0,18 18-1 16,1 2 1-16,-1-20 0 0,1 18 0 0,18 1 0 15,-18 0 0-15,17-2 0 0,-15 4 0 0,16-3 0 16,0-18 0-16,-18 19-1 0,17 0 1 0,-16 0 0 15,-2-19 0-15,-18 19 0 0,0-19 0 0,-1 19 0 0,1-1 0 16,-19 0 5-16,0-18-1 0,-19 20 0 0,1 18 0 16,-20-1 4-16,-18 0 0 0,-1 20 1 0,1-1-1 15,-20 1-1-15,20-19 0 0,-19 18 0 0,0 1 0 16,18 0 0-16,-18-3 1 0,19-14 0 0,-19 36 0 0,18-22 2 16,-1 3 0-16,3-19 1 0,17 36-1 0,1-17-1 15,-1 1 0-15,1-22 0 0,18 22 0 0,-19-22-2 16,19-16 0-16,1 17-1 0,18-18 1 0,-20 1-1 15,2-2 1-15,18-18-181 0</inkml:trace>
  <inkml:trace contextRef="#ctx0" brushRef="#br0" timeOffset="34494.564">18045 13158 3 0,'0'0'0'16,"0"0"17"-1,0 0 1-15,0 0-1 16,0 0 1-16,0 0-32 0,0 0 1 0,0 0-1 16,0 0 1-16,0 0 12 0,0 0 1 0,0 0-1 15,0 0 0-15,0-21 0 0,0 3 0 16,0 18 0-16,0-19 0 0,19 0 0 0,-19 19 0 16,18 0-1-16,-18 0 11 0,19 0 0 0,-19-20 0 15,38 20 1-15,-1-18 1 0,-18 18 1 0,37 0-1 16,-19 0 1-16,20 0 1 0,-19-18 0 0,18 18 0 15,1-19 0-15,19 19 3 0,-19-19 1 0,-2-1 0 0,20 20-1 16,-18 0 1-16,18 0-1 0,0-17 1 0,-19 17-1 16,2 0-2-16,-2 0-1 0,20 17 1 0,-21-17 0 15,2 0 1-15,-19 0-1 0,17 20 1 0,2-1 0 16,-20 0-3-16,21-19 0 0,-20 18 0 0,-1 0 0 16,0 2-4-16,1-1 1 0,-19 0-1 0,19 20 1 0,-19-22-2 15,-1 2-1-15,1 0 1 0,-1-19 0 0,-18 0-5 16,0 0 0-16,0 0-379 0</inkml:trace>
  <inkml:trace contextRef="#ctx0" brushRef="#br0" timeOffset="35658.755">19511 12967 50 0,'0'0'0'0,"0"0"13"15,0 0 1-15,0 0 0 0,0 0-1 0,0 0-3 16,0 0 0-16,21 0-1 0,-3 0 1 0,1 0-3 16,-1 0 1-16,2 0 0 0,-1 0-1 0,18 0-6 0,-19 0 1 15,2 0-1-15,-2 0 0 0,1 0 4 0,-1 0-1 16,2 0 0-16,-1-17 1 0,-1 17-2 0,1 0 1 15,-19 0 0-15,18 0-1 0,2 0 0 0,-2 0 0 16,1 0 0-16,-1-19 1 0,2 19-1 0,-1 0 1 16,-19 0 0-16,18 0 0 0,-18 0 1 0,18-19 1 15,-18 19-1-15,0 0 0 0,20 0 2 0,-20 0 0 0,0 0-1 16,20 0 2-16,-20 0-1 0,0 0 0 16,0 0 1-16,18 0-1 0,-18 0 2 0,19 0 1 0,-19 0-1 15,0 19 1-15,18-19-3 0,-18 0 0 0,20 0 0 16,-20 0 1-16,18 19-1 0,-18-2 0 0,19-17 0 15,-19 20 1-15,18-1 2 0,-18 0 1 0,0-1 0 16,0 0 0-16,20 2-2 0,-20-1 0 0,0 0 0 16,0-1 1-16,0 3-2 0,-20-4 0 0,20 2 1 0,-18 0-1 15,-19-1-1-15,17 2-1 0,-17-2 1 16,-1 2 0-16,0-2-1 0,1-18 0 0,-20 19 0 0,1-19 0 16,0 19-1-16,18-19 0 0,1 0-1 0,-20 18 1 15,0-18 2-15,20 0-1 0,-2 0 0 0,2 0 0 16,-20 0-1-16,39 0 0 0,-19 0 0 0,-1 0 0 0,19 0-1 15,1 0 1-15,-2 0 0 0,20 20 0 0,-19-20-4 16,19 0 0-16,0 0 0 0,0 0 0 0,0 0 1 16,19 17 0-16,-19-17-1 0,0 0 1 0,0 0-505 15</inkml:trace>
  <inkml:trace contextRef="#ctx0" brushRef="#br0" timeOffset="36598.479">21620 8526 113 0,'0'0'0'0,"0"0"0"15,0 0 35-15,0 0 0 0,0 0 0 16,0 0 0-16,0 0-25 0,0 0 0 0,0 0 1 15,0 19-1-15,-19-19-9 0,19 19 0 0,-18-19 0 16,-3 38 1-16,3 0-2 0,-1-20 0 16,1 20 1-16,-2 0 0 0,1-1 2 0,19 1 2 0,-18-19-1 15,-1 18 0-15,19-19 3 0,0 2 1 0,0-2 0 16,0 2 0-16,0-2-1 0,0-18 1 0,0 0-1 0,19 0 1 16,-19 19-3-16,18-19 1 0,-18 0 0 0,19-19-1 15,-19 1-1-15,20-2 1 0,-2 2-1 0,1-20 0 16,20 1-2-16,-39-1 0 0,18 19 0 0,1-18 0 0,-1 16 3 15,1-15 0-15,-19 17 0 0,20 19 0 0,-2-18-2 16,-18 18-1-16,19 0 1 0,-1 0 0 0,-18 0 4 16,0 0 0-16,0 18 1 0,20 1-1 0,-2 17 0 15,-18 22 1-15,19-1-1 0,-19-2 0 0,0 21-1 16,0-20 0-16,18 1 0 0,-36 19 0 0,18-1-1 16,0-39-1-16,-19 22 0 0,1-2 0 0,-2-18-1 15,20-2-1-15,-37 4 0 0,19-4 1 0,-21 4 0 16,2-4 1-16,19-18 0 0,-21 20 0 0,2-19-2 0,17-19 0 15,-17 19-1-15,-1-19 1 0,1 0 2 0,0 0 0 16,-2 0 0-16,21 0 0 0,-20 0 1 0,19 0 0 16,-18-19 0-16,19 0 0 0,-2 19-1 0,20-17 1 15,-18-4-1-15,-1 3 1 0,19-1-2 0,0 2 0 16,0 17 0-16,0-19 0 16,19-20-1-16,-19 21-1 0,18 18 1 15,2-18-1-15,-2-22 0 0,19 22 0 0,-18 0 0 0,19-2-1 0,-1 0 0 0,1 3 0 0,18 17-497 16</inkml:trace>
  <inkml:trace contextRef="#ctx0" brushRef="#br0" timeOffset="37122.466">22203 9242 386 0,'0'0'0'0,"0"0"0"15,18 0 28-15,-18 0-1 0,0-19 1 0,0-19 0 16,20-19-9-16,-20 1 0 0,0-1 0 0,19 20 1 15,-1-20-9-15,-18 19 0 0,0-17 0 0,19-2 0 0,-19 20-7 16,0-20-1 0,18 20 0-16,-18-21 1 0,20 40 1 0,-20-20 0 0,18 0-1 0,-18 19 1 0,0 1-3 15,19 0 0-15,-19-1-1 16,0 19 1-16,18-20 1 0,-18 20 0 0,20 0-1 0,-20 0 1 16,0 20-2-16,19-20 0 0,-19 0 1 0,18 19-1 0,-18-1-1 0,38 0 1 15,-38 1 0-15,19 1-1 0,-1-2 0 0,1 1 0 16,-1-19 0-16,-18 19 0 0,21-19-2 0,-21 0 1 15,0 0-1-15,0 18 0 0,0-18-3 0,0 20 0 16,0-20 0-16,0 18 1 0,0 2-1 0,0-2 1 16,0 20 0-16,0 0 0 0,-21-1-4 0,21 20 1 15,-18-20-1-15,18 1 0 0,0 18 1 0,0-18 0 16,0-1 1 0,0 1-1-16,0 1 2 0,18-22-1 0,-18 21 1 0,21-19 0 0,-2-1 0 0,-19-18 0 0,18 0 0 15,0 0 0-15,2 0 3 0,-1-18 0 0,-19-1 0 16,18 1 0-16,19-19 2 0,-17-2 0 0,-2 1 0 15,-18 1 0-15,19-19 4 0,-1 18 0 0,-18 0 0 16,20-18 1-16,-20 18 1 0,0 1-1 0,0-20 1 16,0 20 0-16,0-1-1 0,-20-19 0 0,20 20 0 15,-18-2 0-15,-1 3 0 0,1 17 1 0,18-20-1 16,-20 21 1-16,2 18-3 0,18-18 1 0,-19 18 0 0,1 0-1 16,18 0 0-16,-19 0-1 0,19 0 0 0,-20 18 1 15,20 19-1-15,-18-17 1 0,18 17-1 0,-18 0 1 16,18 20-2-16,0-20 0 0,0 21 1 0,18-21-1 15,0-18-1-15,2-2 0 0,-1-17-486 0</inkml:trace>
  <inkml:trace contextRef="#ctx0" brushRef="#br0" timeOffset="37665.64">23257 8582 386 0,'18'-18'0'0,"1"18"0"16,1-19 20-16,-2 0 0 0,1 19 0 0,-1-18-1 0,2 18-6 0,-20 0 0 15,18-20 0-15,-18 20 0 0,19 0-7 0,-19 0 0 16,0 0 0-16,0 0-1 0,18 0-4 16,-18 20-1-16,-18-2 0 15,18 1 1-15,0 38-1 0,-19-1 2 0,19 20 1 16,0-20-1-16,-18 1 1 0,18-1 2 0,0 0-1 16,0-18 1-16,0-1 0 0,0 1-1 0,18 1 0 0,-18-22-1 15,0 3 1-15,19-2-2 0,-19-18 1 0,18 19-1 16,-18-19 0-16,0 0 2 0,19-19 1 0,-19 19-1 15,19-38 0-15,0 21-3 0,-1-22 1 0,1 1-1 16,2 1 1-16,-21-19 0 0,17 18-1 0,-17 18 1 16,20-16-1-16,-2-2 3 0,-18 0 0 0,19 1-1 15,-19-1 1-15,19 19-2 0,0-18 1 0,-19 17 0 16,18 2 0-16,-18 18-1 0,19-20 0 0,-19 20 1 16,0 0-1-16,20 0-1 0,-20 20 1 0,0-20-1 0,0 18 1 15,18 20-1-15,1 0 0 0,-19 0 1 16,18 18-1-16,-18 1-1 0,20-21 1 0,-2 2-1 0,1 0 0 15,-1 0 0-15,1-20 0 0,1-18 0 0,-2 19 0 16,1 1 0-16,-1-20 0 0,2 0 0 16,-2-20 1-16,-18 20 0 0,19-19 0 0,-19 1-1 0,18-20 2 15,2 0-1-15,0 0 0 0,-20-17 0 0,0 17 1 16,0-18 0-16,0 18 0 0,0 0 0 0,0 0 1 16,0-18 1-16,0 18-1 0,0-19 1 0,-20 21-3 15,20-3 1-15,0 2 0 0,0-20 0 0,-20 39 2 16,20-18 0-16,0 14 0 0,0-14 0 0,20 17-2 15,-20 2 1-15,-20 17 0 0,20-22 0 0,0 22-1 0,20 0 1 16,-20 0-1-16,0 0 0 0,0 0-1 0,0 0 0 16,20 0-1-16,-20 0 1 0,17 22-1 0,-17-5 1 15,0-17-562-15</inkml:trace>
  <inkml:trace contextRef="#ctx0" brushRef="#br0" timeOffset="37888.044">24423 8094 452 0,'0'0'0'16,"0"0"0"-16,0 0 21 16,0 0 0-16,0 0 0 0,0 18 0 0,0 0-9 0,0-18-1 0,0 22 1 15,0 32-1-15,0 3-8 0,-19 0 0 0,1 17 0 16,18 1 0-16,-20 1-3 0,2-19 0 0,18-1 0 0,-19 20 0 16,19-20 1-16,0 1 1 0,0-21-1 15,0 2 1-15,19 0 2 0,-19 0 1 0,0-20 0 0,0 1 0 16,18 1-3-16,-18-2-1 0,0-18 1 0,0 0 0 15,0 0 0-15,0 0 0 0,0 0 0 0,0 0 0 16,-18-18 0-16,18-2 0 0,0 1-481 0</inkml:trace>
  <inkml:trace contextRef="#ctx0" brushRef="#br0" timeOffset="38784.346">24179 8188 386 0,'0'0'0'0,"0"0"0"0,18 0 28 0,-18 0 1 15,0 0-1-15,20 18 1 0,17-18-10 0,-19 18 1 16,1-18-1-16,19 22 1 16,-1-5-9-16,1-17 2 0,-1 0-1 0,2 19 0 0,-2-19-11 0,-19 0 0 15,20-19 1-15,-19 19 0 0,20-17-2 0,-20 17 1 16,-1-22 0-16,20 22 0 0,-19-18-1 0,-1 0 0 16,1 18 0-16,-1-19 0 0,2 2-6 0,-2-5 0 0,19 4 1 15,-17 0-1-15,-1 0 0 0,18-22 1 0,-18 22 0 16,0-19-1-16,18 18 0 0,-19-1-1 0,2 3 1 15,-1-2 0-15,-1-1-1 0,1 1 0 0,1 19 0 16,-1-19 1-16,-1 19 1 0,1 0-1 0,-19-17 1 16,0 17 0-16,18 0 4 0,-18 0 0 0,20 0-1 15,-20 17 1-15,0 2-2 0,19 0 0 0,-19 1 0 16,0 16 0-16,0 22 1 0,0-22 0 0,0 22 0 16,0 0 1-16,-19-4 0 0,19-14 0 0,0 14 1 15,0-15-1-15,-20-3 0 0,20 3 0 0,0-20 0 16,-18 17 0-16,18-17 0 0,0 1 1 0,-19-20 0 0,19 18-1 15</inkml:trace>
  <inkml:trace contextRef="#ctx0" brushRef="#br0" timeOffset="39062.584">25157 8526 485 0,'0'0'1'0,"0"0"0"0,0 0 0 0,0 0 5 0,0 0-1 0,0 0 1 0,0-18 0 0,0-2-2 0,19-17 0 0,-1 0 1 0,2-20-1 0,17 0-2 0,1 20 0 0,-19-2 0 0,18-16 0 0,1 38-2 0,-1-23 0 0,1 22 0 0,-1-20 0 0,2 18-1 0,-3 2-1 0,-17 18 1 0,20 0-1 0,-2 0-8 0,-18 0 1 0,19 18-1 0,-20 2 0 16,21 0 2-16,-21-2 1 0,1 18-1 0,18 3 1 0,-18-2-1 0,0 20 1 0,-19 0 0 0,18-2 0 0,-18 21 9 0,0-1 0 0,0 1 0 0,0-1 1 0,-18 0-2 0,-1 20 1 0,0-21-1 0,-18 20 1 0,37-94-338 0</inkml:trace>
  <inkml:trace contextRef="#ctx0" brushRef="#br0" timeOffset="39329.69">21487 12310 203 0,'0'0'0'0,"0"0"0"0,0 0 28 0,0 0-1 0,0-20 1 0,20 2-1 0,-20 0-3 0,0 18-1 0,0-21 0 0,18 21 1 0,-18-17-10 16,0 17 0-16,0 0 0 0,0 0 1 0,0 0-6 0,0 0-1 0,0 0 1 0,-18 17 0 0,-2 22-4 0,1 16 0 0,-18-16 0 0,18 37 0 0,0-21 2 0,-18 2-1 0,19 18 0 0,-2-18 1 0,1-2-3 0,1 3 1 0,18-1 0 0,-18-20 0 0,18 1-5 0,-20-2 0 0,20-16 0 0,20-1 0 0,-20 0 1 0,0-19 1 0,0 18 0 0,18-18 0 0,-18-18-2 0,18 18 0 0,-18-19 0 0,19 0 0 0,1-18 0 0,-2 18 0 0,1-39 0 0,-1 22 1 0,-18-2-1 0,19 1 0 0,0-2 1 0,-19 21 1 15,19-19 1-15,-19 17 0 0,18 1-1 0,1 2-1 16,-19 17 1-16,0-20-1 0,0 20 0 0,0 0 0 0,0 0 1 16,0 0-1-16,0 0 1 0,20 0-1 0,-20 0 0 15,0 0 0-15,0 20 0 0,0-3 1 0,18 2-1 16,-18 1 0-16,0 17 0 0,0-19 2 0,0 0 0 16,0-18 1-16,0 21-1 0,0-4 0 0,-18-17 0 15,18 0 0-15,0 20-1 0,0-20 1 0,0 0-1 0,0 0 0 16,0 0 1-16,0 0-1 0,0 0 1 0,0 0-1 15,0 0 1-15,0 0-2 0,0 0 0 0,-20 0 0 16,20 0 0-16,0 0 1 0,0 0-1 0,0 0 0 16,20 0 1-16,-20 0-1 0,0 0 0 0,0 0 0 15,-20-20 0-15,20 20 0 0,0 0 0 16,-19 0 0-16,19-17-1 0,0 17-499 31</inkml:trace>
  <inkml:trace contextRef="#ctx0" brushRef="#br0" timeOffset="40084.914">21169 12554 383 0,'0'0'0'0,"0"0"0"0,0 0 25 15,0 0 0-15,0 0 0 0,0 0 1 0,-20-19-10 16,20 19 0-16,0 0 1 0,0 0-1 0,0 0-8 15,0 0 1-15,0 0 0 0,0 0-1 0,0 0-7 16,0 0 0-16,0 19-1 0,0-1 1 16,-18 2-1-16,18 0 0 0,-19 36 1 0,1-1-1 0,18 21 1 15,-20-19-1-15,20-1 0 0,0-1 0 0,-20-16 0 16,20 16 1-16,0-16-1 0,0-2 0 0,0 1 1 16,0 0-1-16,0-20 1 0,0 20-1 0,0-18 0 15,20-20 1-15,-20 18-1 0,0-18 1 0,20 0-1 16,-20 19 1-16,18-38 0 0,1 19 0 15,-1-38 0-15,2 0 2 0,-2-18 1 16,-18 18 0-16,19-18 0 0,-19 0-2 0,18 18 1 16,-18-18-1-16,0-19 1 0,19 18 2 0,-19-1 0 0,0 3 0 15,0-2 0-15,0 0-3 0,0 20-1 0,0-1 1 16,0 1 0-16,0 0 2 0,0 17 0 0,-19-17 1 16,19 19-1-16,0 18-3 0,0 0 0 15,0 0 0-15,0 0 1 0,0 0 1 0,0 0-1 16,0 18 0-16,0 19 0 0,0 2 1 0,19 36-1 15,-19 0 0-15,20 1 0 0,-20 18 0 0,18 0 0 0,0 0 1 16,-18-1-2-16,19 1 0 0,-19 20 0 0,20-20 1 16,-20 18-1-16,0-36 0 0,0-1 1 0,0 19-1 15,-20-19 0-15,20 1 0 0,0-20 1 0,-19 20-1 16,19-21 0-16,-18 2 0 0,0 1 0 0,-21-3 0 0,21-17 0 16,-1-19 0-16,-19 18 1 0,20-17-1 15,-19-2 0-15,-3 1 0 0,3-1 0 16,-1 2 0-16,1-20 0 0,-1 0 0 0,1 0 1 0,18 0-1 0,-19-20 0 15,1 20 0-15,-1-18 0 0,19-19 0 0,-17 17 0 16,16 1 0-16,20-18 0 0,-19-1 1 0,19 1-1 16,0 19 0-16,0-40 0 0,0 22 0 0,0-2-1 0,19 0 1 15,1-1 0 142,-2 2-1-157,0-1 1 0,1 2 0 0,-1-3 0 0,21 20-1 0,-21-17 1 0,1-3-1 15,19 20 1-15,-1-20-1 0,1 3 0 0,-19 17 0 0,18-19 1 0,1 20-1 0,-38 18-563 0</inkml:trace>
  <inkml:trace contextRef="#ctx0" brushRef="#br0" timeOffset="40654.941">21714 12967 474 0,'0'0'0'0,"0"0"0"0,0 20 20 0,18-20 1 0,-18 19 0 0,20-19 0 0,-2 0-9 0,-18 19 1 0,19-38 0 0,-1 19 0 0,-18 0-8 0,0 0 1 0,20-19 0 16,-20 19-1-16,19-20-5 0,-19 3 0 0,18-2 0 16,-18-19 0-16,0 1 2 0,19-2-1 0,-19 1 1 0,18 0-1 15,-18 2 4-15,0-1 0 0,20-2 0 0,-20-18 0 16,0 20-1-16,18-1 0 0,-18 1 0 0,0 0 0 16,0-2-1-16,19 21 0 0,-19 0 1 15,18-20-1-15,2 18 1 0,-20 2 0 0,0 18-1 156,19 0 1-156,-19-18-1 0,18 18 0 0,-36 0 1 0,36 18-1 0,-18-18-1 16,18 0 0-16,-18 0 0 0,19 38 1 0,2 0-3 0,-3-20 1 0,1 19 0 0,-1-37 0 0,2 20-6 0,-20-1 0 0,18-19 0 0,1 18 0 0,-1-18-3 0,-18 0 0 0,0 0-1 0,0 0 1 0,20 0-3 0,-20 0 0 0,0 0 0 0,0 0 0 0,0 18 1 0,0-18-1 0,0 0 1 0,19 19-1 0,-19 1 3 0,0-2-1 0,-19 59-8 0,19-21 10 16,0-19 2-16,-20-1-1 0,20 2 0 0,0 0 4 0,0 1 0 0,0-22 1 0,0 22-1 0,0-20 1 0,-18 0 0 0,36-2 0 0,-18-17 0 0,0 20 2 0,20-20 0 0,-20-20 0 0,0 20 3 0,19-17 1 0,-19 17 0 15,18-38 0-15,1-1 0 0,-1 3 0 16,-18-2 0-16,20 1 0 0,-20-2 0 16,18-16-1-1,-18 16 1-15,0 2 0 0,0-1 0 0,0 1 0 0,0-2 1 0,0 21-1 0,0-19 0 0,-18 17 0 16,18-17-1-16,-20 19 1 0,2-3 0 31,-1 21-1-31,1 0 1 125,-1 0 0-109,19 0-2-16,-20 0 0 0,20 0 0 0,-37 39 0 0,19-21 1 0,-20 21 0 0,19-2 0 0,-20 0 0 0,20 1-2 0,1-1 2 0,18 3-2 0,-18-4 1 0,-1 2-1 0,19-1-1 0,0 2 1 0,0-2-1 0,19-19 0 0,-19 21-1 0,0-39 1 15,18 17 0-15,-18-17-515 0</inkml:trace>
  <inkml:trace contextRef="#ctx0" brushRef="#br0" timeOffset="41887.412">22522 12442 72 0,'0'0'0'0,"0"0"18"0,0 0 1 0,19-19 0 16,-19 19 0-16,0 0-11 0,0-20 0 0,0 20 0 15,0 0 0-15,0 0-6 0,0-19 1 0,0 19-1 16,0-18 0-16,0 18 1 0,0-18 0 0,18-3 0 15,-18 21 1-15,0 0 1 0,0-17 1 0,0 17 0 16,0 0 0-16,0 0 3 0,0 0 1 0,0 0 0 16,0 0 0-16,0 0 2 0,0 17 0 0,0-17 0 0,21 21 0 15,-21 34-1-15,0 2 0 0,19 0-1 0,-19-2 1 16,0 2-2-16,0-18 1 0,18 16 0 0,-18-16 0 16,18-2-1-16,-18 1 0 0,20-19 1 0,-1 18-1 15,-19-18 2-15,18 0-1 0,-18-19 1 0,19 0 0 16,-19 19-1-16,18-19 0 0,-18-19 0 0,0 19 0 15,20-19-3-15,-20 19 1 0,0-19 0 0,18-1 0 0,-18-16-2 16,19-2 0-16,-1 1-1 0,2-2 1 0,-20 21-1 16,0-19 0-16,19 17 0 0,-19 1 0 0,18-18-3 15,-18 17 0-15,0 20 0 0,19-18 0 0,-19 18 0 16,0 0-1-16,0-19 1 0,0 19 0 0,19 0-1 16,-19 19-1-16,0-19 1 0,19 0 0 0,-19 18 0 15,18 2 0-15,1 17 0 0,-1-18-1 0,2 19 0 16,-1-19 0-16,-1-1 1 0,1-18 0 0,-19 18 1 15,19-18 0-15,1 0 0 0,-2 0-1 0,1 0 0 16,-19 0 0-16,20 0 0 0,-20-18 2 0,18 18 1 16,-18 0-1-16,19-18 1 0,-1-1-1 0,-18 1 0 0,19-21 0 15,0 2 0-15,-19-1 0 0,0 19 0 0,0-19 1 16,19 19-1-16,-19-17-1 0,0-3 1 0,0 20-1 16,0 1 0-16,0-21 0 0,0 22 1 0,0-3-1 15,0 2 1-15,18 0-1 0,-18-3 0 0,0 21 0 16,0-17 1-16,19 17-2 0,-19 0 0 0,0 0 0 15,0-20 1-15,0 20-1 0,0 0 0 16,20 0-1-16,-20 0-2 0,0 0-1 0,0 0 1 16,0 0-1-16,18-18-10 0,1 18 0 0,-19-19 0 15,18 19 1-15,2-19-6 0,17 1 1 0,-37-2 0 0,18-17 0 16,-18 18-2-16,19 19 0 0,-19 0 0 0,19 0 0 16,-19 0-1-16,0 0 0 0,0 0 0 0,0 0 0 15,0 0-7-15,0 0 1 0,0 0-1 0,0 0 1 0,0 0 11 16,0 19 1-16,0-19-1 0,0 0 1 0,0 0 23 15,0 18 1-15,0-18-1 0,0 39 1 0,0-2-2 16,0 20 1-16,0-1 0 0,0-18-1 0,0 18 3 16,0-19-1-16,0 2 0 0,0 16 1 0,19 2-2 15,-19-19 0-15,0-1 0 0,0 20 1 0,0-20-2 16,0 2 0-16,0-2 0 0,0-19 1 0,0 21-3 0,0-22 0 16,0 3 1-16,0-1-1 0,0 0 4 0,0-19 0 15,0 0 0-15,0 0 0 0,0 0-2 16,0 0 1-16,0 0 0 0,0 0 0 0,-19-19-1 0,0 0-1 15,19-1 0-15,-37-16 1 0,0-22-2 0,-1 2-1 16,1 19 1-16,-2-1 0 0,39 38-442 0</inkml:trace>
  <inkml:trace contextRef="#ctx0" brushRef="#br0" timeOffset="42937.848">23068 12216 307 0,'0'0'0'0,"0"-20"0"0,20 20 0 16,-20 0 11-16,0 20 0 0,0-20 0 0,18 17 0 0,-18 4-10 0,0-21 0 15,0 0 0-15,0 18 0 0,19-18-2 0,1 18 1 16,-2-18 0-16,19 20 11 0,1-3 1 0,-1-17-1 15,2 0 0-15,-2 0 2 0,-19 0 1 0,20 0-1 16,-19 0 1-16,18-17-3 0,-18 17 1 0,0-20-1 16,-1 2 0-16,1 18 0 15,2 0-1-15,-21-18 0 0,17 18 1 0,3-21-3 0,-2 4 0 0,1-3 0 16,-19 2 0-16,19-1-3 0,0 0-1 0,-19-19 1 16,18 19 0-16,1-18-4 0,1 19 0 0,-20-21 1 0,18 2-1 15,-18-1 0-15,19 0-1 0,-1 20 0 0,-18-20 0 16,20 20-8-16,-2-1 1 0,1 0-1 0,-19-1 1 15,18 20-8-15,-18-18 1 0,0 18-1 0,19 0 1 16,-19 0-4-16,0 0 0 0,20 0-1 0,-20 0 1 0,0 0 3 16,0 0 1-16,18 18-1 0,-18-18 0 0,0 39 4 15,19-20 1-15,-19 17-1 0,0 2 1 0,0 20 10 16,0-3 0-16,0 2 0 0,0-1 0 0,0 1 1 16,-19 0 0-16,19-1 0 0,-18-1-1 0,18 2 9 0,-20-38 0 15,20 20 0-15,-19-3 0 0,19-17-1 0,0 1-1 16,-18-2 1-16,18-18 0 0,0 19 0 15,0-19 0 95</inkml:trace>
  <inkml:trace contextRef="#ctx0" brushRef="#br0" timeOffset="43064.007">23840 12554 428 0,'0'0'9'0,"0"0"-3"0,0 0 0 16,0 0 1-16,0-19-1 0,18 1 1 0,-18-2 0 0,19 1-1 0,1-36 1 0,17-2-1 0,-19 1 0 0,20 18 0 0,-19-18 0 0,-1 18-2 0,22 0 1 0,-23 20 0 0,1-21 0 0,22 2 0 0,-22 19 0 0,19-2 0 0,-17 20-1 0,17-19 2 0,-19 19-1 0,21 0 0 0,-21 19 1 0,1 1-3 0,19-2 0 0,-20 19 0 0,1 2 1 0,-1-2 0 0,-18 20 0 0,20-1 0 0,-1-1 0 0,-1 2-3 0,-18 1 1 0,19-3 0 0,-19 2 0 0,18 1 2 0,-18-2 0 0,20-19 0 0,-2-1 0 0,1-15-1 0,-19-4-1 0,18 3 1 16,22-40 0-16,-22 20-1 0,0-17 1 0,2-4-1 0,-1-34 1 0,18 17-3 0,-19-18 1 0,-18 56-487 0</inkml:trace>
  <inkml:trace contextRef="#ctx0" brushRef="#br0" timeOffset="45298.329">26756 8582 292 0,'0'0'0'0,"0"0"31"16,0 0 0-16,0 0 1 0,0 0-1 15,0 0-13-15,0 0 1 0,0 0 0 0,0 0-1 16,0 0-9-16,0 0 1 0,0-18-1 0,0-1 0 16,0 19-4-16,0 0 0 0,0 0 0 0,0 0 1 0,0 0-5 15,0-19 0-15,20 19 0 0,-2 0 3 16,1 0 1-16,-1 0 0 0,20 0 1 0,19 0-3 15,-20 0 1-15,20 0 0 0,-20 0 0 0,21 0 0 16,-21 0 1-16,19 0-1 0,1 0 1 0,-1 0-4 0,-18 0 0 16,17 0 0-16,-16-18 0 0,17 18 3 15,-19-20 1-15,2 20-2 0,-3 0 2 0,-17 0-4 0,-1-19 1 16,22 19-1-16,-22 0 1 0,1-18 0 0,0 18 1 16,-19 0-1-16,0 0 1 0,19 0-2 0,-19 0 0 15,0 0 1-15,0 0-1 0,0 0 2 0,0 0 1 16,0 0 0-16,0 0-1 0,0 0-1 0,0 0 0 15,0 0-1-15,0 0 1 0,0 0 1 0,0 0-1 0,0 0 1 16,0 0-1-16,0 0 0 0,0 18 0 0,-19-18 0 16,19 0 1-16,-19 19-1 0,19 1 0 0,-19-2 0 15,19 1 1-15,-18 0-1 0,18-1 0 0,0 2 0 16,0-2 1-16,0 20-1 0,0-19 0 16,0 0 0-16,-19 19 1 0,19-1-2 0,0 1 0 0,0-19 0 15,19 18 1-15,-19 1-2 0,0 0 1 0,0 18 0 16,0-19-1-16,0 21 1 0,0-22 0 0,0 21 0 15,0-19 0-15,0 18-1 0,18-18 1 0,-18-2-1 16,0 4 1-16,0-4-1 0,0 4 1 0,0-22 0 0,0 18-1 16,0 4 1-16,0-23-1 0,0 2 1 0,0-1-1 15,0 3 0-15,0-4 1 0,0 2-1 16,0-19 1-16,0 0 0 16,0 19-1-16,0-19 1 0,0 0 0 15,0 0 1-15,0 0-1 0,0 0 1 0,0 0-1 16,0 0 1-16,0 0-1 0,0 0 0 0,0 0 0 15,0 0 1-15,0 0-1 0,0 0 0 0,0 0 0 16,0 0 0-16,0 0 0 0,0 0 0 16,0 0 0-16,-18 19 0 0,18 18-1 15,-19-17 1-15,-2 36-1 0,21-56-569 0</inkml:trace>
  <inkml:trace contextRef="#ctx0" brushRef="#br0" timeOffset="46284.73">25759 12122 194 0,'0'0'0'0,"0"0"37"0,0 0 0 0,20 0 0 0,-20 0 1 0,-20 0-25 0,20 0 1 0,0 0-1 0,0 0 0 0,0 0-6 0,0 0 0 0,0 0 0 0,0 0-1 0,0 0-3 0,20 0-1 0,-20 0 1 0,0 0 0 0,18 0-2 0,-18-20 1 0,19 20-1 0,-1 0 1 0,39 0 0 0,-20 0 0 0,20 0 0 0,-19 0 1 0,-1 0 0 0,0 0 1 16,20-19 0-16,-18 19-1 0,16 0 1 234,-17 0 1-234,18 0-1 0,1 0 0 32,-19-18 0-32,17 18 1 0,2 0-1 0,1 0 0 0,-3 0 0 0,-16-19-1 0,16 19 0 0,-17 0 0 0,19 0 1 0,-20 0 0 0,20 19 0 0,-20-19 0 0,19 0-2 0,-19 18 1 0,3-18 0 0,-3 0 0 0,1 0 0 0,-1 0-1 0,1 0 0 0,-1 19 1 0,-18-19-2 0,0 20 1 0,18-20-1 0,-18 0 0 0,-1 0 0 0,2 18 0 0,-1-18-1 0,-1 0 1 0,0 0 0 0,2 0 0 0,-1 0 0 0,-19 19 0 0,18-19 1 0,-18 0 0 0,19 0-1 0,-19 0 1 0,20 0-1 0,-20 0 0 0,0 0 1 0,0 0-1 0,0 0 0 0,18 0 1 0,-18 0-1 0,0 0 0 0,0 0 0 0,0 0 0 0,0 0 0 0,0-19 1 0,0 1-1 0,0-2 0 0,0 1 0 0,0-18 0 0,0-20 2 0,0 2 0 0,-18 16 1 0,18 2-1 0,0-19 1 0,0 18 1 0,0 0-1 0,0-18 0 0,0 18 1 0,18-1 0 0,-18 2 0 0,0-19 1 0,0 38-2 0,0-2 1 0,18-18-1 0,-36 20 1 0,18 18-2 0,0-19 0 0,0 19 0 0,0-19 1 0,0 19 0 0,0 0 0 15,0 0 0-15,-18 0 0 0,18 0-2 0,0 0-1 0,0 19 1 0,-20-19 0 0,1 19-2 0,1 20 1 0,-1-22 0 0,-1 3 0 0,2 17-1 0,-19-18 0 0,17-1 0 0,2 2 1 0,-1-3-2 0,19-17 1 0,-18 0 0 0,-1 0 0 0,19 0-520 0</inkml:trace>
  <inkml:trace contextRef="#ctx0" brushRef="#br0" timeOffset="46843.39">26492 10182 248 0,'0'0'0'15,"-18"-18"0"-15,18-1 17 0,0 19 1 0,0-18 0 0,-19-2 1 0,1 1-8 0,18 1 0 0,0 18 1 16,-20 0-1-16,20-19 8 0,-18 19 0 0,18 0 0 16,-19 0 0-16,19 0-10 0,-18-20 1 0,18 40 0 0,-20-20 0 15,20 0-3-15,-19 19 0 0,19-19 0 0,-18 18 1 16,-1 1-3-16,19 19 1 0,-18-19 0 16,18 18 0-16,-20 2 0 0,20 16-1 0,-18-17 1 0,18 0-1 0,0 17-1 15,-19-16-1-15,19 16 1 0,0 21-1 0,0-37 2 16,0 16 0-16,0-17 0 0,0 19 0 0,0-20-1 31,0 2 1-31,0-21-1 0,19 19 0 0,-19 2-2 0,18-39 0 0,-18 18 0 0,20 1 0 0,-2-19 1 16,-18 0 0-16,19 0-1 0,-19-19 2 0,18 19-4 15,-18-18 0-15,19 18 0 0,1-39 0 0,-2 21-2 16,1-1-1-16,-1-19 1 0,2 19 0 0,-2-18-7 0,1-1 0 16,-1 1 0-16,2-1 1 0,-1 19-5 0,-1-18-1 15,1 17 1-15,-1-35 0 0,-18 55-383 0</inkml:trace>
  <inkml:trace contextRef="#ctx0" brushRef="#br0" timeOffset="47219.848">26719 10447 357 0,'0'0'0'0,"0"36"0"0,0 1 1 0,-18-16-1 0,18 15 0 16,0 3 1-16,0-2-4 0,0 0 0 0,-19 1 0 16,19 0 0-16,0 1 26 0,0-3-1 0,0-16 0 15,0 17 0-15,0 0-10 0,0-17 1 0,19 17 0 16,-19-19-1-16,0 2-1 0,18-1 0 0,-18-19 0 15,0 17-1-15,19-17-3 0,-19 0 0 0,18 0 0 16,-18 0 0-16,20-17-3 0,-20-2 1 0,18 19-1 16,1-38 1-16,-1 1 0 0,2-2 0 0,-2-16 1 31,-18 16-1-31,19 2-2 0,-1-1 0 0,2-19 0 0,-20 2 0 0,19-3-1 0,-19 22-1 0,0-22 0 0,0 1 1 16,0 20 1-16,0 0 0 0,18 0-1 15,-36-20 1-15,18 39-2 0,0-21 0 0,0 20 0 0,-19 1 0 0,19 18 0 16,-20-19 1-16,20 19-1 0,-18 0 0 15,18 0 1-15,-19 19-1 0,19-19 0 0,-38 18 0 0,20 21 0 16,-19-20 0-16,17 17 0 0,2 21 0 0,-1-19 1 16,19 0 1-16,-18 18-1 0,18-18 0 0,0-21-2 15,0 22 0-15,0-21 0 0,0 1 0 0,18 1 0 16,1-20 0-16,-1 0 0 0,-18 0-4 16,20 0 0-16,-20-20 1 0,18 20-1 0,-18-19-5 0,0 19 1 15,19-18-1-15,37 0 1 0,-56 18-445 16</inkml:trace>
  <inkml:trace contextRef="#ctx0" brushRef="#br0" timeOffset="48379.274">27115 10635 326 0,'0'0'0'0,"0"18"0"0,0 1 0 0,17-1 9 0,-17 2 0 0,0-2 0 16,0 1 0-16,0-19-8 0,0 19-1 0,0 0 1 16,0-19 0-16,0 0 20 0,0 20 1 0,-17-20-1 15,17 0 0-15,0 0-10 0,0 0-1 0,0 0 1 16,0 0 0-16,0 0-2 0,0 0 0 0,0 0 0 15,0 0 1-15,-20 0-2 0,20 0 0 0,0 0 1 16,0 0-1-16,0-20 0 0,0 1 0 0,0 0 0 16,-20-38 0-16,20 20-2 0,20 0 0 0,-20-2 0 15,20 3 1-15,-20 15-2 0,0-16 0 0,17 19 0 0,-17-21 0 16,20 22 0-16,-1-3 0 0,-19 2-1 0,19-1 1 16,-1 0-3-16,-18 1 0 0,19 18 0 0,-19-20 0 15,18 20 0-15,-18-19 2 0,0 19-2 0,20 0 1 16,-1 0-1-16,-19 0-1 0,18 0 0 0,-18 0 0 0,0 0 0 15,19 0 0-15,-19 19 1 0,19-19-1 0,-19 20 0 16,19-20 0-16,-19 0 1 0,18 18-1 0,-18 1-1 16,19-19 1-16,-19 0 0 0,18 0 0 15,-18 0 0-15,20 0 0 0,-1 0 0 16,-19-19-1-16,18 19 1 0,0-18-1 16,2 18 1-16,-1-20 0 0,-1 1 0 0,1 19-1 0,1-18 2 15,-2 18-2-15,-18 0 1 0,18 0 0 0,1 0 0 16,-19 18 0-16,0-18 0 15,18 0 0-15,-18 39 0 0,0-2-1 0,21 0 1 16,-21 21 0-16,0-22 0 0,0 1 0 0,0 2-1 16,0-2 1-16,0 2-1 0,0-21 0 0,0 1 1 15,19-19-1-15,-19 18 0 0,0-18 1 16,18-18-1-16,1-1 0 0,0 1 0 0,-19-1 0 16,19-20 0-16,-1 3 0 0,1-2 0 0,1 18-1 15,-20-16 1-15,18 15-4 0,-18 4 0 0,19-3 0 16,-1 2 1-16,-18-1-6 0,0 19 0 0,19 0 0 15,-19 19 0-15,19-19-2 0,-19 0 0 0,0 18 0 16,0-18 0-16,0 20-5 0,0 18 1 0,0-20-1 16,0 20 0-16,0 0-2 0,0 17 0 0,0-16 0 15,0-2 1-15,0 19 8 0,0-37-1 0,0 19 1 16,0-1 0-16,19-18 4 0,-19 1 0 0,0-2-1 0,0 1 1 16,0-1 5-16,0 1 0 0,0-19 1 15,0 20-1-15</inkml:trace>
  <inkml:trace contextRef="#ctx0" brushRef="#br0" timeOffset="49457.478">27942 10955 432 0,'0'0'2'0,"0"0"0"0,0 0-1 0,0-20 1 0,0 1 1 0,0 19-1 0,0-18 0 0,18-19 1 0,-18-19 0 0,19-2 1 0,-19 21 0 0,0-20-1 0,20 20 1 0,-20-2 1 0,0-18-1 0,18 2 0 0,-18 16 4 0,19 2-1 0,-1-19 1 0,-18 18-1 0,20 1 1 0,-2 19-1 62,1-21 1-62,-1 20-1 0,1 1 0 0,2-1 0 0,-3 1 0 0,0-2 0 0,-18 20-2 0,19 0-1 0,-19 0 1 0,20 0 0 0,-2 0-3 0,-18 20 0 0,0-20 0 0,19 18 0 0,-19-18 3 0,0 19 0 0,0-19 1 0,0 18-1 0,-19 21-3 0,1-20 1 0,-2-1-1 0,-17 0 1 0,-2 1 0 0,20 19-1 0,-18-19 1 0,-1 18 0 0,1-17-2 0,19-3 0 0,-2 4 1 0,1-3-1 0,1 0 1 0,-1 2 1 0,19-3-1 0,0-17 1 0,0 0-2 0,19 0 0 0,-1 0-1 0,1 0 1 0,19-17-1 0,-1-3 0 0,-17 2 0 0,17-21 0 0,0 22 0 0,2-3-2 0,-2 2 0 0,1-1 0 0,-19 0 0 0,18 1-7 0,-18-2 0 0,18 1 0 0,2 1 0 0,-2 0 0 0,-19-1 0 0,2 19 0 0,-2-20 0 0,-18 1-5 0,19 19-1 0,-1 0 0 0,-18-18 1 0,19 18 0 0,-19 0-1 0,0-19 1 0,0 19 0 0,0 0 5 0,0 0 1 0,0 0 0 0,0 0 0 0,-19 0 6 16,19 0 1-16,0 0 0 0,-18 37 0 0,-19-18 1 0,-1 38 0 0,1-20 0 0,17 20 0 0,-17-20 1 0,18 0 1 0,0 2 0 0,0 16 0 0,1-16 4 0,18-2 1 0,-19-17 0 0,19 17-1 0,-18 0 1 0,18-17-1 0,0-2 0 0,0 1 0 0,0-19 0 0,0 0 0 0,0 19-1 0,0-19 1 0,0 0 0 0,0 0 0 0,18 0 0 0,-18-19 0 0,0 19-2 0,19-19 1 0,-19 1 0 0,18-39 0 0,20 0-1 0,-19 2 1 0,-1 17 0 0,1 0 0 0,-19-1 0 0,20 2 0 0,-2-19 1 0,1 18-1 0,-19 1 0 0,18 0 1 0,-18-20-1 0,20 20 1 0,-20-2-3 0,18 21 1 0,-18-1-1 0,19-1 1 0,-19 2-3 0,0 18 1 0,0 0-1 0,18 0 1 0,-18 0 0 0,0 0 1 0,0 0 0 0,0 0 0 0,0 0-2 0,0 18 1 0,0-18 0 0,19 39 0 0,-19 18 0 0,0-20 1 0,0 0-1 0,20 20 0 0,-20-20 0 0,0 1-1 0,18 0 0 0,-18-20 0 0,19 19 2 0,-19 2-1 0,18-21 0 0,3 19 1 0,-3-16-2 0,1 15 0 0,-1-17 0 0,2 1 0 0,-1 17 1 0,18-18 0 0,-19-1 1 0,2 20-1 0,-2-19-2 0,1 0 0 0,19 0 0 0,-19-19 0 0,-1 20 0 0,-18-20 1 0,18 17-1 0,1-17 0 0,1 0 0 0,-2 0 0 0,-18 0 1 0,0-17-1 0,-18-3 0 0,18 1 0 0,0 0 1 0,-20-18-1 0,20-20 1 0,-19 0-1 0,19 20 1 0,-18-2 0 0,18-16 2 0,-18 16 0 0,18-16 0 0,0 17 0 0,-19-19-1 0,19 39 0 0,19-19-1 0,-19-2 1 0,0 2 1 0,0 19-1 0,18-2 1 0,-18 20 0 0,18-19-1 0,-18 19 0 0,0 0 0 0,19 0 0 0,-19 0-1 0,20 0 0 0,-20 0 1 0,37 19-1 15,-19 1 2-15,2-2-1 0,17 1 0 0,-19-1 1 0,3 1-2 0,16 1 0 0,-18-20 0 0,-1 37 0 0,20-37-1 0,-19 18 0 0,19-18 0 0,-19 0 1 0,18 0-1 0,-18 19 0 0,0-19 0 0,-1-19 0 0,19 19 0 0,-17 0 0 0,-1 0 0 0,-19-18 0 0,36 18 0 0,-36-18 0 16,20-1 0-16,-1-1 1 0,-1 1-1 0,1 19 0 16,2-18 0-16,-3-1 0 0,-18-19 0 0,17 19 0 15,3 19 0-15,-20-18 0 0,0-1 0 16,18-19 0-16,-18 20 1 0,0-1-1 0,20 0 0 0,-20-1 1 16,0 2 0-16,0 0 0 0,0-1-1 0,0 0 0 15,0 19 1-15,0-20-1 0,0 20 1 0,0 0 0 0,0 0 0 16,-20 0 1-16,20 0 0 0,0 0 0 15,0 20 0-15,0-20-1 0,-18 38 0 0,-2-20 0 16,3 58 0-16,-1-1 1 0,-3-18-1 0,2 17 0 16,19-17 1-16,-18 0-2 0,18-1 0 0,18-1 1 15,-18 2-1-15,0 1 1 0,19-3 0 0,2-16 0 16,-3-2 0-16,-1-19 0 0,3 2 0 0,-2-2 0 16,21 1 0-16,-2 0 0 0,-18-19 0 0,18 0 0 0,-18-19 0 15,19 0 0-15,-1 1 0 0,1-20 0 16,-1 1 0-16,2-2 0 0,-21-16-1 0,1-3 1 15,18 1-1 439,19 20 0-454,-36-19 0 15,18-1 0-15,-1 21 1 0,-37 36-597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0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6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64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wwarb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measuremen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elpax?utm_source=unsplash&amp;utm_medium=referral&amp;utm_content=creditCopy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measurement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probability notation</a:t>
            </a:r>
          </a:p>
          <a:p>
            <a:r>
              <a:rPr lang="en-US" dirty="0"/>
              <a:t>Express formulas with probability notation</a:t>
            </a:r>
          </a:p>
          <a:p>
            <a:r>
              <a:rPr lang="en-US" dirty="0"/>
              <a:t>Understand the difference between estimation and testing</a:t>
            </a:r>
          </a:p>
          <a:p>
            <a:r>
              <a:rPr lang="en-US" dirty="0"/>
              <a:t>Compute confidence intervals and other estimates of the precision and significance of an 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William </a:t>
            </a:r>
            <a:r>
              <a:rPr lang="en-US" sz="1400" i="1" dirty="0" err="1">
                <a:hlinkClick r:id="rId3"/>
              </a:rPr>
              <a:t>Warby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6C9E2-2BCA-461A-8DC7-F502175AA1F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38842" y="-18207"/>
            <a:ext cx="3822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F4B9-3CD0-42C4-98F9-EB795264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11807-028C-4420-9C24-B400DD958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Adult Gentoo penguins have an average weight of 5076g.</a:t>
                </a:r>
              </a:p>
              <a:p>
                <a:r>
                  <a:rPr lang="en-US" dirty="0"/>
                  <a:t>How precise is this estimate?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Gentoo penguins have longer flippers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=217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/>
                  <a:t>) than chinstrap penguins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=196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Do they? Or did we randomly get long-flippered Gentoo and short-flippered Chinstrap penguins?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11807-028C-4420-9C24-B400DD958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9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BE71-2CA2-46CB-8DAA-B2CA8EED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0E2A-5CA3-4C7A-AFBF-730D973DE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is learning about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Estimating</a:t>
            </a:r>
            <a:r>
              <a:rPr lang="en-US" dirty="0"/>
              <a:t> the value of a parameter</a:t>
            </a:r>
          </a:p>
          <a:p>
            <a:r>
              <a:rPr lang="en-US" b="1" dirty="0"/>
              <a:t>Testing</a:t>
            </a:r>
            <a:r>
              <a:rPr lang="en-US" dirty="0"/>
              <a:t> the data’s support for an hypothesis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323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CF6-0AC0-490A-969B-9BF2E730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5873-968D-4980-B265-9ADAA17D5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estimate</a:t>
            </a:r>
            <a:r>
              <a:rPr lang="en-US" dirty="0"/>
              <a:t> is an estimated value of some underlying quantity</a:t>
            </a:r>
          </a:p>
          <a:p>
            <a:r>
              <a:rPr lang="en-US" dirty="0"/>
              <a:t>Often has a </a:t>
            </a:r>
            <a:r>
              <a:rPr lang="en-US" i="1" dirty="0"/>
              <a:t>confidence interval</a:t>
            </a:r>
            <a:r>
              <a:rPr lang="en-US" dirty="0"/>
              <a:t> or similar (e.g. credible interval)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/>
              <a:t>estimator</a:t>
            </a:r>
            <a:r>
              <a:rPr lang="en-US" dirty="0"/>
              <a:t> is a procedure for computing an estimate.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 err="1"/>
              <a:t>estimand</a:t>
            </a:r>
            <a:r>
              <a:rPr lang="en-US" dirty="0"/>
              <a:t> is a thing we try to estimate.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use a </a:t>
            </a:r>
            <a:r>
              <a:rPr lang="en-US" b="1" dirty="0">
                <a:solidFill>
                  <a:schemeClr val="accent4"/>
                </a:solidFill>
              </a:rPr>
              <a:t>statistic</a:t>
            </a:r>
            <a:r>
              <a:rPr lang="en-US" dirty="0"/>
              <a:t> from a </a:t>
            </a:r>
            <a:r>
              <a:rPr lang="en-US" i="1" dirty="0"/>
              <a:t>sample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3"/>
                </a:solidFill>
              </a:rPr>
              <a:t>estimate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4"/>
                </a:solidFill>
              </a:rPr>
              <a:t>parameter</a:t>
            </a:r>
            <a:r>
              <a:rPr lang="en-US" dirty="0"/>
              <a:t>, which is the </a:t>
            </a:r>
            <a:r>
              <a:rPr lang="en-US" b="1" dirty="0" err="1">
                <a:solidFill>
                  <a:schemeClr val="accent3"/>
                </a:solidFill>
              </a:rPr>
              <a:t>estimand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61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943F-E639-4847-9171-BD826B1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EF4B-60BB-41A9-93BD-5EB5E02F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effect size</a:t>
            </a:r>
            <a:r>
              <a:rPr lang="en-US" dirty="0"/>
              <a:t> is the size of the difference between two groups or treatments.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F82E10-FA88-4486-A11A-D341EEF31B2E}"/>
                  </a:ext>
                </a:extLst>
              </p14:cNvPr>
              <p14:cNvContentPartPr/>
              <p14:nvPr/>
            </p14:nvContentPartPr>
            <p14:xfrm>
              <a:off x="1273320" y="2703600"/>
              <a:ext cx="9626040" cy="248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F82E10-FA88-4486-A11A-D341EEF31B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960" y="2694240"/>
                <a:ext cx="9644760" cy="24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9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C5BC-FE7E-408A-A34E-F898FAF3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300D-8EAF-4342-9BA2-19819B0F7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bright-line rules – multiple pieces of evidence increase confidence</a:t>
            </a:r>
          </a:p>
          <a:p>
            <a:r>
              <a:rPr lang="en-US"/>
              <a:t>Probability </a:t>
            </a:r>
            <a:r>
              <a:rPr lang="en-US" dirty="0"/>
              <a:t>is meaningful even without a random process – can quantify </a:t>
            </a:r>
            <a:r>
              <a:rPr lang="en-US" i="1" dirty="0"/>
              <a:t>degrees of belief</a:t>
            </a:r>
          </a:p>
          <a:p>
            <a:r>
              <a:rPr lang="en-US" dirty="0"/>
              <a:t>Effect size and estimates are </a:t>
            </a:r>
            <a:r>
              <a:rPr lang="en-US" i="1" dirty="0"/>
              <a:t>usually</a:t>
            </a:r>
            <a:r>
              <a:rPr lang="en-US" dirty="0"/>
              <a:t> more important than hypothesis tests (but I’ll teach those anyway)</a:t>
            </a:r>
          </a:p>
        </p:txBody>
      </p:sp>
    </p:spTree>
    <p:extLst>
      <p:ext uri="{BB962C8B-B14F-4D97-AF65-F5344CB8AC3E}">
        <p14:creationId xmlns:p14="http://schemas.microsoft.com/office/powerpoint/2010/main" val="212546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068" y="365125"/>
            <a:ext cx="4665732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067" y="1825625"/>
            <a:ext cx="46657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We’re going to move beyond computing and comparing statistics to reasoning about their impact and implications.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foundations of this will be probability theory.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 err="1">
                <a:hlinkClick r:id="rId3"/>
              </a:rPr>
              <a:t>Celpax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9EC03-286C-445A-AA88-36B30D5A56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45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11076</TotalTime>
  <Words>287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Oswald</vt:lpstr>
      <vt:lpstr>Cambria Math</vt:lpstr>
      <vt:lpstr>Arial</vt:lpstr>
      <vt:lpstr>Calibri</vt:lpstr>
      <vt:lpstr>Office Theme</vt:lpstr>
      <vt:lpstr>CS 533 INTRO TO DATA SCIENCE</vt:lpstr>
      <vt:lpstr>PROBABILITY AND INFERENCE</vt:lpstr>
      <vt:lpstr>Learning Outcomes (Week)</vt:lpstr>
      <vt:lpstr>Statistics</vt:lpstr>
      <vt:lpstr>Inference</vt:lpstr>
      <vt:lpstr>Estimates</vt:lpstr>
      <vt:lpstr>Effect Size</vt:lpstr>
      <vt:lpstr>Perspective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2020-09-19T19:35:03Z</dcterms:modified>
</cp:coreProperties>
</file>