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6.xml" ContentType="application/vnd.openxmlformats-officedocument.presentationml.notesSlide+xml"/>
  <Override PartName="/ppt/ink/ink1.xml" ContentType="application/inkml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ink/ink2.xml" ContentType="application/inkml+xml"/>
  <Override PartName="/ppt/notesSlides/notesSlide9.xml" ContentType="application/vnd.openxmlformats-officedocument.presentationml.notesSlide+xml"/>
  <Override PartName="/ppt/ink/ink3.xml" ContentType="application/inkml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2"/>
  </p:notesMasterIdLst>
  <p:sldIdLst>
    <p:sldId id="256" r:id="rId2"/>
    <p:sldId id="298" r:id="rId3"/>
    <p:sldId id="303" r:id="rId4"/>
    <p:sldId id="304" r:id="rId5"/>
    <p:sldId id="305" r:id="rId6"/>
    <p:sldId id="306" r:id="rId7"/>
    <p:sldId id="307" r:id="rId8"/>
    <p:sldId id="308" r:id="rId9"/>
    <p:sldId id="309" r:id="rId10"/>
    <p:sldId id="268" r:id="rId11"/>
  </p:sldIdLst>
  <p:sldSz cx="12192000" cy="6858000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Cambria Math" panose="02040503050406030204" pitchFamily="18" charset="0"/>
      <p:regular r:id="rId17"/>
    </p:embeddedFont>
    <p:embeddedFont>
      <p:font typeface="Lato" panose="020F0502020204030203" pitchFamily="34" charset="0"/>
      <p:regular r:id="rId18"/>
      <p:bold r:id="rId19"/>
      <p:italic r:id="rId20"/>
      <p:boldItalic r:id="rId21"/>
    </p:embeddedFont>
    <p:embeddedFont>
      <p:font typeface="Oswald" pitchFamily="2" charset="0"/>
      <p:regular r:id="rId22"/>
      <p:bold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6" autoAdjust="0"/>
    <p:restoredTop sz="94660"/>
  </p:normalViewPr>
  <p:slideViewPr>
    <p:cSldViewPr snapToGrid="0">
      <p:cViewPr varScale="1">
        <p:scale>
          <a:sx n="75" d="100"/>
          <a:sy n="75" d="100"/>
        </p:scale>
        <p:origin x="44" y="1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495979f9a431ddb0" providerId="LiveId" clId="{1E10FD64-BD2C-446C-B724-553FEDC12AEA}"/>
    <pc:docChg chg="custSel addSld delSld modSld">
      <pc:chgData name="" userId="495979f9a431ddb0" providerId="LiveId" clId="{1E10FD64-BD2C-446C-B724-553FEDC12AEA}" dt="2020-09-14T01:00:33.972" v="2797"/>
      <pc:docMkLst>
        <pc:docMk/>
      </pc:docMkLst>
      <pc:sldChg chg="addSp delSp modSp">
        <pc:chgData name="" userId="495979f9a431ddb0" providerId="LiveId" clId="{1E10FD64-BD2C-446C-B724-553FEDC12AEA}" dt="2020-09-12T21:34:16.371" v="2020" actId="962"/>
        <pc:sldMkLst>
          <pc:docMk/>
          <pc:sldMk cId="2018791873" sldId="268"/>
        </pc:sldMkLst>
        <pc:spChg chg="mod">
          <ac:chgData name="" userId="495979f9a431ddb0" providerId="LiveId" clId="{1E10FD64-BD2C-446C-B724-553FEDC12AEA}" dt="2020-09-12T21:32:50.571" v="2017" actId="114"/>
          <ac:spMkLst>
            <pc:docMk/>
            <pc:sldMk cId="2018791873" sldId="268"/>
            <ac:spMk id="2" creationId="{05C287E5-6CB6-4D7F-B3B4-251376F598FF}"/>
          </ac:spMkLst>
        </pc:spChg>
        <pc:spChg chg="mod">
          <ac:chgData name="" userId="495979f9a431ddb0" providerId="LiveId" clId="{1E10FD64-BD2C-446C-B724-553FEDC12AEA}" dt="2020-09-12T21:30:22.698" v="2010" actId="20577"/>
          <ac:spMkLst>
            <pc:docMk/>
            <pc:sldMk cId="2018791873" sldId="268"/>
            <ac:spMk id="8" creationId="{7D2C9FD9-6243-4952-ABA6-E5D86D00A124}"/>
          </ac:spMkLst>
        </pc:spChg>
        <pc:picChg chg="del">
          <ac:chgData name="" userId="495979f9a431ddb0" providerId="LiveId" clId="{1E10FD64-BD2C-446C-B724-553FEDC12AEA}" dt="2020-09-12T21:32:22.024" v="2011" actId="478"/>
          <ac:picMkLst>
            <pc:docMk/>
            <pc:sldMk cId="2018791873" sldId="268"/>
            <ac:picMk id="4" creationId="{A2CEB0A9-A8E0-4B2E-8821-6F3145C04AF3}"/>
          </ac:picMkLst>
        </pc:picChg>
        <pc:picChg chg="add mod modCrop">
          <ac:chgData name="" userId="495979f9a431ddb0" providerId="LiveId" clId="{1E10FD64-BD2C-446C-B724-553FEDC12AEA}" dt="2020-09-12T21:34:16.371" v="2020" actId="962"/>
          <ac:picMkLst>
            <pc:docMk/>
            <pc:sldMk cId="2018791873" sldId="268"/>
            <ac:picMk id="5" creationId="{BCB648DB-A951-4A10-BF59-79994892FA3D}"/>
          </ac:picMkLst>
        </pc:picChg>
      </pc:sldChg>
      <pc:sldChg chg="modSp">
        <pc:chgData name="" userId="495979f9a431ddb0" providerId="LiveId" clId="{1E10FD64-BD2C-446C-B724-553FEDC12AEA}" dt="2020-09-12T20:41:49.620" v="12" actId="20577"/>
        <pc:sldMkLst>
          <pc:docMk/>
          <pc:sldMk cId="1753943686" sldId="298"/>
        </pc:sldMkLst>
        <pc:spChg chg="mod">
          <ac:chgData name="" userId="495979f9a431ddb0" providerId="LiveId" clId="{1E10FD64-BD2C-446C-B724-553FEDC12AEA}" dt="2020-09-12T20:41:49.620" v="12" actId="20577"/>
          <ac:spMkLst>
            <pc:docMk/>
            <pc:sldMk cId="1753943686" sldId="298"/>
            <ac:spMk id="2" creationId="{8163D021-0B39-4137-9D4A-4B98D219AEFC}"/>
          </ac:spMkLst>
        </pc:spChg>
      </pc:sldChg>
      <pc:sldChg chg="addSp delSp modSp">
        <pc:chgData name="" userId="495979f9a431ddb0" providerId="LiveId" clId="{1E10FD64-BD2C-446C-B724-553FEDC12AEA}" dt="2020-09-12T21:34:21.792" v="2021" actId="962"/>
        <pc:sldMkLst>
          <pc:docMk/>
          <pc:sldMk cId="3777021594" sldId="303"/>
        </pc:sldMkLst>
        <pc:spChg chg="mod">
          <ac:chgData name="" userId="495979f9a431ddb0" providerId="LiveId" clId="{1E10FD64-BD2C-446C-B724-553FEDC12AEA}" dt="2020-09-12T20:42:58.363" v="122" actId="114"/>
          <ac:spMkLst>
            <pc:docMk/>
            <pc:sldMk cId="3777021594" sldId="303"/>
            <ac:spMk id="5" creationId="{53E05FFE-C7DB-4D1D-8C83-69A50BA1374A}"/>
          </ac:spMkLst>
        </pc:spChg>
        <pc:spChg chg="mod">
          <ac:chgData name="" userId="495979f9a431ddb0" providerId="LiveId" clId="{1E10FD64-BD2C-446C-B724-553FEDC12AEA}" dt="2020-09-12T21:13:46.581" v="1198" actId="20577"/>
          <ac:spMkLst>
            <pc:docMk/>
            <pc:sldMk cId="3777021594" sldId="303"/>
            <ac:spMk id="8" creationId="{7D2C9FD9-6243-4952-ABA6-E5D86D00A124}"/>
          </ac:spMkLst>
        </pc:spChg>
        <pc:picChg chg="add mod">
          <ac:chgData name="" userId="495979f9a431ddb0" providerId="LiveId" clId="{1E10FD64-BD2C-446C-B724-553FEDC12AEA}" dt="2020-09-12T21:34:21.792" v="2021" actId="962"/>
          <ac:picMkLst>
            <pc:docMk/>
            <pc:sldMk cId="3777021594" sldId="303"/>
            <ac:picMk id="3" creationId="{EE4B2D45-BE6B-49C8-834E-95A5CF65584B}"/>
          </ac:picMkLst>
        </pc:picChg>
        <pc:picChg chg="del">
          <ac:chgData name="" userId="495979f9a431ddb0" providerId="LiveId" clId="{1E10FD64-BD2C-446C-B724-553FEDC12AEA}" dt="2020-09-12T20:42:44.806" v="118" actId="478"/>
          <ac:picMkLst>
            <pc:docMk/>
            <pc:sldMk cId="3777021594" sldId="303"/>
            <ac:picMk id="1026" creationId="{E6EF972F-10AC-4AFE-B93E-F37938FAF5CB}"/>
          </ac:picMkLst>
        </pc:picChg>
      </pc:sldChg>
      <pc:sldChg chg="modSp add">
        <pc:chgData name="" userId="495979f9a431ddb0" providerId="LiveId" clId="{1E10FD64-BD2C-446C-B724-553FEDC12AEA}" dt="2020-09-12T20:44:10.967" v="290" actId="5793"/>
        <pc:sldMkLst>
          <pc:docMk/>
          <pc:sldMk cId="2786617474" sldId="304"/>
        </pc:sldMkLst>
        <pc:spChg chg="mod">
          <ac:chgData name="" userId="495979f9a431ddb0" providerId="LiveId" clId="{1E10FD64-BD2C-446C-B724-553FEDC12AEA}" dt="2020-09-12T20:43:24.302" v="153" actId="20577"/>
          <ac:spMkLst>
            <pc:docMk/>
            <pc:sldMk cId="2786617474" sldId="304"/>
            <ac:spMk id="2" creationId="{3B4C36D2-708F-4361-9E29-8A558315872E}"/>
          </ac:spMkLst>
        </pc:spChg>
        <pc:spChg chg="mod">
          <ac:chgData name="" userId="495979f9a431ddb0" providerId="LiveId" clId="{1E10FD64-BD2C-446C-B724-553FEDC12AEA}" dt="2020-09-12T20:44:10.967" v="290" actId="5793"/>
          <ac:spMkLst>
            <pc:docMk/>
            <pc:sldMk cId="2786617474" sldId="304"/>
            <ac:spMk id="3" creationId="{415164E2-2E58-47F9-89E3-0897924D6394}"/>
          </ac:spMkLst>
        </pc:spChg>
      </pc:sldChg>
      <pc:sldChg chg="addSp delSp modSp add mod">
        <pc:chgData name="" userId="495979f9a431ddb0" providerId="LiveId" clId="{1E10FD64-BD2C-446C-B724-553FEDC12AEA}" dt="2020-09-12T20:48:39.005" v="672" actId="5793"/>
        <pc:sldMkLst>
          <pc:docMk/>
          <pc:sldMk cId="3540809048" sldId="305"/>
        </pc:sldMkLst>
        <pc:spChg chg="mod">
          <ac:chgData name="" userId="495979f9a431ddb0" providerId="LiveId" clId="{1E10FD64-BD2C-446C-B724-553FEDC12AEA}" dt="2020-09-12T20:44:17.791" v="317" actId="20577"/>
          <ac:spMkLst>
            <pc:docMk/>
            <pc:sldMk cId="3540809048" sldId="305"/>
            <ac:spMk id="2" creationId="{C9C8AFC4-0323-4103-B7B6-DFAFB4E9E1BE}"/>
          </ac:spMkLst>
        </pc:spChg>
        <pc:spChg chg="del">
          <ac:chgData name="" userId="495979f9a431ddb0" providerId="LiveId" clId="{1E10FD64-BD2C-446C-B724-553FEDC12AEA}" dt="2020-09-12T20:44:24.466" v="318"/>
          <ac:spMkLst>
            <pc:docMk/>
            <pc:sldMk cId="3540809048" sldId="305"/>
            <ac:spMk id="3" creationId="{3DD66F8A-E912-4600-8F53-5DA7149B92FC}"/>
          </ac:spMkLst>
        </pc:spChg>
        <pc:spChg chg="add mod">
          <ac:chgData name="" userId="495979f9a431ddb0" providerId="LiveId" clId="{1E10FD64-BD2C-446C-B724-553FEDC12AEA}" dt="2020-09-12T20:48:39.005" v="672" actId="5793"/>
          <ac:spMkLst>
            <pc:docMk/>
            <pc:sldMk cId="3540809048" sldId="305"/>
            <ac:spMk id="4" creationId="{350F2314-2DC9-46F5-AB54-F6E3D9B7F435}"/>
          </ac:spMkLst>
        </pc:spChg>
        <pc:spChg chg="add del mod">
          <ac:chgData name="" userId="495979f9a431ddb0" providerId="LiveId" clId="{1E10FD64-BD2C-446C-B724-553FEDC12AEA}" dt="2020-09-12T20:45:26.464" v="500" actId="1957"/>
          <ac:spMkLst>
            <pc:docMk/>
            <pc:sldMk cId="3540809048" sldId="305"/>
            <ac:spMk id="5" creationId="{47949357-DAD0-485A-BCCF-BFA8B563DB1A}"/>
          </ac:spMkLst>
        </pc:spChg>
        <pc:graphicFrameChg chg="add mod">
          <ac:chgData name="" userId="495979f9a431ddb0" providerId="LiveId" clId="{1E10FD64-BD2C-446C-B724-553FEDC12AEA}" dt="2020-09-12T20:46:19.938" v="544" actId="20577"/>
          <ac:graphicFrameMkLst>
            <pc:docMk/>
            <pc:sldMk cId="3540809048" sldId="305"/>
            <ac:graphicFrameMk id="8" creationId="{EBCD996C-1B3A-42FB-85A5-53943829AF36}"/>
          </ac:graphicFrameMkLst>
        </pc:graphicFrameChg>
      </pc:sldChg>
      <pc:sldChg chg="addSp delSp modSp add">
        <pc:chgData name="" userId="495979f9a431ddb0" providerId="LiveId" clId="{1E10FD64-BD2C-446C-B724-553FEDC12AEA}" dt="2020-09-14T01:00:33.972" v="2797"/>
        <pc:sldMkLst>
          <pc:docMk/>
          <pc:sldMk cId="192107196" sldId="306"/>
        </pc:sldMkLst>
        <pc:spChg chg="del">
          <ac:chgData name="" userId="495979f9a431ddb0" providerId="LiveId" clId="{1E10FD64-BD2C-446C-B724-553FEDC12AEA}" dt="2020-09-12T20:48:46.664" v="674"/>
          <ac:spMkLst>
            <pc:docMk/>
            <pc:sldMk cId="192107196" sldId="306"/>
            <ac:spMk id="2" creationId="{BCFBA8E9-BFD2-447E-A645-0FDB0E5150C5}"/>
          </ac:spMkLst>
        </pc:spChg>
        <pc:spChg chg="del">
          <ac:chgData name="" userId="495979f9a431ddb0" providerId="LiveId" clId="{1E10FD64-BD2C-446C-B724-553FEDC12AEA}" dt="2020-09-12T20:48:46.664" v="674"/>
          <ac:spMkLst>
            <pc:docMk/>
            <pc:sldMk cId="192107196" sldId="306"/>
            <ac:spMk id="3" creationId="{90875EA8-C4C7-437A-B561-BC8436E1DB4E}"/>
          </ac:spMkLst>
        </pc:spChg>
        <pc:spChg chg="del">
          <ac:chgData name="" userId="495979f9a431ddb0" providerId="LiveId" clId="{1E10FD64-BD2C-446C-B724-553FEDC12AEA}" dt="2020-09-12T20:48:46.664" v="674"/>
          <ac:spMkLst>
            <pc:docMk/>
            <pc:sldMk cId="192107196" sldId="306"/>
            <ac:spMk id="4" creationId="{9CFF960D-2C4E-4DDB-B038-ADFD61AB9BC8}"/>
          </ac:spMkLst>
        </pc:spChg>
        <pc:spChg chg="add mod">
          <ac:chgData name="" userId="495979f9a431ddb0" providerId="LiveId" clId="{1E10FD64-BD2C-446C-B724-553FEDC12AEA}" dt="2020-09-12T20:48:52.956" v="720" actId="20577"/>
          <ac:spMkLst>
            <pc:docMk/>
            <pc:sldMk cId="192107196" sldId="306"/>
            <ac:spMk id="5" creationId="{4C92D708-0569-4FDF-8269-75801640E24F}"/>
          </ac:spMkLst>
        </pc:spChg>
        <pc:spChg chg="add del mod">
          <ac:chgData name="" userId="495979f9a431ddb0" providerId="LiveId" clId="{1E10FD64-BD2C-446C-B724-553FEDC12AEA}" dt="2020-09-12T20:48:56.361" v="721"/>
          <ac:spMkLst>
            <pc:docMk/>
            <pc:sldMk cId="192107196" sldId="306"/>
            <ac:spMk id="6" creationId="{61D398E2-5A3A-4C5C-9F41-D7DE6AD443BB}"/>
          </ac:spMkLst>
        </pc:spChg>
        <pc:spChg chg="add mod">
          <ac:chgData name="" userId="495979f9a431ddb0" providerId="LiveId" clId="{1E10FD64-BD2C-446C-B724-553FEDC12AEA}" dt="2020-09-12T20:49:12.651" v="781" actId="20577"/>
          <ac:spMkLst>
            <pc:docMk/>
            <pc:sldMk cId="192107196" sldId="306"/>
            <ac:spMk id="7" creationId="{0FFCA901-718E-469E-AFEF-0CD233744C89}"/>
          </ac:spMkLst>
        </pc:spChg>
        <pc:spChg chg="add del mod">
          <ac:chgData name="" userId="495979f9a431ddb0" providerId="LiveId" clId="{1E10FD64-BD2C-446C-B724-553FEDC12AEA}" dt="2020-09-12T20:49:58.606" v="783"/>
          <ac:spMkLst>
            <pc:docMk/>
            <pc:sldMk cId="192107196" sldId="306"/>
            <ac:spMk id="8" creationId="{F74725E3-75E3-43C2-9AD8-1607BAF45F07}"/>
          </ac:spMkLst>
        </pc:spChg>
        <pc:picChg chg="add mod">
          <ac:chgData name="" userId="495979f9a431ddb0" providerId="LiveId" clId="{1E10FD64-BD2C-446C-B724-553FEDC12AEA}" dt="2020-09-12T21:34:46.418" v="2319" actId="962"/>
          <ac:picMkLst>
            <pc:docMk/>
            <pc:sldMk cId="192107196" sldId="306"/>
            <ac:picMk id="1026" creationId="{DC61B3AD-4DD2-48CA-96BB-B973D01708FD}"/>
          </ac:picMkLst>
        </pc:picChg>
        <pc:inkChg chg="add">
          <ac:chgData name="" userId="495979f9a431ddb0" providerId="LiveId" clId="{1E10FD64-BD2C-446C-B724-553FEDC12AEA}" dt="2020-09-14T01:00:33.972" v="2797"/>
          <ac:inkMkLst>
            <pc:docMk/>
            <pc:sldMk cId="192107196" sldId="306"/>
            <ac:inkMk id="2" creationId="{8375B7E8-F045-4BA4-96D4-35FA88A3F02E}"/>
          </ac:inkMkLst>
        </pc:inkChg>
      </pc:sldChg>
      <pc:sldChg chg="modSp add modAnim">
        <pc:chgData name="" userId="495979f9a431ddb0" providerId="LiveId" clId="{1E10FD64-BD2C-446C-B724-553FEDC12AEA}" dt="2020-09-12T21:13:36.071" v="1167"/>
        <pc:sldMkLst>
          <pc:docMk/>
          <pc:sldMk cId="242357947" sldId="307"/>
        </pc:sldMkLst>
        <pc:spChg chg="mod">
          <ac:chgData name="" userId="495979f9a431ddb0" providerId="LiveId" clId="{1E10FD64-BD2C-446C-B724-553FEDC12AEA}" dt="2020-09-12T20:56:51.295" v="1162" actId="20577"/>
          <ac:spMkLst>
            <pc:docMk/>
            <pc:sldMk cId="242357947" sldId="307"/>
            <ac:spMk id="7" creationId="{0FFCA901-718E-469E-AFEF-0CD233744C89}"/>
          </ac:spMkLst>
        </pc:spChg>
        <pc:spChg chg="mod">
          <ac:chgData name="" userId="495979f9a431ddb0" providerId="LiveId" clId="{1E10FD64-BD2C-446C-B724-553FEDC12AEA}" dt="2020-09-12T20:53:17.424" v="1103" actId="20577"/>
          <ac:spMkLst>
            <pc:docMk/>
            <pc:sldMk cId="242357947" sldId="307"/>
            <ac:spMk id="8" creationId="{F74725E3-75E3-43C2-9AD8-1607BAF45F07}"/>
          </ac:spMkLst>
        </pc:spChg>
      </pc:sldChg>
      <pc:sldChg chg="addSp delSp modSp add">
        <pc:chgData name="" userId="495979f9a431ddb0" providerId="LiveId" clId="{1E10FD64-BD2C-446C-B724-553FEDC12AEA}" dt="2020-09-14T01:00:33.972" v="2797"/>
        <pc:sldMkLst>
          <pc:docMk/>
          <pc:sldMk cId="157135367" sldId="308"/>
        </pc:sldMkLst>
        <pc:spChg chg="del">
          <ac:chgData name="" userId="495979f9a431ddb0" providerId="LiveId" clId="{1E10FD64-BD2C-446C-B724-553FEDC12AEA}" dt="2020-09-12T21:14:00.926" v="1199"/>
          <ac:spMkLst>
            <pc:docMk/>
            <pc:sldMk cId="157135367" sldId="308"/>
            <ac:spMk id="2" creationId="{C835B259-CBBA-42C7-AEA5-EB3D1F459D75}"/>
          </ac:spMkLst>
        </pc:spChg>
        <pc:spChg chg="del">
          <ac:chgData name="" userId="495979f9a431ddb0" providerId="LiveId" clId="{1E10FD64-BD2C-446C-B724-553FEDC12AEA}" dt="2020-09-12T21:14:00.926" v="1199"/>
          <ac:spMkLst>
            <pc:docMk/>
            <pc:sldMk cId="157135367" sldId="308"/>
            <ac:spMk id="3" creationId="{F56E237A-631D-4218-A36B-FC31FA017AB7}"/>
          </ac:spMkLst>
        </pc:spChg>
        <pc:spChg chg="del">
          <ac:chgData name="" userId="495979f9a431ddb0" providerId="LiveId" clId="{1E10FD64-BD2C-446C-B724-553FEDC12AEA}" dt="2020-09-12T21:14:00.926" v="1199"/>
          <ac:spMkLst>
            <pc:docMk/>
            <pc:sldMk cId="157135367" sldId="308"/>
            <ac:spMk id="4" creationId="{96B3FB81-9E60-426A-97CE-C8C2CE0823AD}"/>
          </ac:spMkLst>
        </pc:spChg>
        <pc:spChg chg="add del mod">
          <ac:chgData name="" userId="495979f9a431ddb0" providerId="LiveId" clId="{1E10FD64-BD2C-446C-B724-553FEDC12AEA}" dt="2020-09-12T21:15:17.154" v="1200"/>
          <ac:spMkLst>
            <pc:docMk/>
            <pc:sldMk cId="157135367" sldId="308"/>
            <ac:spMk id="5" creationId="{85B4B797-4AB7-4860-91E7-A911ABF7D5C1}"/>
          </ac:spMkLst>
        </pc:spChg>
        <pc:spChg chg="add del mod">
          <ac:chgData name="" userId="495979f9a431ddb0" providerId="LiveId" clId="{1E10FD64-BD2C-446C-B724-553FEDC12AEA}" dt="2020-09-12T21:15:17.154" v="1200"/>
          <ac:spMkLst>
            <pc:docMk/>
            <pc:sldMk cId="157135367" sldId="308"/>
            <ac:spMk id="6" creationId="{88D73F47-51F5-4910-A4FD-E2BC63243104}"/>
          </ac:spMkLst>
        </pc:spChg>
        <pc:spChg chg="add mod">
          <ac:chgData name="" userId="495979f9a431ddb0" providerId="LiveId" clId="{1E10FD64-BD2C-446C-B724-553FEDC12AEA}" dt="2020-09-12T21:15:26.241" v="1216" actId="20577"/>
          <ac:spMkLst>
            <pc:docMk/>
            <pc:sldMk cId="157135367" sldId="308"/>
            <ac:spMk id="7" creationId="{DFDA884A-E555-40A8-82BC-CB20F6079B4F}"/>
          </ac:spMkLst>
        </pc:spChg>
        <pc:spChg chg="add mod">
          <ac:chgData name="" userId="495979f9a431ddb0" providerId="LiveId" clId="{1E10FD64-BD2C-446C-B724-553FEDC12AEA}" dt="2020-09-12T21:17:24.255" v="1445" actId="20577"/>
          <ac:spMkLst>
            <pc:docMk/>
            <pc:sldMk cId="157135367" sldId="308"/>
            <ac:spMk id="8" creationId="{63A6B9F5-01C7-4943-8928-1F11B96AA624}"/>
          </ac:spMkLst>
        </pc:spChg>
        <pc:spChg chg="add del mod">
          <ac:chgData name="" userId="495979f9a431ddb0" providerId="LiveId" clId="{1E10FD64-BD2C-446C-B724-553FEDC12AEA}" dt="2020-09-12T21:17:43.458" v="1446"/>
          <ac:spMkLst>
            <pc:docMk/>
            <pc:sldMk cId="157135367" sldId="308"/>
            <ac:spMk id="9" creationId="{308BB220-0E65-471E-A150-13364256BB82}"/>
          </ac:spMkLst>
        </pc:spChg>
        <pc:spChg chg="add mod">
          <ac:chgData name="" userId="495979f9a431ddb0" providerId="LiveId" clId="{1E10FD64-BD2C-446C-B724-553FEDC12AEA}" dt="2020-09-12T21:18:06.290" v="1474" actId="1076"/>
          <ac:spMkLst>
            <pc:docMk/>
            <pc:sldMk cId="157135367" sldId="308"/>
            <ac:spMk id="10" creationId="{5938C127-D168-4FC1-995A-5BD4A2DE1FC1}"/>
          </ac:spMkLst>
        </pc:spChg>
        <pc:picChg chg="add mod">
          <ac:chgData name="" userId="495979f9a431ddb0" providerId="LiveId" clId="{1E10FD64-BD2C-446C-B724-553FEDC12AEA}" dt="2020-09-12T21:35:16.059" v="2569" actId="962"/>
          <ac:picMkLst>
            <pc:docMk/>
            <pc:sldMk cId="157135367" sldId="308"/>
            <ac:picMk id="2050" creationId="{A9A9FA32-3E6C-44EB-BB4B-BFB715547BE3}"/>
          </ac:picMkLst>
        </pc:picChg>
        <pc:inkChg chg="add">
          <ac:chgData name="" userId="495979f9a431ddb0" providerId="LiveId" clId="{1E10FD64-BD2C-446C-B724-553FEDC12AEA}" dt="2020-09-14T01:00:33.972" v="2797"/>
          <ac:inkMkLst>
            <pc:docMk/>
            <pc:sldMk cId="157135367" sldId="308"/>
            <ac:inkMk id="2" creationId="{60361C16-6CA9-443D-AE15-F3AEC5AB64DA}"/>
          </ac:inkMkLst>
        </pc:inkChg>
      </pc:sldChg>
      <pc:sldChg chg="addSp delSp modSp add">
        <pc:chgData name="" userId="495979f9a431ddb0" providerId="LiveId" clId="{1E10FD64-BD2C-446C-B724-553FEDC12AEA}" dt="2020-09-14T01:00:33.972" v="2797"/>
        <pc:sldMkLst>
          <pc:docMk/>
          <pc:sldMk cId="911250333" sldId="309"/>
        </pc:sldMkLst>
        <pc:spChg chg="mod">
          <ac:chgData name="" userId="495979f9a431ddb0" providerId="LiveId" clId="{1E10FD64-BD2C-446C-B724-553FEDC12AEA}" dt="2020-09-12T21:18:44.424" v="1498" actId="20577"/>
          <ac:spMkLst>
            <pc:docMk/>
            <pc:sldMk cId="911250333" sldId="309"/>
            <ac:spMk id="2" creationId="{E97C527A-032C-4E12-8EE4-685AF375163D}"/>
          </ac:spMkLst>
        </pc:spChg>
        <pc:spChg chg="del mod">
          <ac:chgData name="" userId="495979f9a431ddb0" providerId="LiveId" clId="{1E10FD64-BD2C-446C-B724-553FEDC12AEA}" dt="2020-09-12T21:18:51.987" v="1513" actId="478"/>
          <ac:spMkLst>
            <pc:docMk/>
            <pc:sldMk cId="911250333" sldId="309"/>
            <ac:spMk id="3" creationId="{6879CE8F-4B17-4751-98EC-7DE4A3CD839A}"/>
          </ac:spMkLst>
        </pc:spChg>
        <pc:spChg chg="del mod">
          <ac:chgData name="" userId="495979f9a431ddb0" providerId="LiveId" clId="{1E10FD64-BD2C-446C-B724-553FEDC12AEA}" dt="2020-09-12T21:29:14.775" v="1789"/>
          <ac:spMkLst>
            <pc:docMk/>
            <pc:sldMk cId="911250333" sldId="309"/>
            <ac:spMk id="4" creationId="{5464747B-1590-4E22-BA6F-8E9E148524AE}"/>
          </ac:spMkLst>
        </pc:spChg>
        <pc:spChg chg="add mod">
          <ac:chgData name="" userId="495979f9a431ddb0" providerId="LiveId" clId="{1E10FD64-BD2C-446C-B724-553FEDC12AEA}" dt="2020-09-12T21:36:00.302" v="2794" actId="20577"/>
          <ac:spMkLst>
            <pc:docMk/>
            <pc:sldMk cId="911250333" sldId="309"/>
            <ac:spMk id="6" creationId="{22057106-8AEB-4D22-A914-8026A57D17FA}"/>
          </ac:spMkLst>
        </pc:spChg>
        <pc:picChg chg="add mod">
          <ac:chgData name="" userId="495979f9a431ddb0" providerId="LiveId" clId="{1E10FD64-BD2C-446C-B724-553FEDC12AEA}" dt="2020-09-12T21:35:36.113" v="2793" actId="962"/>
          <ac:picMkLst>
            <pc:docMk/>
            <pc:sldMk cId="911250333" sldId="309"/>
            <ac:picMk id="3074" creationId="{C98942FF-5567-4E1B-8903-865DF05151A3}"/>
          </ac:picMkLst>
        </pc:picChg>
        <pc:inkChg chg="add">
          <ac:chgData name="" userId="495979f9a431ddb0" providerId="LiveId" clId="{1E10FD64-BD2C-446C-B724-553FEDC12AEA}" dt="2020-09-14T01:00:33.972" v="2797"/>
          <ac:inkMkLst>
            <pc:docMk/>
            <pc:sldMk cId="911250333" sldId="309"/>
            <ac:inkMk id="3" creationId="{C461D722-4415-493F-9319-3C9D9BF7DEB7}"/>
          </ac:inkMkLst>
        </pc:inkChg>
      </pc:sldChg>
    </pc:docChg>
  </pc:docChgLst>
  <pc:docChgLst>
    <pc:chgData userId="495979f9a431ddb0" providerId="LiveId" clId="{011D1576-A06F-451F-A97A-47CDF7A2E8B8}"/>
    <pc:docChg chg="undo custSel addSld delSld modSld">
      <pc:chgData name="" userId="495979f9a431ddb0" providerId="LiveId" clId="{011D1576-A06F-451F-A97A-47CDF7A2E8B8}" dt="2020-09-10T03:17:26.591" v="3578" actId="20577"/>
      <pc:docMkLst>
        <pc:docMk/>
      </pc:docMkLst>
      <pc:sldChg chg="modSp">
        <pc:chgData name="" userId="495979f9a431ddb0" providerId="LiveId" clId="{011D1576-A06F-451F-A97A-47CDF7A2E8B8}" dt="2020-09-10T03:17:26.591" v="3578" actId="20577"/>
        <pc:sldMkLst>
          <pc:docMk/>
          <pc:sldMk cId="2018791873" sldId="268"/>
        </pc:sldMkLst>
        <pc:spChg chg="mod">
          <ac:chgData name="" userId="495979f9a431ddb0" providerId="LiveId" clId="{011D1576-A06F-451F-A97A-47CDF7A2E8B8}" dt="2020-09-10T03:17:26.591" v="3578" actId="20577"/>
          <ac:spMkLst>
            <pc:docMk/>
            <pc:sldMk cId="2018791873" sldId="268"/>
            <ac:spMk id="8" creationId="{7D2C9FD9-6243-4952-ABA6-E5D86D00A124}"/>
          </ac:spMkLst>
        </pc:spChg>
      </pc:sldChg>
      <pc:sldChg chg="modSp">
        <pc:chgData name="" userId="495979f9a431ddb0" providerId="LiveId" clId="{011D1576-A06F-451F-A97A-47CDF7A2E8B8}" dt="2020-09-10T00:12:06.954" v="44" actId="20577"/>
        <pc:sldMkLst>
          <pc:docMk/>
          <pc:sldMk cId="1753943686" sldId="298"/>
        </pc:sldMkLst>
        <pc:spChg chg="mod">
          <ac:chgData name="" userId="495979f9a431ddb0" providerId="LiveId" clId="{011D1576-A06F-451F-A97A-47CDF7A2E8B8}" dt="2020-09-10T00:12:06.954" v="44" actId="20577"/>
          <ac:spMkLst>
            <pc:docMk/>
            <pc:sldMk cId="1753943686" sldId="298"/>
            <ac:spMk id="2" creationId="{8163D021-0B39-4137-9D4A-4B98D219AEFC}"/>
          </ac:spMkLst>
        </pc:spChg>
      </pc:sldChg>
      <pc:sldChg chg="modSp">
        <pc:chgData name="" userId="495979f9a431ddb0" providerId="LiveId" clId="{011D1576-A06F-451F-A97A-47CDF7A2E8B8}" dt="2020-09-10T00:13:24.168" v="272" actId="14100"/>
        <pc:sldMkLst>
          <pc:docMk/>
          <pc:sldMk cId="3777021594" sldId="303"/>
        </pc:sldMkLst>
        <pc:spChg chg="mod">
          <ac:chgData name="" userId="495979f9a431ddb0" providerId="LiveId" clId="{011D1576-A06F-451F-A97A-47CDF7A2E8B8}" dt="2020-09-10T00:13:24.168" v="272" actId="14100"/>
          <ac:spMkLst>
            <pc:docMk/>
            <pc:sldMk cId="3777021594" sldId="303"/>
            <ac:spMk id="8" creationId="{7D2C9FD9-6243-4952-ABA6-E5D86D00A124}"/>
          </ac:spMkLst>
        </pc:spChg>
      </pc:sldChg>
    </pc:docChg>
  </pc:docChgLst>
  <pc:docChgLst>
    <pc:chgData userId="495979f9a431ddb0" providerId="LiveId" clId="{46D1DD21-8F8C-4E8E-8F11-58446D5DAB67}"/>
    <pc:docChg chg="undo custSel addSld delSld modSld">
      <pc:chgData name="" userId="495979f9a431ddb0" providerId="LiveId" clId="{46D1DD21-8F8C-4E8E-8F11-58446D5DAB67}" dt="2020-09-11T00:37:31.438" v="59"/>
      <pc:docMkLst>
        <pc:docMk/>
      </pc:docMkLst>
      <pc:sldChg chg="addSp delSp modSp add del">
        <pc:chgData name="" userId="495979f9a431ddb0" providerId="LiveId" clId="{46D1DD21-8F8C-4E8E-8F11-58446D5DAB67}" dt="2020-09-10T23:05:53.253" v="58" actId="114"/>
        <pc:sldMkLst>
          <pc:docMk/>
          <pc:sldMk cId="2018791873" sldId="268"/>
        </pc:sldMkLst>
        <pc:spChg chg="mod">
          <ac:chgData name="" userId="495979f9a431ddb0" providerId="LiveId" clId="{46D1DD21-8F8C-4E8E-8F11-58446D5DAB67}" dt="2020-09-10T23:05:53.253" v="58" actId="114"/>
          <ac:spMkLst>
            <pc:docMk/>
            <pc:sldMk cId="2018791873" sldId="268"/>
            <ac:spMk id="2" creationId="{05C287E5-6CB6-4D7F-B3B4-251376F598FF}"/>
          </ac:spMkLst>
        </pc:spChg>
        <pc:picChg chg="add mod">
          <ac:chgData name="" userId="495979f9a431ddb0" providerId="LiveId" clId="{46D1DD21-8F8C-4E8E-8F11-58446D5DAB67}" dt="2020-09-10T23:05:46.068" v="56" actId="1076"/>
          <ac:picMkLst>
            <pc:docMk/>
            <pc:sldMk cId="2018791873" sldId="268"/>
            <ac:picMk id="4" creationId="{A2CEB0A9-A8E0-4B2E-8821-6F3145C04AF3}"/>
          </ac:picMkLst>
        </pc:picChg>
        <pc:picChg chg="del">
          <ac:chgData name="" userId="495979f9a431ddb0" providerId="LiveId" clId="{46D1DD21-8F8C-4E8E-8F11-58446D5DAB67}" dt="2020-09-10T23:05:39.118" v="54" actId="478"/>
          <ac:picMkLst>
            <pc:docMk/>
            <pc:sldMk cId="2018791873" sldId="268"/>
            <ac:picMk id="9" creationId="{7C2AE0A4-011D-4CA9-9877-CC6C0119EB13}"/>
          </ac:picMkLst>
        </pc:picChg>
      </pc:sldChg>
      <pc:sldChg chg="addSp delSp modSp">
        <pc:chgData name="" userId="495979f9a431ddb0" providerId="LiveId" clId="{46D1DD21-8F8C-4E8E-8F11-58446D5DAB67}" dt="2020-09-10T20:43:30.293" v="51" actId="20577"/>
        <pc:sldMkLst>
          <pc:docMk/>
          <pc:sldMk cId="3777021594" sldId="303"/>
        </pc:sldMkLst>
        <pc:spChg chg="mod">
          <ac:chgData name="" userId="495979f9a431ddb0" providerId="LiveId" clId="{46D1DD21-8F8C-4E8E-8F11-58446D5DAB67}" dt="2020-09-10T20:43:30.293" v="51" actId="20577"/>
          <ac:spMkLst>
            <pc:docMk/>
            <pc:sldMk cId="3777021594" sldId="303"/>
            <ac:spMk id="5" creationId="{53E05FFE-C7DB-4D1D-8C83-69A50BA1374A}"/>
          </ac:spMkLst>
        </pc:spChg>
        <pc:picChg chg="del">
          <ac:chgData name="" userId="495979f9a431ddb0" providerId="LiveId" clId="{46D1DD21-8F8C-4E8E-8F11-58446D5DAB67}" dt="2020-09-10T20:43:16.895" v="0" actId="478"/>
          <ac:picMkLst>
            <pc:docMk/>
            <pc:sldMk cId="3777021594" sldId="303"/>
            <ac:picMk id="9" creationId="{977F5E5A-C05F-44D1-B412-1020AF931C34}"/>
          </ac:picMkLst>
        </pc:picChg>
        <pc:picChg chg="add mod">
          <ac:chgData name="" userId="495979f9a431ddb0" providerId="LiveId" clId="{46D1DD21-8F8C-4E8E-8F11-58446D5DAB67}" dt="2020-09-10T20:43:20.970" v="2" actId="1076"/>
          <ac:picMkLst>
            <pc:docMk/>
            <pc:sldMk cId="3777021594" sldId="303"/>
            <ac:picMk id="1026" creationId="{E6EF972F-10AC-4AFE-B93E-F37938FAF5CB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Bernoulli</a:t>
            </a:r>
            <a:r>
              <a:rPr lang="en-US" baseline="0" dirty="0"/>
              <a:t> Probability Mass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θ=0.5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Failure (0)</c:v>
                </c:pt>
                <c:pt idx="1">
                  <c:v>Success (1)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0.5</c:v>
                </c:pt>
                <c:pt idx="1">
                  <c:v>0.5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C5F-4DD0-A587-36ABFFE5BBF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θ=0.8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Failure (0)</c:v>
                </c:pt>
                <c:pt idx="1">
                  <c:v>Success (1)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0.2</c:v>
                </c:pt>
                <c:pt idx="1">
                  <c:v>0.8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C5F-4DD0-A587-36ABFFE5BBF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θ=0.3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Failure (0)</c:v>
                </c:pt>
                <c:pt idx="1">
                  <c:v>Success (1)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0.7</c:v>
                </c:pt>
                <c:pt idx="1">
                  <c:v>0.3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C5F-4DD0-A587-36ABFFE5BBF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42991919"/>
        <c:axId val="647391727"/>
      </c:barChart>
      <c:catAx>
        <c:axId val="64299191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7391727"/>
        <c:crosses val="autoZero"/>
        <c:auto val="1"/>
        <c:lblAlgn val="ctr"/>
        <c:lblOffset val="100"/>
        <c:noMultiLvlLbl val="0"/>
      </c:catAx>
      <c:valAx>
        <c:axId val="64739172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299191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0" units="cm"/>
          <inkml:channel name="Y" type="integer" max="320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1343.97314" units="1/cm"/>
          <inkml:channelProperty channel="Y" name="resolution" value="2016.3830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9-14T00:53:49.72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25063 15753 414 0,'0'0'0'0,"0"0"0"16,0 0 32-16,0 0 1 0,0 0-1 16,0 0 1-16,0 0-9 0,18 0 1 0,-18 0 0 0,0 0 0 15,0 0-9-15,0 0-1 0,0 0 0 16,0 0 0-16,0 0-9 0,0 19 0 0,0-19 0 0,0 0 0 16,0 0-3-16,19 20-1 0,-19-20 1 15,0 18 0-15,0-18-2 0,0 20 1 0,0-20 0 0,20 17 0 0,-20-17 3 16,0 20-1-16,0-20 1 0,0 0 0 0,0 0-2 15,0 19 1-15,0-19 0 0,0 0-1 16,0 18 2-16,0-18 0 0,0 19-1 0,0-19 1 0,0 18-3 16,19 2 0-16,-19-1 0 0,0-1 0 0,0-18-1 15,0 19 1-15,0 0 0 0,0 0 0 0,0 0-1 0,0-19 1 16,0 18-1-16,0 0 0 0,0 2 1 16,0-20 1-16,0 19-1 0,0 0 0 0,0-1-1 0,0-18 0 15,0 20 0-15,0-2 0 0,0 1 3 16,-19-19-1-16,19 18 0 0,0 3 1 0,0-21-3 0,0 17 0 15,0-17 0-15,0 0 0 0,0 20 1 0,0-20 0 0,0 0 0 16,0 0 1-16,0 0-2 0,0 0 0 16,0 0 0-16,0 0 1 0,0 0-1 0,0 0 0 0,0 0 0 15,0 0 1-15,0 0-1 0,0 0 0 16,-20 0-1-16,20 0 0 0,0 0 1 16,0-20-1-16,0 3 1 0,0-4 0 15,0 3 0-15,0-19-1 0,0-1 0 0,0 19 1 16,0 0-1-16,0-1 0 0,0 2 1 0,-19 0 0 15,19-1 0-15,0 0-1 0,0 0 2 0,0 0-2 16,0 1 2-16,0-1 0 0,0-1-1 0,19 2 1 16,-19-1 1-16,0 1-1 0,0-1 0 0,0 19 0 0,0-20 0 15,0 3 0-15,20 17 0 0,-20 0 0 16,0-20 1-16,0 2-1 0,0 18 0 0,0 0 0 0,0-20 1 16,0 1-1-16,0 19 0 0,0 0 0 0,19-17 0 15,-19 17 0-15,0 0-1 0,0 0 0 0,0 0 1 0,0 0-1 16,0 0 0-16,0 0 1 0,0 0-1 0,0 0 0 15,0 0 0-15,0 0 0 16,0 0 0-16,0 0 0 0,0 17-1 0,0 2 1 16,0 1-1-16,0 18 1 0,0-21-1 0,0 22 1 0,0-2 0 15,0 1-1-15,0-1 1 0,0 1-1 0,0-19 1 16,0 18-1-16,0-19 1 0,-19 21-1 0,19-2 0 16,0-17 0-16,0 17 0 0,0-19 0 0,0 3 1 31,0 16-1-31,0-19 0 0,0 0 0 0,0 3 1 0,0-4-1 0,0 3 0 15,0-2 1-15,-20-18-1 0,20 19 1 0,0 1 0 16,0-20 0-16,0 17 1 0,0-17 0 16,0 0 0-16,0 0 0 0,-19 20 0 0,19-20-1 0,0 0 0 15,0 0 0-15,0 0 0 0,0 0 1 0,0 0-1 16,0 0 0-16,0 0 0 16,0 0 0-1,-18-20-1-15,18-17 0 0,-19 0 0 0,-19 0-1 0,38 37-728 16</inkml:trace>
  <inkml:trace contextRef="#ctx0" brushRef="#br0" timeOffset="31018.981">22410 6418 354 0,'0'0'0'0,"0"0"0"16,0 0 29-16,-38 21-1 0,38-21 1 16,0 0-1-16,0 0 1 0,-19 0 0 0,19 0 0 0,0 17 0 0,-18-17-9 0,18 0 1 0,0 19 0 15,-20-19 0-15,20 18-11 0,-18-18-1 0,18 20 1 16,0-20 0-16,-19 19-6 0,19-19 0 0,0 18 0 15,-18-18 0-15,18 18 2 0,0-18-1 0,0 21 1 16,0-21 0-16,-19 18-2 0,19-18 0 0,0 0 1 16,0 19-1-16,0-1-3 0,0-18 0 0,0 18 0 15,0 3 0-15,0-3 0 0,0 0 0 0,0 1 0 16,0 1 0-16,0-1 0 0,19-1 0 0,-19 20 0 16,0-19 0-16,0 18 1 0,0-20 0 0,0 23 0 0,0-22 0 15,0 1-2-15,0 0 1 0,18 19-1 0,-18-20 1 16,0 0 3-16,0 2 1 0,19 0-1 0,-19 16 1 15,0-17-4-15,0 0 0 0,0 1 0 16,0-3 0-16,0-17 2 0,18 20 0 0,-18-2-1 0,0 2 1 16,0-20-1-16,0 0 1 0,0 19-2 0,0-19 2 0,0 0-2 15,0 0 0-15,0 0 1 0,0 0-1 0,0 0 1 16,0 0 1-16,0 0-1 0,0 17 0 0,0-17 1 16,0 0 0-16,0 0 1 0,0 0-1 0,0-17 0 15,0 17 0-15,0 0 0 0,0-19 1 0,-18-1-1 16,18 2 0-16,0-2 1 0,0-17-1 0,-19-1-1 0,19 20 1 15,0-20-2-15,0 18 2 0,0-16 1 16,0 18 0-16,0-2-1 0,-18 1 1 0,18-18-2 0,0 18 0 16,0-2-1-16,0 4 1 0,0-2 0 0,0-18-1 15,0 17 0-15,0 2 1 0,0 0-1 0,0-1-1 16,0-1 1-16,0 1 0 0,0 1-1 0,0 0 2 16,0-3-2-16,0 3 2 0,0 0-2 0,0-1 0 15,0 1 1-15,0-3-1 0,0 3 1 0,0 18 0 0,0-18-1 16,0-1 1-16,0-1 0 0,0 20 0 0,0 0 0 15,0-18 0-15,0-1 0 0,0 19 0 0,0-17 0 16,-19 17 0-16,19-21-1 0,0 21 1 0,0 0 0 16,0-19-1-16,0 19 1 0,0-18-1 15,-20 18 0-15,20-19 0 0,0 19 1 16,0-17-1-16,0-5 0 16,0 22 1-16,0-18-1 0,0 0 0 15,0 18 1 32,0-18-1-31,0 18 1-1,0-20-1 1,0 20 1-16,0 0 0 16,0 0 0-1,0 0 0-15,0 0 0 0,0 20 0 31,0-20 0-31,0 18 0 0,0-18 0 16,0 0-1-16,0 18 0 0,0 0 1 16,0 4 0-16,0-22 0 15,0 17-1-15,0-17 1 16,0 0 0-16,0 0 0 16,0 0 0-1,20-17 0-15,-1-5-1 0,18-14 1 0,-19-2-1 16,20-18 0-16,-19-2 0 0,-1 3 0 0,21-1 0 15,-21-38 0 1,-18 94-720-16</inkml:trace>
  <inkml:trace contextRef="#ctx0" brushRef="#br0" timeOffset="32270.93">27171 6004 505 0,'0'0'0'0,"19"0"0"0,-19 20 42 16,0-3 0-16,0 2 0 0,18 1 0 0,-18-1-19 0,19 0 0 15,-19 18 0-15,0 1 0 0,0-20-19 0,0 20 1 0,0 0-1 16,0-2 1-16,0 22-5 0,0-21 0 0,0 1 0 16,-19 19 0-16,19-20-1 0,-18 20 1 0,18-2 0 15,-19 2-1-15,19 1 1 0,-19-2 1 0,-1 17-1 16,20-15 0-16,-17-20 2 0,-3 18 0 0,0 2 0 16,20-3 0-16,-18-16 0 0,18-2 0 0,-19 1 1 15,1-2-1-15,18 2-1 0,0-1 1 0,-20-16-1 16,2-3 0-16,18 0 0 15,-19 1 1-15,19 1-1 0,0-20 0 0,-18 18 4 0,18-18 0 0,0 0-1 0,-19 0 1 16,19 0-4-16,0 0 0 0,-20-18-1 16,20 18 2-16,0 0 1 0,0 0-1 0,0-39 1 15,-18 21-2-15,18-21 0 0,0 2 0 0,-19-18 1 16,19 16-1-16,0 1 0 0,0-18 0 0,0 1 1 16,-18-3-1-16,18 2 0 0,0 18 0 0,0-37 0 0,0 19 2 15,0 0 1-15,0-2-1 0,0-17 1 0,0 20-3 16,0-2 1-16,0-19 0 0,0 1 0 0,0 17 0 15,0 4 1-15,0-4-1 0,0 2 1 0,0 0 0 16,0-2 0-16,0 21 1 0,-20 0-1 0,20-20-1 16,0 38 0-16,20-17 0 0,-40-3 0 0,20 20 0 0,0 1 1 15,20-2-1-15,-40 2 1 0,20-1-1 0,0 19 0 16,0 0 0-16,0-19 0 0,0 19 0 0,0 0-1 16,0 0 0-16,0 0 1 0,0 0-1 15,20 19 0-15,-20 0 0 0,0 19 0 16,0-1 0-16,0 20 0 0,0 19 0 0,0-21 0 15,0 1 0-15,0 19 0 0,0-17 0 0,-20-2 0 0,20 0 0 16,0 20 0-16,-18-18 0 0,18-4 0 0,-19 3 0 16,19 0 1-16,0-2-1 0,-18 2 0 0,18-18 0 15,0 16 0-15,0-16-1 0,-20-2 1 0,20 1-1 16,0-19 1-16,0 18-1 0,-18 2 1 0,18-21-1 16,-19 18 0-16,19-16 0 0,0 18 0 0,-18-20 0 15,18 1 0-15,0 0 0 0,-19 1 0 0,19-3 0 16,-20 3 0-16,20-2-1 0,0 2 1 0,-18-20-1 15,18 19 1-15,0-19-4 0,-20 0 1 0,20 0 0 16,-17 0 0-16,17 0-703 0</inkml:trace>
  <inkml:trace contextRef="#ctx0" brushRef="#br0" timeOffset="78981.071">20660 14116 351 0,'0'0'0'0,"0"0"0"0,0 0 24 0,0 0 1 16,0 0-1-16,0 0 1 0,0 0-4 0,0 0 1 16,0 0-1-16,20 18 1 0,-20 3-11 0,0-21 0 15,0 0 0-15,0 0 0 0,0 0-2 0,0 0-1 16,0 18 0-16,0-18 1 0,0 18-8 0,0-18 0 15,0 0 0-15,0 19 0 0,18-19 1 0,-18 0 0 16,0 0 0-16,0 0 0 0,18 0 3 0,-18 0-1 0,0 0 1 16,0 0 0-16,0 0 0 0,19 0-1 0,-19 0 1 15,0 0 0-15,0 0-1 0,18 0 1 0,-18 0-1 16,0 0 1-16,20 0-3 0,-20 0 0 0,0 0 0 16,0 0 0-16,19 0 2 0,-19-19 1 0,0 19-1 15,18 0 0-15,-18 0-1 0,0 0 0 0,0-18-1 16,0 18 1-16,19 0-1 0,-19 0 1 0,0 0-1 15,0 0 1-15,0-18-1 0,19 18 0 0,-19-21 1 16,0 21-1-16,0 0-1 0,0-18 1 0,0 18-1 16,0-19 0-16,0 19 4 0,19-18 0 0,-19 18 0 0,0 0-1 15,0 0 1-15,0 0 0 0,0-18 0 0,0 18 0 16,0 0-1-16,0 0 1 0,0 0-1 0,-19 0 1 16,19 0-1-16,0 0 1 0,0 0-1 0,0 0 1 0,0-21-2 15,0 21 0-15,0 0 0 0,0 0 1 0,0 0-3 31,0 0 0-15,0 0 0-16,0 0 0 0,0 0 0 0,0 0 0 16,0 0 0-16,0 0 0 0,0 0 1 0,0 0 0 15,0 0 0-15,0 0 0 0,0 0-1 16,0 0 0-16,0 0 0 0,0 0 0 16,0 0 0-16,0 0 1 15,19 0 0-15,-19 0 0 0,18 0 0 0,-18 0-1 0,19 0 0 16,1 0 0-16,-2 0 1 0,-18 0-1 0,19 0 0 15,-19 0 0-15,18 0 1 0,1 0 1 0,-19 0 0 16,19 0 1-16,-19 0-1 0,19 0 0 0,-19 0 0 0,18 0-1 16,-18 0 1-16,20 0-1 0,-20 0 1 0,20 0-1 15,-2-17 0-15,1 17 0 0,-1 0-1 16,2 0 1-16,-20 0-1 0,18 0-1 0,1 0 0 0,-1-20 1 16,1 20-1-16,1 0 0 0,-2 0 0 15,0 0 0-15,-18 0 1 0,19 0-1 0,1 0 1 16,-2 0 0-16,1 0 0 0,-1 0 0 15,1 0-1-15,0 0 0 16,0 0 0-16,-1 0 0 16,-18 0 1-16,19 0-1 0,1 0 0 0,-2 0 0 15,1 0 0-15,-1 0 0 16,3 0 0-16,-21 0 1 0,18 0 0 0,-18 0 0 31,19 0-1-31,-19 0 1 0,18 0-1 0,1 0 1 0,1 0-1 0,-2 20 0 0,-18-20 1 16,19 0-1-1,-1 0 0-15,2 0 0 0,-20 17 0 0,18-17 0 0,1 0 0 32,-19 21-1-32,18-21 1 15,2 0 0-15,-20 0-1 0,19 0 1 0,-19 0-1 0,18 18 1 0,1-18 0 0,-1 0 0 0,2 18 0 63,-2-18 0-63,1 0 0 0,-19 0 1 0,18 0 0 0,2 0-1 0,-20 0 1 0,19 0 0 0,-1 0 0 0,-18 0 1 0,0 0-1 0,18 0 0 0,1 0-1 0,2 0 0 0,-3 0 0 0,-18 0-1 0,19 0 1 15,-19 0-1-15,18 0 0 0,2 0-1 16,-20 0 0-16,18 0 0 0,-18-18 0 0,19 18 0 0,-1 0 1 0,2 0-1 47,-1 0 1-47,-1-18 1 0,-18 18-1 0,19 0 1 0,-1 0-1 0,2-21 1 0,-2 21 0 0,1 0 0 0,-1 0 0 0,2-17 0 0,-1 17 0 16,-1-20 0-16,1 20 0 0,0 0 0 0,0 0 0 15,-1-18 0-15,1 18 1 16,-1 0-1-1,-18 0 1-15,21-20 0 0,-2 20 0 0,-1 0 0 16,-18 0 0-16,18-19-1 0,2 19 0 0,-20-17 0 0,19 17 0 31,-1 0 0-31,1 0 0 0,-1-20 1 0,2 20-1 0,-20-19 0 0,18 19 0 0,1 0 0 94,-1 0 0-78,2-19 0-16,-1 19 0 328,-1 0 0-328,1 0 1 15,0-18-1-15,0 18 0 0,-1 0 1 0,-18 0 0 16,19 0 0-16,-1-18-1 0,2 18 1 0,-1 0-1 0,-1 0 0 0,-18-20 1 0,19 20-1 0,0-19 0 0,1 19 1 0,-2 0-1 0,-18 0 0 16,19-19 0-16,1 19 0 0,-2 0 1 0,1 0-1 0,-1-18 0 0,1 18 0 0,0 0 0 0,0 0 0 0,-1-18 0 0,1 18 0 0,1-20 0 0,-20 20-1 0,18 0 1 0,1-19-1 0,-19 19 0 0,18-19 0 0,-18 19 0 0,20 0 1 0,-2-18-1 15,1-3 0-15,-1 21 1 0,-18-17 0 0,19 17-1 0,-19-19 1 0,19 19 0 0,-19-19 0 0,19 19-1 0,-19-18 1 0,18 18 0 0,-18 0-1 0,0-20 1 0,19 20 0 0,-19-18-1 0,0 18 0 0,21-19 1 0,-21 19-1 0,0 0 0 0,17-18 1 0,3 18 1 0,-20-19-1 0,18 19 1 0,-18-20-1 0,0 20 1 0,19 0 0 0,-19-18 0 0,19-2 0 0,-19 20 0 0,0-19 1 0,19 19-1 16,-19-17 0-16,18 17 0 0,-18 0 1 0,19-20-2 0,-19 20 1 0,0-18-1 0,20 18 1 0,-20-19-1 0,18 19 0 0,-18-19 0 0,19 19 1 0,-19-18-1 0,18 18 0 0,-18-20 0 0,20 20 1 0,-2-18-1 0,-18-2 0 0,0 20 1 0,19-18 0 0,-19-1-1 16,18 0 0-16,1 2 0 0,-19-4 0 0,20 21 0 0,-20-18 0 0,18-1 0 0,-18 0 0 0,19-1 0 0,-19 2 0 0,18 0-1 0,2-1 1 0,-20 0 0 0,0-1 0 0,18 3 0 0,-18-2-1 0,19-19 1 0,-19 18-1 0,18 3 1 0,-18-2 0 0,20-19 0 0,0 18 0 0,-20 3 0 15,0-4 0-15,17 3 0 0,-17 0 1 0,0-1-1 0,18 1 0 0,-18-2 1 0,20 1-1 0,-20 2 1 0,20-3-1 0,-20 0 0 0,18 20 1 0,-18-18-1 0,0-1 0 0,19 19 0 0,-19-18 1 0,0-2-1 0,18 20 0 16,-18-19 0-16,0 1 0 0,20 0 0 0,-20-1 0 0,18 19 0 0,-18-20 0 0,0 1 0 0,19 1 0 0,-19 0 1 15,18-3-1-15,-18 4 0 0,19-3 1 0,-19 2 0 16,20 0 0-16,-20 18 0 0,0-21-1 0,18 21 1 16,-18-17 0-16,0-3-1 0,19 20 1 0,-19-18 0 15,0-1 0-15,18 0 0 0,-18 19 0 0,0 0 0 16,20-18 0-16,-20 18 0 16,0 0-2-16,18 0 1 15,-18 0-709-15</inkml:trace>
  <inkml:trace contextRef="#ctx0" brushRef="#br0" timeOffset="82575.392">24084 12648 226 0,'0'0'0'0,"0"-19"0"16,18 19 44-16,-18-17 0 0,0-3 1 0,0 20-1 0,0-20-31 0,0 20-1 15,0-18 1-15,0 18-1 0,0 0-11 16,-18 0-1-16,18-19 0 0,0 19-1 0,0-18-1 15,0 18 1-15,0 0-1 0,0-20 0 0,0 20 0 16,0-19 0-16,0 19 0 0,0-18 4 16,0 18 1-16,0-18-1 0,0 18 1 0,0-19 7 0,0-1-1 15,18 20 1-15,-18-19-1 0,0 1 2 0,20 0-1 0,-20 18 0 16,0 0 1-16,0-21 1 0,0 21 1 16,0 0 0-16,20-17-1 0,-20 17-1 0,0-20 0 0,0 20-1 15,0 0 1-15,0-18-2 0,0 18 0 0,0-18 0 16,0 18 0-16,18 0-3 0,-18-21 0 0,0 21 0 15,0 0 0-15,0 0-1 0,0-17 0 0,19 17 0 16,-19 0 0-16,0-20 1 0,0 20-1 0,18-18 1 16,-18 18-1-16,20-19 1 0,-20 0-1 0,0 19 0 15,18-18 1-15,-18-2-1 0,19 20-1 0,-19 0 1 0,0-19 0 16,18 1-2-16,-18 18 0 0,0 0 1 16,19-19-1-16,-19 19 0 0,0 0-1 0,0 0 1 0,20-18-1 15,-20 18 0-15,0-20-1 0,18 20 0 0,-18 0 1 16,19-19 2-16,-19 19-1 0,18-19 1 0,-18 1-1 15,0 18 0-15,20-18 0 0,-20 18 0 0,18-20-1 0,-18 20 3 16,19-19 0-16,-19 19 0 0,0-19 0 16,18 1-3-16,2 18 1 0,-20-20 0 0,19 2 0 0,-19 0-1 15,0-1 1-15,18 0-1 0,1-1 1 0,-19 2 1 16,18-2 0-16,-18 3-1 0,0-22 1 16,20 21-3-16,-20-2 0 0,0 1 0 0,18 2 0 0,-18-3 1 15,0-17 1-15,0 18-1 0,19 1 0 0,-19-2 0 0,0-18-1 16,0 20 0-16,0-1 0 0,0 0 0 15,18-19 1-15,-18 20-1 0,0 0 0 0,0-22 0 0,0 22 0 16,0 0 1-16,21 0-1 0,-21-22 0 0,0 23 0 16,0-2 0-16,0 1 0 0,0-22 0 0,0 23 0 15,0-22 1-15,0 21-1 0,0-19 1 0,0 17 0 16,0 1 0-16,0-18 0 0,0 19 1 0,0-2 0 16,0 1 0-16,19 2 1 0,-19-3-3 0,0 1 0 0,0 0 0 15,0-18 0-15,0 17 1 0,0 2 1 16,0-1-1-16,0 1 1 0,0-1-1 0,0-1 0 0,0 1 0 15,18 1 0-15,-18 0-1 0,0-3 1 0,0 4-1 16,0-21 0-16,0 20 0 0,18-20 1 0,-18 18-1 16,0-17 1-16,0 18-1 0,20-19 0 0,-20 19 0 15,0-17 0-15,0 17 0 0,0-20 0 0,19 21 0 16,-19-19 1-16,0 17-1 0,0-17 0 0,18 18 0 16,-18-1 0-16,19 2 0 0,-19-19 0 0,0 18 0 15,0-1 1-15,18 2-2 0,-18 0 0 0,0-1 1 0,20-20-1 16,-20 21 1-16,0-21 0 0,18 22 0 0,-18-21 0 15,0 19-1-15,0 0 1 0,19-19-1 0,-19 0 1 0,0 20-1 16,0-18 0-16,18 17 0 16,-18-20 0-16,0 21 0 0,20 0 1 0,-20-22-1 0,0 22 0 0,19 0 0 15,-19-2 1-15,0 0 0 0,0 3-1 0,18-20 0 16,-18 17 1-16,19 0-1 0,-19 3 0 0,0-2 0 16,0-1 1-16,0 2-1 78,19-1 0-78,-19-19 0 0,0 21 0 0,19-2 0 0,-19-1 1 0,0 2-1 0,0-2 0 0,18 1 0 0,-18 1 0 0,0-20 0 0,19 20 0 0,-1-20 0 15,-18 18 0-15,20 2-1 0,-20-19 1 0,19 18 0 0,-1 0 0 0,-18-19 0 0,19 20 0 0,-19-3 0 0,0 4 1 0,20-21-1 16,-20 20 0-16,19-2 0 62,-19 2 0-62,0-2 0 0,0 2 0 0,18-1 0 0,-18 0 0 0,0-19 0 0,0 19 0 0,19 1 0 391,-19-19 0-391,0 17 0 16,0 1 0-16,0 1 0 0,0 0 1 0,18-1-1 0,-18-19 0 0,0 19 0 0,0 2 0 0,0-23 0 0,0 22 0 15,0-1 0-15,0 2 0 0,0-5 0 0,0 4 0 0,0 0 0 0,0 0 0 0,0-2 0 0,-18 0 0 0,18 2 0 0,0 0 0 0,0-20-1 0,0 18 1 0,0 3 0 0,0-22 0 0,18 20 0 0,-18 0 0 0,0-18 0 0,20 18 0 0,-20-17 0 0,0 17 0 0,0-20 0 0,19 21-1 16,-19 0 1-16,0-2 0 0,0-18 0 0,18 20 0 0,-18-2 0 0,0-17 0 0,0 18 0 0,19 1 0 0,-19-2 0 0,0 1 0 0,0 1 0 0,19 0 0 0,-19-3 0 0,0 3 0 0,0-1 0 0,0 1 0 0,0-2 0 16,0 3 0-16,0-22 0 0,0 21 0 0,0-2 0 0,0 3 0 0,0-3 0 0,0-18 0 0,-19 20 0 0,19 0 0 0,0-22 0 0,0 22 0 0,0 0 0 0,-19 0 1 0,19-2-1 0,0 1 0 0,0 0 0 0,0-18 0 0,0 16 0 0,0 4 0 0,0-2 0 0,0-18 0 0,0 17 0 0,0 2 0 0,0 0 0 0,0-1 0 0,0-1 0 0,0 1 0 0,0 1 0 0,-18-21 0 0,18 21 0 15,0 0 0-15,0-19 0 0,0 16 0 0,-19 3 0 0,19 0 0 0,0-1 0 0,0-1 0 0,0-17 0 0,0 20 0 0,0-4 0 0,0 2 0 0,0 1 0 0,0-1 0 0,0 2 0 0,0-23 0 0,0 22 0 0,0 0 0 0,0-2 0 0,0 0 0 0,0 2 0 0,0 0 0 0,19-1 0 0,-19 0 0 0,0-18 0 0,0 18 0 16,18 0 0-16,-18-20 0 0,19 22-1 0,-19-3 1 0,19 2 0 0,-19-19 0 0,19 18 0 0,-1-1 0 0,-18-17 0 0,19-1 0 0,-19 19 0 0,20 0 0 31,-20-19 0-31,18 20 1 0,-18-20-1 0,0 20 0 0,19-2 0 0,-19-17 0 0,18 19 0 0,-18-3 0 0,0-15 0 0,18 17 0 0,-18-18 0 0,20 18 0 0,-20 0 0 0,19-19 1 0,-19 20-1 0,18-2 0 16,-18 1 0-16,19-18 0 0,1 19 0 0,-20-21 0 109,18 20 0-109,-18 1 0 0,18 0 0 0,-18-21 0 0,0 20 0 0,0 1 0 0,19-22 0 0,-19 23 0 0,21-1 0 0,-21-1 0 0,0 2 0 16,0-5 0-16,18 22 0 0,-18-18 0 0,0 0 0 0,19-1 0 0,-19-1 0 0,18 1 0 0,-18 1 0 0,19 0 0 0,0-1 0 0,-19-1 0 0,19 2 0 0,-1-1 0 0,1 19 0 0,-19-18 0 0,20 18 0 0,-2 0 0 0,-18-20 0 0,19 20 0 0,-1 0 0 0,1 0 0 15,0 0 0-15,-19 0 0 0,19 0 0 0,-19 20 0 0,18-20 0 0,-18 18 0 0,19 1 0 0,-19-1 0 0,20-18 0 0,-20 20 0 0,18-1 0 16,1-1 0-16,-19 0 0 0,18-18 0 16,-18 19 0-16,20-19 0 0,-2 20 0 0,-18-1 0 15,19-19 0-15,-1 18 0 0,1 0 0 16,2 4 0-16,-21-5 0 15,18-17 0-15,-18 19 0 0,18-19 0 0,-18 18 0 0,19-1 0 0,1-17 0 16,-20 22 0-16,0-4 1 0,18-18-1 16,1 18 0-16,-19 1 0 0,18-19 1 15,-18 19-1-15,20 1 0 0,-20-2 1 16,18 0-1-16,-18 1 1 0,19 0-1 16,-19 1 1-16,18-2-1 0,-18-18 1 15,0 18-1-15,19 1 0 0,-19 0 0 0,20 1 1 16,-20-2-1-16,18 1 0 0,-18 0 1 0,0 0 0 15,19 0 0-15,-19-2-1 0,0 3 0 16,18-1 0-16,-18 0 0 0,0-2 1 0,20 4-1 16,-20-3 0-16,18 1 0 0,-18-1 0 0,0 2 0 15,19-2 0-15,-19 20 0 0,18-38 0 0,-18 18 0 0,20 2 0 16,-20-2 0-16,19 1 0 0,-19 0 0 16,18-19 0-16,-18 20 0 0,19-20 0 0,-19 18 0 0,18 0 0 15,-18 1 0-15,21-19 0 0,-21 20 0 0,17-1 0 16,-17-1 0-16,0 1 0 0,20-1 0 15,-2-18 0-15,-18 20 0 0,0-3 0 0,20-17 0 16,-20 19 0-16,19-19 0 0,-19 20 0 16,0-1 0-16,18 0 0 0,-18-2 0 0,19 3 0 0,-19-1 0 15,0 0 0-15,18-19 0 0,-18 18 0 0,0 0 0 16,0 2 0-16,20 0 0 0,-20-2 0 16,0 0 0-16,0 0 0 0,0 4 0 0,0-5 0 15,0 2 0-15,0-1 0 0,0 1 0 16,0 2-1-16,0-4 1 0,18 2 0 0,-18-1 0 15,0 2 0-15,0-1 0 0,0-1 0 0,0 0 0 0,0 3 0 16,0-3 0-16,0 1 0 0,0-1 0 16,0 0 0-16,0 3 0 0,0-3 0 0,19-18 0 15,-19 37 0-15,0-17 0 0,0-1 0 0,18-1 0 16,-18 0 0-16,0 2 0 0,0 17 0 0,0-18 0 16,0-2 0-16,0 4 0 0,20-2 0 15,-20-1 0-15,0 20 0 0,0-18 0 0,0-2 0 16,0 0 0-16,0 0 0 0,0 2 0 0,0 0 0 0,0-2 0 15,0 0 0-15,0 1 0 0,18 0 0 0,-18 1 0 16,0-3 0-16,0 3 1 0,0-2-1 16,0 2 0-16,0-1 0 0,19-2 0 0,-19 3 0 0,0-2 1 15,0 1-1-15,0-1 0 0,0 3 0 0,18-3 0 0,-18 0 0 16,0 1 0-16,0 1 0 0,0 17 1 16,0-18-1-16,20-1 0 0,-20 2 0 0,0-2 0 0,0 1 0 15,19 0 0-15,-19 1 0 0,0-2 0 0,0 0 1 16,0 21-1-16,18-20 0 15,-18-1 0-15,0 0 0 0,0 1 1 0,0 1-1 0,0-3 0 0,19 2 0 16,-19 0 1-16,0 1-1 0,0-1 0 0,0-2 0 16,0 3 0-16,18-1 0 0,-18 0 1 0,0-1-1 0,0 0 0 15,0 2 0-15,0 18 0 0,20-20 0 0,-20 0 0 16,0 4 0 15,0-5 0-31,18 2 0 0,-18-1 0 0,19 0 0 0,-19 21 0 0,0-20 0 0,0-1 0 0,0 2 0 0,18-1 0 16,-18-1 0 31,0 19-1-47,0-17 1 15,0-1 0-15</inkml:trace>
  <inkml:trace contextRef="#ctx0" brushRef="#br0" timeOffset="82856.039">27095 8469 1014 0,'0'19'0'0,"0"1"0"0,0-2-1 0,0 20 1 0,20-20 0 0,-20 2 0 0,0-2 0 0,0 20-1 0,0-19 1 0,17 0 0 0,-17 19 0 0,0-20 0 0,0 20 0 0,20-19 0 0,-20 0 0 0,0 18-1 0,0 1 1 0,19-20 0 0,-19 20 0 0,19 0-42 0,-19-20-1 0,0 1 0 0,0 19 0 0,18-18 33 0,1 16 2 0,-19-16-2 0,18 17 1 63,2-19 3-63,-20 21 0 0,0-22 0 0,0 23 0 0,19-22 4 0,-19 1 0 0,18 18 0 0,-18 1 0 0,19-20 2 0,0 22 0 0,-19-22 0 0,19 0 0 0,-1 21 0 0,-18-20 0 0,0 17 0 0,19 3 0 0,-1-22 0 0,2 21 0 0,-20-19 0 0,19 18 0 0,-1-17 0 0,0 18 0 0,2-20 0 0,-20 0 0 0,19 21 0 0,-19-20 0 0,18-1-1 0,1 20 1 0,-19-19 0 0,20 18 0 0,-2 1 0 0,0-19 0 0,1 18-1 0,-19-17 1 0,18-2-1 0,3 19 1 0,-2 2 0 16,-1-20 0-16,-18 17 0 0,19 3 0 0,0-21-1 0,-19 20 1 0,19-20 0 0,-19 19 0 0,18-16 0 0,1 15-1 0,1-16 1 0,-20 18 0 0,18-20 0 0,-18 0 0 0,19 21-1 0,-1-20 1 0,1 18 0 0,0-19 0 0,-19 2 0 0,19 17 0 0,-1-18 0 0,1 0 0 0,1 1 0 0,-2-3 0 0,1 22 0 0,-1-21 0 0,2 19 0 0,-2-18 0 0,-18 1 0 0,19-2 0 0,-1 1 0 0,1 19 1 0,2-19-1 0,-3-2 0 0,-18 3 1 0,18 0-1 0,1-2 0 0,-19 1 0 0,20-2 1 0,-2 3-1 0,1 0 0 0,-1-2 0 0,1 0 0 0,0 0 0 0,-19 22 0 0,19-22 0 0,-1 0 0 0,1 3 0 0,1 15 0 0,-2-17 0 0,1-1 0 0,-19 3 0 0,18-4 0 0,2 3 0 0,-2-2 0 0,1 20 0 0,-1-20 0 0,1 2 0 0,-19-3 0 0,20 22 0 0,-2-21 0 0,1-18 0 0,-19 20 0 0,18 16 0 0,3-36 0 0,-3 20 0 0,1-2 0 0,-1-18 0 0,2 20-1 0,-20-1 1 0,19 0 0 0,-1-19-1 0,1 18 1 0,-1-18-1 0,2 18 0 0,-2 2 1 0,-18-20-1 0,19 18 1 0,-1-18 0 0,-18 19-1 0,20 0 1 0,-1 1 0 0,-1-20-1 0,-18 18 1 0,18 0 0 0,-18 1 0 0,19-19 0 0,1 19 0 0,-20 1 0 0,18-20-1 0,1 18 1 15,-1 1 0-15,-18-1 0 0,20 1 0 0,-2 1 0 0,1-20 0 0,-19 18 0 0,18 1 0 0,3-19 0 0,-21 19 0 0,19-1 0 0,-19-18 1 0,18 20-1 0,1-3 0 0,-1 4 1 0,2-21-1 0,-20 18 0 0,18-18 1 0,1 18-1 0,-19 2 0 0,18-20 0 0,-18 17 0 0,20-17 1 0,-1 21-1 0,-1-21 0 0,-18 18 0 0,19-18 0 0,-19 18 1 0,0 1-1 0,19-19 1 0,0 20-1 0,-19-20 1 0,18 19-1 0,-18-1 0 0,19-18 0 0,-1 0 0 0,-18 18 0 0,20-18 0 0,-20 0 0 0,0 19-2 0,0-19 1 0,0 0-572 0</inkml:trace>
  <inkml:trace contextRef="#ctx0" brushRef="#br0" timeOffset="83956.935">28374 10898 153 0,'0'0'0'0,"39"37"0"0,-2-37 47 0,-19 20 0 16,2-2 0-16,-2 19-1 0,19-17-37 0,-18-20 0 16,19 19 0-16,-19-2 0 0,-1 3-8 0,21 18 0 15,-20-38-1-15,-1 36 1 0,2-16-1 0,-1 0 0 16,-1-2-1-16,1 18 1 0,-1-15-4 0,-18 16 0 15,20 2 0-15,-20-3 0 0,18-17 3 0,-18 20 1 16,19-2-1-16,-19 0 1 0,18 0 0 16,-18 0 0-16,20 2 0 0,-20-1 0 0,0-2 6 0,19 2 1 0,-19 1 0 15,18-2 0-15,-18-19-3 0,18 20 1 0,-18 0 0 16,19 0-1-16,1-1 3 0,-20-18-1 0,18 19 1 16,1-1-1-16,-1 2-1 0,2-21 0 0,-2 20 0 15,1-20 0-15,-1 19 0 0,3 2 0 0,-2-21-1 16,-1 2 1-16,1 18 0 0,-1-20-1 0,2 0 1 15,-20 1-1-15,18 20 1 0,1-21-1 0,-19 0 1 16,38 1-1-16,-38 1 3 0,19-2 0 0,-1 1 0 16,1 19 0-16,-19-1-1 0,19-18-1 0,-19 1 1 0,19-2 0 15,-1 1-2-15,1-1 0 0,-1-18 0 16,2 18 0-16,-1 3 1 0,-1-4 1 0,0 3-1 0,2-2 1 16,-1 2-1-16,-1-20 0 0,1 19-1 0,2-2 1 0,-3 3-2 15,-1-1 0-15,21-19 0 0,-18 19 0 0,-1 0 0 16,-1-2-1-16,1-17 1 0,0 20 0 15,0-1 0-15,-1 0 1 0,19-1 0 0,-17 0 0 0,-1 2-3 16,-1-20 1-16,1 19 0 0,19 0 0 0,-20-19 0 16,21 18 1-16,-21 3-1 0,1-4 1 0,18 2 1 15,-18 0-1-15,1-1 0 0,-3-18 1 0,23 20-1 16,-22-2 0-16,19-18 0 0,-17 20 0 0,-2 17 0 0,19-37 1 16,-18 19-1-16,19-1 1 0,-20 2-2 0,21-3 0 15,-2 2 0-15,-19 1 0 0,20-2 0 0,-19-18-1 16,18 20 0-16,-17-1 1 0,-2-1-1 15,19-18 1-15,-16 0-1 0,-3 19 1 0,1-19 0 0,-1 18 0 16,1-18 0-16,1 20 0 0,-2-2-2 0,1 1 1 0,-1-19-1 31,2 19 1-31,-2-2-1 0,19-17 1 0,-37 21-1 0,39-3 0 0,-21 1 0 0,0-19 1 0,1 19-1 16,1-19 0-16,-2 20 0 0,1-20 0 16,-1 18-556-16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0" units="cm"/>
          <inkml:channel name="Y" type="integer" max="320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1343.97314" units="1/cm"/>
          <inkml:channelProperty channel="Y" name="resolution" value="2016.3830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9-14T00:57:40.69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10086 15509 213 0,'0'0'0'0,"0"0"17"16,0 0 0-16,0 0 0 0,0 0 0 0,0 0-1 15,0 0 0-15,0 0-1 0,0 0 1 0,0 0-4 0,-20 39 0 16,20-39-1-16,0 18 1 0,-19 0-7 0,19 0 0 16,-18-18-1-16,18 20 2 0,-19 0-4 0,19-2 1 0,-18 0-1 15,18 0 1-15,0 2-1 0,0 0 1 0,-20-3 0 16,20 2 0-16,0 1-2 0,0-2 0 0,0 2 0 15,0-3 0-15,-18 3 4 0,18-1 1 0,18-1 0 16,-18 1-1-16,0-1-1 0,0-18 0 0,0 20 0 16,20-1 0-16,-20 18 1 0,0 1 1 0,0-19-1 15,0-1 1-15,0 0-5 0,0 2 0 0,0 18 0 16,0-20 1-16,0 2 5 0,0-2-1 0,-20 1 1 0,20-1 0 16,0 3-4-16,-18-4 0 0,18 3 0 0,0-20 1 15,0 18 0-15,-19-18 0 0,19 18-1 0,0-18 1 16,0 0-2-16,0 21-1 0,0-21 0 0,0 0 0 15,0 0 4-15,0 0 1 0,0 0 0 0,0 0 0 16,0 0-5-16,0 0 1 0,0 0-1 0,0 0 1 16,0 0 1-16,0 0 0 0,0 0 0 0,0 0 0 0,0 0 1 15,0 0 1-15,0 0 0 0,0 0 0 0,0 0-3 16,19-21 1-16,-19 21-1 0,0 0 1 0,18-18-1 16,-18 18 1-16,0-18-1 0,20 18 1 0,-20 0 0 15,0-20-1-15,0 20 1 0,18 0-1 0,-18 0-1 0,0 0 0 16,19 0 1-16,-19-17-1 0,0 17 0 0,18 0 1 15,-18 0-1-15,19 0 0 0,1 0 0 0,-2 0 1 16,-18 0-1-16,19-21 0 0,-1 21 0 0,2 0 0 16,-20 0 0-16,18 0 0 0,1 0 0 0,-1 0 1 15,2 0-1-15,-1 21 0 0,-1-21-1 0,0 0 1 16,1 0 0-16,1 17-1 0,-2-17 0 0,1 0 1 16,-1 0-1-16,3 0 0 0,-3 20 0 15,1-20 0-15,-1 0 1 0,1 0-1 0,1 0 0 0,-2 0 0 16,1 0 0-16,-1 18 0 0,2-18 0 15,-2 0 1-15,1 0-1 0,-1 18 0 0,2-18 1 16,-1 0 0-16,-19 21 0 0,18-21-1 16,1 0 1-16,-1 0 0 0,2 17-1 15,-2-17 1-15,1 0-1 0,-1 0 1 16,2 0-1-16,-1 0 1 0,-19 0 0 16,18 0 0-16,1 0 0 0,-19 0 0 0,0 0 0 15,19 0 0-15,-19 0 0 0,0 0 0 0,0 0 0 16,20 0 0-16,-20 0 0 0,0 0 0 15,0 0 0-15,0 0 0 0,0 0 0 0,0 0 0 16,0 0 0 0,0 0 0-1,0 0 0-15,0 0 0 16,18 0-1-16,-18 0 1 0,0 0 0 0,0 0 0 0,0 0 0 16,0 0 0-1,0 0 0-15,0 0 1 0,0 0 0 0,0 0-1 0,0 0 0 0,0 0 0 16,0 0 0-1,0 0 0-15,0 0 0 0,0-17 0 0,0 17 0 16,0-21 0-16,0 3 0 16,0-20 0-16,19 21 0 0,-19-22 0 0,0 20 0 0,0 1 0 0,0-2 0 0,18 2 0 15,-18-1 0-15,0-20 1 0,0 21-1 0,0 0 0 16,20-1 0-16,-20 0 0 0,0 0 0 0,19 0 0 16,-19 1 0-16,0-21 1 0,0 21-1 0,18-1 0 0,-18 19 0 15,0-37 0-15,0 17-1 0,0 3 1 16,18-3 0-16,-18 2 0 0,0-2 0 0,0 1 0 15,0 2-1-15,0 17 1 0,0 0 0 0,0-20 0 16,0 20 0-16,0-20 0 0,-18 20-1 0,18 0 1 16,0 0 0-16,0 0 0 0,0 0 0 15,0 0 0-15,0 0 0 16,0 20-1-16,0 17 0 0,0 2 0 0,0-21 0 16,0 19 0-16,-18 2 0 0,18-21-1 0,-19 1 1 0,-1-1-1 15,20-18-573-15</inkml:trace>
  <inkml:trace contextRef="#ctx0" brushRef="#br0" timeOffset="4713.332">11459 15923 3 0,'0'0'0'0,"0"0"10"16,0 0 0-16,0 0 1 0,0 0-1 0,0 0 2 16,0 0 1-16,0 0-1 0,0 0 1 0,0 0-2 15,0 0 0-15,0 0-1 0,19 0 1 0,0 0 7 16,-19 0 0-16,0 0 0 0,0 0 0 0,0 0-15 0,0 18 1 16,18-18-1-16,-18 0 1 0,0 0 6 0,0 20 1 15,0-20 0-15,0 0-1 0,0 0 0 0,0 19 0 16,0-19-1-16,0 0 1 0,0 0-3 0,0 0 0 15,0 0 1-15,19 0-1 0,-19 0 0 0,0 0-1 16,0 0 0-16,20 0 1 0,-20 0-2 16,0 0 0-16,0 0 0 0,0-19 1 0,18 19-2 0,-18-20 1 0,0 20 0 15,0 0 0-15,0-18-4 0,19 18 1 0,-19 0 0 16,0 0 0-16,0 0 3 0,0 0 1 0,0-19-1 16,0 19 0-16,0 0 1 0,0 0 0 0,0 0-1 15,0 0 1-15,0 0 0 0,0 0-1 0,0 0 1 16,0 0 0-16,0 0-3 0,0 0 1 0,0 0-1 15,0 0 1-15,0 0 0 0,0 0 0 0,0 0 0 16,0 0 0-16,0 0-1 0,0 0 0 0,-19 0 0 16,19 0 0-16,0 0-2 0,0 0 1 0,0 0-1 0,0 0 0 15,0 0 0-15,0 0 0 0,0 0 0 16,0 0 0-16,0 0 0 16,0 0 0-16,0-18-1 15,0 36 0 16,0 19 0-15,-18-17-1-16,18-1 1 0,-20 18 0 0,1-18 1 16,19 0 0-16,-18-19 0 0,18 0 0 15,0 19-1-15,0-19-1 0,0 0 1 0,0 0-7 16,0 0 0-16,-19 0 0 0,19 0 1 0,0 0-2 16,0 0 0-16,0 0 0 0,0 0 1 0,0 0-3 15,0 0 1-15,0 0-1 0,19 0 1 0,-19 0-2 0,0-19 0 16,0 19 1-16,18-19-1 0,-18 19-1 0,0-19 0 15,19 19 1-15,-19-19-1 0,0 19-4 0,0-18 1 16,0 18 0-16,0 0 0 0,-19 0-1 0,19 0 1 16,0 0 0-16,0-19-1 0,0 19 6 0,0 0-1 15,0-20 0-15,0 20 0 0,0-18 7 0,0 18 1 16,0-19 0-16,0 19 0 0,0-18 3 0,0-1-1 16,0-1 2-16,0 20 7 15,0 0 1-15,0 0-1 16,0 0 0-16,0 0 1 0,0 0-1 0,0 0 0 15,0 0 0-15,0 0 1 0,0 0-1 0,0 0 1 16,0 0 0-16,0 0 1 0,0 0 1 0,0 0 0 16,19 0-1-16,1 20 0 0,-2-1-1 0,1-1 0 15,-1 19 1-15,0 2-4 0,-18-21 1 0,20 20 0 0,-20 0 0 16,19 18-2-16,-19-37 1 0,18 18-1 0,-18 20 1 16,0-18-1-16,0-2-1 0,0-1 1 0,0 2 0 15,0 0-2-15,0 1 0 0,0-2 0 0,0 0 1 16,0 0-1-16,0-17 1 0,0 17 0 0,0-19 0 0,0 21-2 15,0-20 0-15,19-1 0 0,-19 1 0 0,-19-19 5 16,19 21 0-16,0-21 1 0,19 0-1 0,-19 17-1 16,0-17 1-16,0 0-1 0,20 0 0 0,-20 0 2 15,0 0-1-15,18 0 0 0,-18-17 1 0,18 17-2 16,1 0 0-16,1-21 0 0,17 2 1 0,-18 1-3 16,18 18 0-16,-18-19 0 0,19-20 0 0,-18 21 0 0,17 18-1 15,0-18 1-15,-18-1 0 0,18-1-1 16,2 20 0-16,-2 0 0 0,1 0 1 0,-1 0-3 15,0-19 0-15,19 38 0 16,-17-19 1-16,-2 0 1 0,2 0 1 0,-2 0 0 0,20 20 0 0,-20-20-3 0,1 0 0 16,-1 19-1-16,20-19 1 0,-20 18 0 0,1-18-1 15,-1 18 1-15,20-18 0 0,-20 20 0 0,2-20 0 16,-2 19 0-16,20 0 0 0,-21-19-1 0,3 0 1 16,16 18-1-16,-17-18 0 0,19 0 0 0,-20 0 0 0,20 0 0 15,-2 0 0-15,-15 0 0 0,16 0 0 0,-19 0 0 16,20 0 0-16,-20 0 0 0,1 0-1 0,18 0 0 15,0 0 1-15,-19 0-1 0,2 0 0 0,-2 0 0 32,2 0 0-32,-2 0 0 0,1 0 1 0,18 0 0 0,-18 0 0 0,-1 0 0 0,1 0 1 0,-1 0-1 15,1 0 0-15,-1-18 1 0,2 18-1 0,-2 0 0 16,1 0 0-16,-20 0 3 0,20 0-1 0,0 0 1 16,0 0 0-1,-20 0-2-15,20 0 0 0,-1 0 0 0,1 0 0 0,-19 0-1 0,18 0 1 0,1 0-1 0,-1 0 0 16,-17 0 0-16,17 0 0 0,-19-19 0 0,2 19 0 15,17 0 0-15,-17 0-1 0,18 0 1 0,-20 0 0 0,1 0 0 16,19 0-1-16,-19 0 1 0,-1-19 0 0,19 19-1 16,-17 0 1-16,-2 0-1 0,1 0 0 0,19 0 0 15,-20 0 0-15,1 0 0 0,-19 19 0 0,18-19 1 16,2 0 0-16,-20 0-1 0,19 0 1 0,-1 0-1 16,-18 19 1-16,19-19 0 0,-1 0 0 0,2 0 0 15,-20 18 0-15,18-18 0 0,-18 19 0 31,19-19 0-31,-1 0 0 0,-18 0 0 16,0 0 1 15,21-19-1-31,-21 19 1 16,0-37-1-16,0-2 1 0,0 21 0 0,0-19 0 16,0-2 1-16,0 21 1 0,0-19 0 0,0 17 0 15,0 3 0-15,0-22-1 0,0 21 0 0,0-2 0 16,0 3 0-16,0-22 2 0,0 21 0 0,0-2 0 15,19 3-1-15,-19-4 0 0,0 3 0 0,0-1 0 16,18 1-1-16,-18-20 1 0,0 19-1 0,0 0 0 16,0-1 1-16,0-16 1 0,0 17 0 0,19-19-1 15,-19 1 1-15,0-2-2 0,0 21-1 0,0-19 1 16,0-2 0-16,0 22 1 0,0-21-1 0,0 18 1 16,0-16 0-16,0 16-2 0,0 20 0 0,0-20 0 0,19 2 0 15,-19 0 2-15,-19 18-1 0,38-18 0 16,-19 18 1-16,0 0 0 0,0 0 0 0,0 0 0 15,0 0 0-15,0 0-2 0,0 0 0 0,0 0 1 0,0 0-1 0,0 0 1 16,0 0 0-16,0 0 1 0,0 18-1 16,0 18-2-16,0 4 1 0,0 16 0 0,0-18-1 0,-19-1 0 15,19 0 1-15,-19 0-1 0,-18 2 1 0,37-39-580 16</inkml:trace>
  <inkml:trace contextRef="#ctx0" brushRef="#br0" timeOffset="10718.961">8259 13890 3 0,'0'0'0'0,"-19"39"0"15,19-22 0-15,0 22 0 0,0-21 0 0,-18 2 0 16,18-3 16-16,0 4 0 0,-18 15 0 0,18 1 0 0,0-16 0 15,0 15 0-15,-19-17 0 0,-1 19 0 0,20-1 1 16,0 2 0-16,-18-2 1 0,18 1-1 0,-19-1-11 16,19 2 0-16,-18-2-1 0,18-19 1 0,0 21 1 15,-20-2 1 1,2 1-1-16,18-2 1 0,0-16 0 0,0 17 0 0,-19 0 0 0,19 2 0 0,0-2 1 0,0-18-1 16,0 19 0-16,0-19 0 0,0 20 0 0,0-3-1 31,0 1 0-31,0 1 1 0,0-1-1 0,0 2 0 0,0-1 0 0,0-21 0 0,0 22 0 0,0-2-1 15,0 1 1-15,0-19 0 0,0 19-1 0,0-20 0 16,0 18 0-16,0 4 0 0,19-22-1 0,-19 18 0 16,0-14 0-16,0 14 0 0,0-18-3 0,0 22 0 15,18-22 0-15,-18 18 1 0,0 4-2 0,0-23-1 0,0 22 1 16,-18-1 0-16,18-1 1 0,18-18 1 0,-18 18-1 16,0 1 0-16,0-1-1 15,0-18 0-15,0 19 0 0,0-1 1 0,0-19-2 0,0 21 0 0,0-20 1 16,0 19-1-16,0-1 2 0,0-19 0 0,0 3 0 15,0 16-1-15,0-1 1 0,0-15-1 0,20 16 0 16,-20-19 0-16,0 1-1 0,0 18 1 0,0-17-1 16,0 17 1-16,0-19-1 0,0 1 0 0,-20 1 1 0,20 17-1 15,0-19 0-15,0 2 1 0,0-1-1 0,0 0 0 16,0-1 0-16,0 1 0 0,0 19 1 16,0-20-1-16,0 1 0 0,0 0 0 15,0 1 0-15,0-2 1 16,20 0-1-1,-20-18 2-15,0 19 1 0,0-19 0 0,18 19 0 0,-18 1 2 0,0-20 0 0,19 18 1 0,-19-18-1 0,18 18 1 16,-18-18 0-16,0 19 0 0,20-19 0 0,-20 19 0 16,19-19-1-16,-19 0 1 0,18 0 0 0,0 20-2 15,-18-20 0-15,19 0-1 0,1 18 1 0,-2-18-3 16,1 0 0-16,-1 0-1 0,2 0 1 0,-2 0 0 16,2 0 0-16,-2 0 1 0,2 0-1 0,18-18 0 0,-20 18 1 15,0 0-1-15,20-20 0 0,-19 20-1 0,-1 0 1 16,2 0-1-16,-1 0 0 0,-1-19 1 0,1 19-1 15,0 0 0-15,0 0 1 0,-1-19-1 0,1 19 0 16,-1 0 0-16,2 0 0 0,-1-18-1 16,-1 18 0-16,1-18 1 0,0 18 0 0,0 0-2 0,-1-20 1 15,2 20 0-15,-2-19 0 0,2 19 1 0,-2 0 0 16,1-19 0-16,-1 1 0 0,21 18 0 0,-21-18 1 16,1 18 0-16,0-20-1 0,0 20 0 0,-1-19 0 0,2 19 0 15,-3 0 0-15,3-19 0 0,-1 1 0 16,-1 18 0-16,1 0-2 0,0-17 0 0,-19 17-1 15,19 0 1-15,-1-21-2 0,-18 21 1 0,19-19-1 16,1 19 1-16,-2 0 1 0,1-18 1 0,-19 18 0 16,18-19 0-16,2 19 0 0,-1-19-1 0,0 19 1 15,-1 0-1-15,1-20 2 0,-19 20-1 0,20 0 0 16,-2-18 1-16,-18 18-1 0,19 0 0 0,-1 0 0 0,2-18 1 16,-2 18-6-16,1-19 1 0,-19 19 0 0,18 0-1 15,1 0 4-15,1-20 0 0,-20 20-1 0,18 0 1 16,0 0-1-16,-18-19 0 0,19 19 0 0,-19-18 0 15,20 18 2-15,-20 0 0 0,0-18-1 0,18 18 1 0,1-19 1 16,-19-1-1-16,18 3 1 0,2-3 0 16,-20 1 0-16,18 19 0 0,-18-18 0 0,19-2 0 15,-19 3 0-15,18-4 0 0,-18 3 0 0,0 0 0 16,19 18 0-16,-19-20 1 16,0 3-1-16,0 17 1 15,0-21 0-15,21 21-1 0,-21-18 1 0,0-1 1 0,0 19 0 0,18-18 0 0,-18-2 1 16,0 2-2-16,0 18 0 0,0-19 0 0,0 0 0 0,19-1 1 0,-19 20 0 15,0-18 1-15,0 0-1 0,0-1 2 0,0 0 1 16,18 0 0-16,-18 0 0 0,0 1-3 0,0-1 0 16,0-1 1-16,0-17-1 0,20 37 0 0,-20-18-1 15,0-1 1-15,0-1 0 0,0-17-2 0,0 19 0 16,0-2 0-16,18 1 0 0,-18 2-3 0,0-3 1 0,0 20 0 16,0-20 0-16,0-16-1 0,0 36-1 0,0-18 0 15,0-2 1-15,0 0 0 0,0 2 1 0,0 0 0 16,0 0 0-16,0-4 1 0,0 5-1 15,0-2 1-15,0 1 0 0,0-3-1 0,0-15 1 0,0 17-1 16,0 1 1-16,0-2 1 0,0 2 0 0,0-19 0 16,0 17 0-16,0 1 0 0,0 1 0 0,0-21 0 15,0 22 0-15,0-21 0 0,0 18 0 0,0 1 0 32,0-18 1-32,0-1 0 0,0 20-1 15,0-1 1-15,0-17 0 0,0-3 1 0,0 20 0 0,0 0 0 0,0-19 0 0,0 1-2 0,0 18 1 0,0-1-1 0,0-17 1 16,0 19 5-16,0-21 0 0,0 22 0 15,-18-2 0-15,18-19-1 0,0 18 0 0,0-18 1 0,0 20-1 16,0 0-5-16,0-19 0 0,0 16 0 0,0 3 0 0,-20 0 0 16,20-1 0-16,0-1 0 0,0 2 0 0,-18-19 0 15,18 17 0-15,0 20 1 0,0-37-1 0,0 18 2 16,-19 1-1-16,19-21 0 16,0 21 1-16,0 0-1 0,-18-21 0 0,18 20 1 0,0 1-1 0,0 0-1 15,0-20 0-15,0 18 0 0,0-18 0 0,0 19 0 0,-21-18 0 16,21 18 0-16,0-18 0 0,0 19 0 0,21-21 0 15,-21 20 0-15,0-17 0 0,0 16-1 0,0 1 0 16,0 0 0-16,0 1 0 16,-21-20 1-16,21 19-1 0,0 0 0 0,0 1 2 15,0-2-1-15,-19 2 2 0,19-1 0 16,0 19 0-16,0-18 0 0,0 18 0 0,-18-19 1 16,18 19-1-16,0-20 1 0,-19 20-2 15,19-18-1-15,0 18 1 0,0 0 0 0,0-20 0 0,-18 20 0 16,18 0 0-16,-20 0 0 0,20-19 0 0,-18 19 0 15,18 0 0-15,-19-17 0 16,1 17 0-16,18 0 0 0,-20 0 0 0,20 0 1 0,-19 0-1 0,19 0 0 16,-18 0 0-16,0 0 0 0,-2 0 0 0,1 0 0 15,1 0 0-15,-1 0 0 0,1 0-1 0,-2 0 1 16,2 0-1-16,-1 0 1 0,1 0 0 0,18 0 0 16,-20 0 0-16,1 17-1 0,1-17 1 0,-1 0-1 15,0 0 0-15,-1 0 0 0,2 0 0 16,-1 0 0-16,19 19 0 0,-18-19 0 15,-2 0-1-15,1 0-1 0,19 0 1 16,-18 0 0-16,-1 20-1 0,19-20 1 0,-19 0 0 0,0 0 0 0,1 0-1 16,-1 18 1-16,19-18 0 0,-37 0 0 0,17 20 0 15,2-20-1-15,-1 19 1 0,-19-19 0 0,20 18 0 16,-1-18 0-16,-1 19 0 0,2-19 0 0,-1 0 0 16,1 18 1-16,-2-18-1 31,2 0 1-31,-2 20 0 0,2-20 0 15,-1 0 1-15,0 18-1 0,19-18 4 0,-19 0 1 0,19 0-1 0,-18 19 1 0,-1-19-5 0,19 0 1 0,-20 0 0 0,2 0 0 0,18 19 1 0,-19-19 1 16,19 0-1-16,-18 0 1 0,-1 17-2 16,0-17 0-16,19 0 0 0,-19 0 1 0,19 0 0 0,-18 0 0 15,18 21 0-15,0-21 0 0,-19 0-2 0,-1 0 0 16,20 18 0-16,-18 1 0 0,-1-19 0 16,1 19 0-16,18 1 0 15,-20-20 0-15,2 18 0 0,0-18 0 0,18 18 0 16,-19-18 1-1,0 19-1-15,19 0 0 0,-20-19 0 0,20 20 0 0,-18-2 0 0,-2 0 0 16,2 1 0-16,-2 0 0 0,20 1 0 0,-18-3 0 0,-1 2 0 16,19-19 1-16,-18 20-1 0,18-2 0 15,0-18 0-15,0 0 1 16,0 0-1-16,0 0-498 0</inkml:trace>
  <inkml:trace contextRef="#ctx0" brushRef="#br0" timeOffset="35600.697">24837 4819 75 0,'0'0'0'0,"0"0"16"0,0 0 1 0,0 38-1 16,0-19 1-16,0-1 7 0,0 0 1 15,0 1-1-15,0 1 0 0,-19 17-15 0,19 3 0 0,0-23-1 16,0 20 1-16,-18-37 4 0,18 17 1 0,-20-17-1 15,20 22 1-15,0-22-8 0,0 18 1 0,-18-18 0 0,18 0 0 16,0 0-2-16,0 0 0 0,0 0 0 16,0 0 1-16,0 0-2 0,0 0 1 0,0-18 0 0,0 18 0 15,18 0 1-15,-18-22 0 0,0 22 0 16,0-17 1-16,0-1-1 0,0-18 0 0,0 14 1 0,0 4-1 16,0 0 1-16,0-1-1 0,0-1 1 0,0 1 0 15,0 1 0-15,0 0 1 0,0-1-1 0,0-1 1 0,0 2-2 16,0-1 0-16,0 1 0 0,20 18 0 0,-20-20 0 15,0 20 0-15,0-19 0 16,18 19 0-16,-18-17-3 0,0 17 1 0,19 0 0 0,-19-20 0 0,0 20 3 16,0 0 0-16,18 0 1 0,-18 0-1 0,0 0-2 0,0 0 0 15,20 0-1-15,-20 0 1 0,19 20-1 16,-19-3 0-16,0-17-1 0,18 39 1 0,1-2-2 0,0-19 1 16,0 2-1-16,-19-1 0 0,0-1 1 0,18 0-1 15,1 1 1-15,-19 1 0 0,18-20-2 0,2 19 0 16,-20-19 0-16,19 0 0 0,-19 18 2 0,18-18-1 15,-18 18 0-15,19-18 1 0,1 0-1 0,-1 0 0 16,-19 0 0-16,18 0 0 0,1 0 0 0,-19 22 0 0,18-22 0 16,-18 0 1-16,0 0-2 0,20 0 0 15,-20 0 1-15,0 17-1 0,0-17 0 0,0 0 0 0,0 0 1 32,0 0-1-32,0 0-518 0</inkml:trace>
  <inkml:trace contextRef="#ctx0" brushRef="#br0" timeOffset="37338.831">26305 4462 28 0,'0'0'0'0,"0"0"41"0,0-20 1 0,0 20-1 0,0 0 1 0,-19 0-20 0,19 0 0 0,0 0 0 0,0-18 1 0,0 18-19 0,0 0-1 0,0 0 1 0,0 0 0 0,0 0-3 0,0-19 0 0,0 19 0 0,0-19-1 0,-18 19 0 0,-2 0 1 0,20-19 1 0,0 19 0 0,-18 0 1 93,18-19 2-93,0 19 1 0,0 0-1 0,-19 0 1 0,19 0-2 0,0 0 1 0,0 0-1 0,-18 0 1 0,18 0 2 0,0 0 0 0,-20 0 0 0,20 0 0 16,-19 0 0-16,19 0 0 0,-18 19 1 0,18-19-1 0,-18 0-1 0,18 0 0 0,-21 19 1 0,21-19-1 0,-19 19-2 0,19-19 0 0,-18 0 0 0,18 19 1 0,0-19-4 0,0 18 0 0,-19-18 0 0,19 20 1 0,-18-2 0 0,18 0 1 0,-20 1 0 0,20 2 0 0,-18-3-3 0,18 0 1 0,-19-18 1 0,19 37-1 0,-18-16 1 0,18-4 0 0,0 2 0 0,0 0 0 0,0 0 3 0,-20-19 0 0,20 20-1 16,0-20 1-16,0 17-1 0,0-17 0 0,0 19-1 0,0-19 1 0,20 20-1 0,-20-20 1 0,0 18-1 0,0-18 1 0,0 19-2 0,18-1 0 0,-18-18 1 0,0 0-1 0,19 20-2 0,-1-20-1 0,-18 0 0 0,20 0 0 0,-20 0 0 0,18 0 0 0,-18 0 0 15,19 0-1-15,-19-20 1 0,18 20 0 0,-18 0 0 16,19 0 1-16,-19-18-1 0,21-1 0 0,-3 1 1 15,0 18 0-15,-18-20-1 0,0 1 1 0,19 2 0 16,-19-3 0-16,20 1-1 0,-20 0 1 0,18 19 0 16,-18-19 0-16,0 2 0 0,19-4 0 0,-19 21 1 15,0-18-1-15,18 18 0 0,-18-19 0 0,0 1 1 16,20 18-1-16,-20-18 0 0,18 18 1 0,-18-21 0 16,0 21 0-16,0-19-1 0,0 19 1 0,0-18-1 15,19 18 0-15,-19-18 3 0,0 18-1 0,0 0 1 16,0-20 0-16,0 20 0 0,0 0 0 0,0-18 0 15,0 18 0-15,-19-19 2 0,19 19 0 0,0-19-1 16,0 0 1-16,-18 0-3 0,18 19 1 16,-20-18 0-16,20-1 0 0,-18 19-3 0,-1-19 1 0,19 19 0 15,0 0 0-15,-18-19 0 0,18 19 0 0,0-19 1 16,-20 19-1-16,20-20 0 0,0 20 0 16,-19 0-1-16,19-17 1 0,0-3-1 15,-18 20 0-15,18 0 1 16,0 20-1-1,-18-3 0 1,18-17 1-16,0 20 0 0,-21 18 0 16,21-19 0-16,-19 0-1 0,19-1 1 0,0-18 0 15,0 19 0-15,0-19 0 0,-18 19 0 0,18 0-7 32,0-19 0-32,0 0 1 0,-19 0-1 0,19 19-3 0,0-19 1 15,-18 0 0-15,18 0 0 16,0 0-2-16,0 18 0 0,-20-18 1 0,20 0 0 0,-18 0-1 0,18 20 0 15,0-20 0-15,0 0 0 0,0 0 1 0,0 0-1 16,0 0 1-16,0 0 0 0,0-20-1 16,0 20 0-16,0 0 0 0,18 0 0 0,2 0 1 0,-2-18-1 0,-18 18 1 15,19-19 0-15,-1 19 2 0,-18-19-1 0,19 19 0 16,-19 0 1-16,0 0 2 16,0 0-1-16,21 0 0 0,-21 0 1 0,0-19 4 0,0 19 0 15,0 0 0-15,0 0 6 0,0 0 0 0,0 0 0 16,0 0 1-16,0 0 0 0,0 0 1 0,0 0 0 15,0 0 0-15,0 0-1 0,18 0 0 0,-18 0 0 16,0 0 0-16,18 0 0 0,-18 0-1 0,0 0 0 16,19 0 1-16,1 0-1 0,-20 0 1 0,18-19-1 15,-18 19 1-15,19 19 1 0,-19-19 0 0,0 0 0 16,18 0 0-16,-18 0 0 0,0 0 1 0,0 0-1 0,0 19 1 16,20-19-2-16,-20 0 0 0,0 0 0 0,0 19 1 15,0-19-2 1,0 0 0-16,0 19 0 0,0-19 0 0,0 0-1 0,0 0-1 0,0 0 0 0,0 18 1 15,0-18-4-15,18 0-4 16,-18 0 0-16,0 0 0 0,0 0 0 0,0 0-5 16,0 0 1-16,0-18 0 0,0 18-1 0,19 0 0 15,-19 0 0-15,0 0-1 0,0 0 1 0,0 0-322 16</inkml:trace>
  <inkml:trace contextRef="#ctx0" brushRef="#br0" timeOffset="38192.59">26003 4556 144 0,'-18'0'0'0,"18"0"0"0,0 0 4 0,0 0 1 0,0 0-1 0,0 0 1 0,0 18-4 0,0-18 0 0,0 0 0 0,0 0 0 0,0 0 19 0,0 0-1 0,0 0 0 0,0 0 0 0,0 0-2 0,-19 19 1 0,19-19-1 0,19 0 0 0,-19 18-5 0,0-18 0 0,0 0 1 0,18 0-1 0,2 0 0 0,-2 0 1 16,1 0-1-16,-1-18 1 0,1 18-2 0,2-19 0 15,-3 19-1-15,0 0 1 0,1 0-4 0,1 0 0 16,-20 0 0-16,18-18 1 219,-18 18-4-219,19 0 1 0,-19 0 0 78,0 0 0-78,0 0 0 0,18 0 1 0,-18 0-1 0,0 0 1 0,0 0-2 0,0 0 1 0,0 0-1 0,0 0 1 0,0 0-2 0,0 0 0 0,0 18 0 0,0-18 0 0,20 0-2 0,-20-18-1 0,18 18 1 0,-18 0-2 0,19-18 1 0,-1-3-1 0,1 2-6 0,1 1 1 0,-2 0-1 0,1-2 0 0,-19 20-389 0</inkml:trace>
  <inkml:trace contextRef="#ctx0" brushRef="#br0" timeOffset="38428.181">26023 4782 134 0,'0'0'0'0,"18"0"0"15,-18 0 9-15,19 0 0 0,-19 0 0 16,18 0 0-16,-18 18-2 0,0 1-1 0,0-19 1 16,19 18 0-16,-19 2 10 0,0-1 1 0,0-1 0 0,0 0 0 15,0 21-6-15,0-2 0 0,0 3 0 0,0-23 1 16,-19 2-5-16,19-1 1 0,-18-1 0 0,18 5 0 15,0 14-2-15,0-36 0 0,0 0-282 0</inkml:trace>
  <inkml:trace contextRef="#ctx0" brushRef="#br0" timeOffset="39609.596">25044 5139 160 0,'0'0'0'0,"0"0"27"0,0 0 0 0,0 0 1 0,0 0-1 0,0 0-18 15,0 0-1-15,-38 18 0 0,38-18 0 0,0 19-3 0</inkml:trace>
  <inkml:trace contextRef="#ctx0" brushRef="#br0" timeOffset="39782.934">24987 5195 313 0,'0'20'5'0,"-18"-2"0"0,18 19-3 0,0 2 1 0,0-21 0 0,-19 0 0 0,19 1-1 0,0 0-1 0,0 1 1 0,0-2 0 0,0 1 1 0,0-19 1 0,0 19 0 0,0-19-1 0,0 0 0 0,0 0 0 0,19 19 0 0,-19-38 0 0,0 19-1 0,0 0 1 0,0 0-283 0</inkml:trace>
  <inkml:trace contextRef="#ctx0" brushRef="#br0" timeOffset="43767.095">23049 14850 3 0,'0'0'0'16,"0"0"1"-16,0 0 0 15,0 0 4-15,0 0-1 0,0 0 1 0,0 0 0 0,0 0-4 16,-37 0 1-16,37 0-1 0,0 0 1 0,0 0 3 0,0 0 0 16,0 0 0-16,0 0 0 0,0 19-4 0,-19-19 0 15,19 0 0-15,0 0 2 0,0 0-1 16,0 0 1-16,0 0-1 0,0 0 5 0,0 0 0 15,0 0 1-15,0 0-1 0,0 0-1 0,0 0 1 16,0 0 0-16,0 0 0 0,0 0 0 0,0 0 0 16,0 0-1-16,0 0 2 0,0 0-2 0,0-19 1 15,0 19 0-15,0 0 0 0,0 0-2 0,0 0 1 0,0 0-1 16,0 0 0-16,0 0-4 0,0 0 0 16,0 0 0-16,0-19-1 0,19 19 0 15,-19-18 0-15,0-1-6 0,0-1 1 0,0 2 0 16,0-1-1-16,0 19-5 0,0-18 1 0,0 18-1 15,0-19 0-15,0 19-5 0,0-20 1 0,18 20-1 16,-18 0 1-16,0-17 4 0,0 17 0 0,0 0 1 16,0 0-1-16,0 0 8 0,0-19 0 0,0 19 0 15,0-20-1-15,0 20 3 0,0 0 0 0,0 0-1 0,0 0 1 16,0 0 0-16,0 0 0 0,0 0 1 16,0 0 14-16,0 0 0 0,0 0-1 0,0 0 1 15,0 0 7-15,0 0-1 0,0 0 1 0,0 0-1 0,0 20 1 16,0-20 0-16,0 19 0 15,-18-19-1-15,18 37-2 0,0-18 0 0,0-1-1 0,0 19 1 0,0-17-2 16,0-1 0-16,0 18 0 0,18-18 0 16,-18 19-4-16,0-19 0 0,0 20 0 0,0-3 0 15,0 1-2-15,0 1 0 0,0-1 0 0,0 2 0 0,0-1-2 16,0-21 1-16,0 22-1 0,0-2 1 0,0-17-1 0,0 17 0 16,19-19 1-16,-19 20-1 0,-19-19-4 0,19-2 1 15,0 2 0-15,0 2 0 0,0-3 0 0,0 1-1 16,0-2 1-16,0-17 0 0,0 22-1 0,0-22 1 15,0 0-1-15,0 18 1 0,0-18-2 0,0 0 0 16,0 0 0-16,0 0 0 0,0 0 2 0,0 0 0 16,0 0 0-16,0 0 0 0,0 0-3 0,0 0-1 15,0 0 1-15,0 0 0 0,0-18 1 0,0-4 0 16,0 5-1-16,-18-41 1 0,18 22 1 0,0-1-1 16,-19-1 0-16,19 1 1 0,-20 17-2 0,20 1 0 15,0-19-1-15,-18 19 1 0,18-18 0 0,-19 19-1 0,19-2 1 16,0 1-1-16,0 0 3 0,-18-17 0 0,18 16-1 15,0 2 1-15,0-1-3 0,0 0 1 16,0 19 0-16,0-17 0 0,0-4 0 0,-19 3 1 0,19 18-1 16,0-19 1-16,0 19-1 0,0-19 0 0,0 19 0 15,0-19 0-15,0 19-1 0,0 0 1 0,0 0-1 16,0-19 0-16,0 19 2 16,0 0-1-16,0 0 0 0,0 0 1 0,0-1650-2 0,0 3300 0 0,0-1650 0 0,0 0 0 15,0 0 0-15,0 0 1 0,0 0-1 0,19 0 0 0,-19 19 0 16,18 0 0-16,-18 0 1 0,19 18-1 15,-1 20 1-15,-18-20 0 0,20 1 0 0,-20-1 0 0,19 2-1 16,-19 16 0-16,18-16 0 0,-18 18 1 0,0-2-1 16,19 2 0-1,-19-21 0-15,0 22 1 0,0-19-1 0,0-3 0 0,0 2 0 0,0 0 0 0,0-2-1 0,19-16 1 16,-19 17 0-16,-19-18-1 0,19 1 1 16,19 18 0-16,-19-21 0 0,-19 3-1 0,19-1 1 0,19-19-1 15,-19 18 1-15,-19-18-1 0,38 0 1 16,-38 0 0-16,19 0-1 15,0 0 1-15,0 0 0 0,0 0 0 16,0 0 0-16,0 0 0 0,0 0 0 16,0-37 0-16,19 0-1 0,-19-1 1 15,20-18 0-15,-20 16 0 0,0 4-1 0,0-2 1 16,0 0-1-16,0 2 1 16,0-3-1-16,0 2 0 0,0-3 0 0,0 4 0 0,0-2 1 0,18 1 0 0,-18-1-1 15,0 1 1-15,0-2-1 0,0 2 1 16,19 19-1-16,-19-21 0 0,0 2 0 0,0 19 0 0,20-20 0 15,-20 19 0-15,0 0 0 0,0-19 0 0,0 20 0 16,0-1 0-16,18 0 0 0,-18 0 0 0,0 0 0 16,0 0 0-16,0 1 0 0,0-1 0 15,0 19-1-15,0-20 1 0,0 20-1 16,0 0 0 0,0 0 1-16,0 0-1 0,0 0 0 15,0 0 1-15,0 0-1 0,0 0 1 0,0 20 0 16,-18-1 0-1,18 18 0-15,-20 1 0 0,20-19 0 0,0 18-1 0,-19-16 1 16,19 15 0-16,0-17 0 0,0 19 0 0,-18-20 0 0,18 0 0 16,0 20 0-16,-20-18 0 0,20 18 0 0,0-21 0 15,0 2 0-15,-19 19 0 0,19-19 0 0,0 1 0 16,0-2 0-16,0 1 0 0,-19 19 0 0,19-20 0 16,0 18 0-16,0-17 1 0,0 20-1 0,0-3 0 15,0-14 1-15,0 14-1 0,0-18 0 0,-18 22 1 0,36-22-1 16,-18 18 0-16,-18 4 0 0,18-4 0 0,0 2 1 15</inkml:trace>
  <inkml:trace contextRef="#ctx0" brushRef="#br0" timeOffset="43786.242">23012 15847 764 0,'0'39'0'0,"0"-2"1"0,0 1-1 0,0-1 1 0,-19 1-1 0,-1 0 0 0,20-20 0 0,0 20 0 0,0 0 0 0,0 0 0 0,0-20 0 0,0 1 0 0,0 20 0 0,0-22 0 0,0 3 0 0,20-2 0 0,-20 0 0 0,19 3-10 0,-19-4 1 0,-19-17 0 0,19 20 0 0,0-20-538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0" units="cm"/>
          <inkml:channel name="Y" type="integer" max="320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1343.97314" units="1/cm"/>
          <inkml:channelProperty channel="Y" name="resolution" value="2016.3830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9-14T00:59:38.09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20698 15847 197 0,'0'0'0'0,"0"0"0"0,0 0 8 16,0 0 1-16,0 0-1 0,0 0 0 0,0 0 8 0,0 0-1 15,0 0 0-15,0 0 0 0,0 0-5 16,37 20 1-16,-37-20 0 0,0 0-1 0,0 19-11 0,18-19 0 16,-18 0-1-16,20 18 1 0,-1-18 2 0,-1 19-1 15,1-19 1-15,0 0-1 0,0 18 2 0,-1-18 0 16,-18 0-1-16,19 0 1 0,-19 0-3 0,20 0 1 16,-20 0-1-16,18 0 0 0,1 0 0 0,-19 0-1 15,18-18 0-15,-18 18 0 0,19 0 1 0,-19-19 1 16,0 19-1-16,19 0 1 0,-19-18 1 0,0 18 0 15,0 0 4-15,0-19 1 16,0 19-1-16,0 0 1 0,0 0-2 0,0 0 1 0,0 0-1 16,0 0 0-16,0 0 1 0,-19 0 0 0,19-20-1 15,0 20 1-15,-19 0 1 0,1 0 0 0,-1 0 0 16,1 0 1-16,-21 0-3 0,21 0 1 0,-1 0 0 16,0 0 0-16,0 0 1 0,1 0 0 0,18 0 1 15,-19 0-1-15,-1 0-5 31,20 0 1-31,-18 0-1 0,18 0 1 0,0 0 0 0,-19 0 0 0,19 0-1 0,0 0 1 0,-18 20-1 0,18-20 0 0,0 0 0 16,0 0 0-16,0 0 0 0,-18 19 0 0,18-19 0 16,0 18-1-16,0 1 0 0,0-19 1 0,0 18-1 0,-20 21 1 15,20-21 0-15,20 1-1 0,-20 0 1 16,0 0 2-16,0 0 0 0,0-1 0 0,18-18 0 16,-18 18 0-16,18-18 0 0,-18 20 0 0,0-20 0 0,19 19-1 15,-1-19 0-15,2 0 0 0,-1 0 1 0,-1 0-1 16,1 0 1-16,0 0 0 0,0 0-1 0,-1 0-2 15,1-19 1-15,1-1 0 0,-2 20-1 16,1-18 1-16,-1 0 0 0,1-1-1 0,-19 0 0 16,19 19 1-16,-19-19-1 0,0 0 4 15,19 1 1-15,-19 18 0 0,0-19 0 0,0-1-4 0,0 2 0 16,18-1 1-16,-36 1-1 0,18-1 4 0,0-1 0 16,-19 3 0-16,19-3 0 0,0 2-3 0,-19-2 0 15,0 1-1-15,19 2 1 0,-18-3-1 0,-1 0 0 0,1 20 0 16,-2-18 0-16,1 18 0 0,1 0 2 0,-1 0-1 15,-19-18 0-15,20 36 0 0,-21-18 0 0,21 0 0 16,-1 18 0-16,-17 2 0 0,16-20 1 0,1 20-1 16,1-3 0-16,-1 2-2 0,-1 1 1 0,2-20-1 15,18 18 1-15,-18 2 0 0,18-3-1 16,0-17 1-16,0 20-1 16,0-40 0-1,18 20 0-15,0 0 0 0,2-37 0 0,-20 37-458 16</inkml:trace>
  <inkml:trace contextRef="#ctx0" brushRef="#br0" timeOffset="1319.293">28600 11519 100 0,'0'0'0'16,"0"0"40"-16,0-19 0 0,0 1-1 0,0 18 2 16,0 0-27-16,0 0 0 0,0 0 0 0,0 0 0 0,0-20-5 15,0 20 0-15,0 0 0 0,0 0 0 0,0 0 0 0,0 0 0 16,0 0-1-16,0-17 1 0,-18 17-3 0,18 0-1 16,0 0 1-16,0 0-1 0,-20 0 0 0,1 0 0 15,19 0 0-15,-18 17 0 0,-19-17 1 0,17 20 1 16,2-2-1-16,-19 1 0 0,17 0 0 0,1-1-1 15,1 2 1-15,-1-3 0 0,0 22 0 0,19-21-1 16,0 2 1-16,-19-1 0 0,19-2-2 0,0 3 1 0,0-2 0 16,0 2 0-16,0-1-2 0,0 0 1 0,0-19-1 15,19 0 0-15,-19 18 0 0,19-18-1 0,0 0 1 16,-1 0-1-16,1 18 0 0,19-18-1 0,-19-18 1 16,-1 18-1-16,20 0 1 0,-19-18 1 0,-1 18-1 15,21-19 1-15,-21 0-3 0,1-1 0 0,-1 2 1 16,3-2-1-16,-21 3 1 0,18-2 0 0,-18-1 0 15,19 2 0-15,-19-2 0 0,18 1 0 0,-18 2 0 0,20-3 0 16,-20 2 5-16,0-1-1 0,0 0 0 0,0 1 1 16,0-2-2-16,0-18 1 0,0 38 1 15,0-18-1-15,-20-1-2 0,20 0 0 0,-18 19 0 0,18-17 0 0,-19 17 1 16,19 0 1-16,-18 0-1 0,-3 0 0 16,21 0 0-16,0 0 1 0,-18 17-1 0,-1 2 0 0,1 0-1 15,-2-1 0-15,-17 20 0 0,18 0 0 0,1 0-1 16,-2-20 1-16,20 19-1 0,-18-18 1 15,-1 19 0-15,19-18-1 0,0-20 1 0,0 19-1 0,0-2-1 16,0 3 0-16,19-20 0 0,-1 0 1 0,2 0-2 16,-2 0 0-16,19-20 0 0,20 3-7 15,-38-2 1-15,20-1 0 0,-2-18 0 0,-37 38-495 0</inkml:trace>
  <inkml:trace contextRef="#ctx0" brushRef="#br0" timeOffset="1754.968">29353 11330 266 0,'0'0'0'0,"0"0"0"16,0 0 12-16,-18 0 0 0,18 0 0 0,0 0 0 0,0 0-3 15,0 0 0-15,0 0 0 0,0 0 0 0,0 0 9 16,0 0 0-16,0 0-1 0,0 0 1 0,0 0-8 16,0 0 0-16,0 0 0 0,0 21-1 0,18-4 2 0,-18 2-1 15,19 18 1-15,-19 21 0 0,0-2-2 16,0-1-1-16,0 2 1 0,0-18 0 0,0 16 0 0,0 3-1 16,0-2 0-16,0-19 0 0,0 20-2 0,0-1-1 15,0-18 1-15,0 18 0 0,0-36-2 0,0 17 0 16,0-37-1-16,0 0 1 0,0 0-461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4BC728-6545-4BDD-9700-C81D209CB4A3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24E09B-D387-461D-A434-2C7C03FEB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9833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6280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2317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2573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1170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9089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1244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2832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6440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3750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1599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spc="3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830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066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845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10000"/>
              </a:lnSpc>
              <a:defRPr/>
            </a:lvl1pPr>
            <a:lvl2pPr>
              <a:lnSpc>
                <a:spcPct val="110000"/>
              </a:lnSpc>
              <a:defRPr/>
            </a:lvl2pPr>
            <a:lvl3pPr>
              <a:lnSpc>
                <a:spcPct val="110000"/>
              </a:lnSpc>
              <a:defRPr/>
            </a:lvl3pPr>
            <a:lvl4pPr>
              <a:lnSpc>
                <a:spcPct val="110000"/>
              </a:lnSpc>
              <a:defRPr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535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spc="3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419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592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625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630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823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11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315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4D7556-5D36-45E7-A0D3-892938A1C73C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724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@joshstyle?utm_source=unsplash&amp;utm_medium=referral&amp;utm_content=creditCopyText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hyperlink" Target="https://unsplash.com/s/photos/options?utm_source=unsplash&amp;utm_medium=referral&amp;utm_content=creditCopyText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@emilianovittoriosi?utm_source=unsplash&amp;utm_medium=referral&amp;utm_content=creditCopyTex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eg"/><Relationship Id="rId4" Type="http://schemas.openxmlformats.org/officeDocument/2006/relationships/hyperlink" Target="https://unsplash.com/s/photos/options?utm_source=unsplash&amp;utm_medium=referral&amp;utm_content=creditCopyText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chart" Target="../charts/char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customXml" Target="../ink/ink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customXml" Target="../ink/ink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customXml" Target="../ink/ink3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spc="300" dirty="0"/>
              <a:t>CS 533</a:t>
            </a:r>
            <a:br>
              <a:rPr lang="en-US" spc="300" dirty="0"/>
            </a:br>
            <a:r>
              <a:rPr lang="en-US" b="1" spc="300" dirty="0"/>
              <a:t>INTRO TO DATA SCIENCE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en-US" dirty="0"/>
              <a:t>Michael Ekstrand</a:t>
            </a:r>
          </a:p>
        </p:txBody>
      </p:sp>
      <p:pic>
        <p:nvPicPr>
          <p:cNvPr id="5" name="Picture 4" descr="Boise State University logo.">
            <a:extLst>
              <a:ext uri="{FF2B5EF4-FFF2-40B4-BE49-F238E27FC236}">
                <a16:creationId xmlns:a16="http://schemas.microsoft.com/office/drawing/2014/main" id="{096C3644-A821-458C-8D93-4667BA67C5A4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78283" y="4632986"/>
            <a:ext cx="3635433" cy="1102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7994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6FD0E96-13A0-4867-B224-E632518A9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6832" y="365125"/>
            <a:ext cx="6356968" cy="1325563"/>
          </a:xfrm>
        </p:spPr>
        <p:txBody>
          <a:bodyPr/>
          <a:lstStyle/>
          <a:p>
            <a:r>
              <a:rPr lang="en-US" dirty="0"/>
              <a:t>Wrapping Up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D2C9FD9-6243-4952-ABA6-E5D86D00A1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6831" y="1825625"/>
            <a:ext cx="635696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Random variables are often described by </a:t>
            </a:r>
            <a:r>
              <a:rPr lang="en-US" i="1" dirty="0"/>
              <a:t>probability distributions</a:t>
            </a:r>
            <a:r>
              <a:rPr lang="en-US" dirty="0"/>
              <a:t>, which may have </a:t>
            </a:r>
            <a:r>
              <a:rPr lang="en-US" i="1" dirty="0"/>
              <a:t>parameters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There are many standard probability distributions.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See notebook + resources for more!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5C287E5-6CB6-4D7F-B3B4-251376F598FF}"/>
              </a:ext>
            </a:extLst>
          </p:cNvPr>
          <p:cNvSpPr txBox="1"/>
          <p:nvPr/>
        </p:nvSpPr>
        <p:spPr>
          <a:xfrm>
            <a:off x="5867399" y="6308209"/>
            <a:ext cx="62858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i="1" dirty="0"/>
              <a:t>Photo by </a:t>
            </a:r>
            <a:r>
              <a:rPr lang="en-US" sz="1600" i="1" dirty="0">
                <a:hlinkClick r:id="rId3"/>
              </a:rPr>
              <a:t>JOSHUA COLEMAN</a:t>
            </a:r>
            <a:r>
              <a:rPr lang="en-US" sz="1600" i="1" dirty="0"/>
              <a:t> on </a:t>
            </a:r>
            <a:r>
              <a:rPr lang="en-US" sz="1600" i="1" dirty="0" err="1">
                <a:hlinkClick r:id="rId4"/>
              </a:rPr>
              <a:t>Unsplash</a:t>
            </a:r>
            <a:endParaRPr lang="en-US" sz="1600" i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B648DB-A951-4A10-BF59-79994892FA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033" r="-369"/>
          <a:stretch/>
        </p:blipFill>
        <p:spPr>
          <a:xfrm>
            <a:off x="0" y="0"/>
            <a:ext cx="45113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791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3D021-0B39-4137-9D4A-4B98D219A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E37805-C9A2-44F9-A934-F3955F1DD5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943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6FD0E96-13A0-4867-B224-E632518A9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Outcomes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D2C9FD9-6243-4952-ABA6-E5D86D00A1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6181726" cy="4351338"/>
          </a:xfrm>
        </p:spPr>
        <p:txBody>
          <a:bodyPr>
            <a:normAutofit/>
          </a:bodyPr>
          <a:lstStyle/>
          <a:p>
            <a:r>
              <a:rPr lang="en-US" dirty="0"/>
              <a:t>Understand the idea of a distribution</a:t>
            </a:r>
          </a:p>
          <a:p>
            <a:r>
              <a:rPr lang="en-US" dirty="0"/>
              <a:t>Identify parameters and statistics of a distribution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Notebook has details!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E05FFE-C7DB-4D1D-8C83-69A50BA1374A}"/>
              </a:ext>
            </a:extLst>
          </p:cNvPr>
          <p:cNvSpPr txBox="1"/>
          <p:nvPr/>
        </p:nvSpPr>
        <p:spPr>
          <a:xfrm>
            <a:off x="1411300" y="6338986"/>
            <a:ext cx="5508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400" i="1" dirty="0"/>
              <a:t>Photo by </a:t>
            </a:r>
            <a:r>
              <a:rPr lang="it-IT" sz="1400" i="1" dirty="0">
                <a:hlinkClick r:id="rId3"/>
              </a:rPr>
              <a:t>Emiliano Vittoriosi</a:t>
            </a:r>
            <a:r>
              <a:rPr lang="it-IT" sz="1400" i="1" dirty="0"/>
              <a:t> on </a:t>
            </a:r>
            <a:r>
              <a:rPr lang="it-IT" sz="1400" i="1" dirty="0">
                <a:hlinkClick r:id="rId4"/>
              </a:rPr>
              <a:t>Unsplash</a:t>
            </a:r>
            <a:endParaRPr lang="en-US" sz="1400" i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E4B2D45-BE6B-49C8-834E-95A5CF655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7060" y="0"/>
            <a:ext cx="45549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021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C36D2-708F-4361-9E29-8A5583158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 Distributions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5164E2-2E58-47F9-89E3-0897924D63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We’re going to focus on distributions of </a:t>
            </a:r>
            <a:r>
              <a:rPr lang="en-US" i="1" dirty="0"/>
              <a:t>numeric variables</a:t>
            </a:r>
            <a:endParaRPr lang="en-US" dirty="0"/>
          </a:p>
          <a:p>
            <a:r>
              <a:rPr lang="en-US" dirty="0"/>
              <a:t>Both discrete and continuous</a:t>
            </a:r>
          </a:p>
          <a:p>
            <a:r>
              <a:rPr lang="en-US" dirty="0"/>
              <a:t>Categorical: encoded to 0, 1, etc.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6174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8AFC4-0323-4103-B7B6-DFAFB4E9E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Bernoulli Distribution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50F2314-2DC9-46F5-AB54-F6E3D9B7F435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en-US" dirty="0"/>
                  <a:t>Binary outcomes (0/1)</a:t>
                </a:r>
              </a:p>
              <a:p>
                <a:pPr lvl="1"/>
                <a:r>
                  <a:rPr lang="en-US" dirty="0"/>
                  <a:t>Success and Failure</a:t>
                </a:r>
              </a:p>
              <a:p>
                <a:r>
                  <a:rPr lang="en-US" dirty="0"/>
                  <a:t>Parameter: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 (success prob.)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Statistics:</a:t>
                </a:r>
              </a:p>
              <a:p>
                <a:r>
                  <a:rPr lang="en-US" dirty="0"/>
                  <a:t>Mean: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en-US" dirty="0"/>
              </a:p>
              <a:p>
                <a:r>
                  <a:rPr lang="en-US" dirty="0"/>
                  <a:t>Mode: higher-prob value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50F2314-2DC9-46F5-AB54-F6E3D9B7F4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3"/>
                <a:stretch>
                  <a:fillRect l="-2471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EBCD996C-1B3A-42FB-85A5-53943829AF36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530040932"/>
              </p:ext>
            </p:extLst>
          </p:nvPr>
        </p:nvGraphicFramePr>
        <p:xfrm>
          <a:off x="6172200" y="1825625"/>
          <a:ext cx="5181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540809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C92D708-0569-4FDF-8269-75801640E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Characterizing Distributions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FFCA901-718E-469E-AFEF-0CD233744C8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Parameters:</a:t>
            </a:r>
          </a:p>
          <a:p>
            <a:r>
              <a:rPr lang="en-US" dirty="0"/>
              <a:t>location, scale, shape</a:t>
            </a:r>
          </a:p>
        </p:txBody>
      </p:sp>
      <p:pic>
        <p:nvPicPr>
          <p:cNvPr id="1026" name="Picture 2" descr="A standard normal distribution, with overlapping lines indicating the mean and median at 0.">
            <a:extLst>
              <a:ext uri="{FF2B5EF4-FFF2-40B4-BE49-F238E27FC236}">
                <a16:creationId xmlns:a16="http://schemas.microsoft.com/office/drawing/2014/main" id="{DC61B3AD-4DD2-48CA-96BB-B973D01708FD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3233" y="2337215"/>
            <a:ext cx="4979534" cy="3328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375B7E8-F045-4BA4-96D4-35FA88A3F02E}"/>
                  </a:ext>
                </a:extLst>
              </p14:cNvPr>
              <p14:cNvContentPartPr/>
              <p14:nvPr/>
            </p14:nvContentPartPr>
            <p14:xfrm>
              <a:off x="7437600" y="1714320"/>
              <a:ext cx="3759480" cy="42285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375B7E8-F045-4BA4-96D4-35FA88A3F02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428240" y="1704960"/>
                <a:ext cx="3778200" cy="4247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21071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C92D708-0569-4FDF-8269-75801640E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Characterizing Distributions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FFCA901-718E-469E-AFEF-0CD233744C8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Parameters:</a:t>
            </a:r>
          </a:p>
          <a:p>
            <a:r>
              <a:rPr lang="en-US" dirty="0"/>
              <a:t>location, scale, shape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Density or mass function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Support (range it’s defined over)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Underlying </a:t>
            </a:r>
            <a:r>
              <a:rPr lang="en-US" i="1" dirty="0"/>
              <a:t>random process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74725E3-75E3-43C2-9AD8-1607BAF45F0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Key Statistics</a:t>
            </a:r>
          </a:p>
          <a:p>
            <a:r>
              <a:rPr lang="en-US" dirty="0"/>
              <a:t>Mean (</a:t>
            </a:r>
            <a:r>
              <a:rPr lang="en-US" i="1" dirty="0"/>
              <a:t>first moment</a:t>
            </a:r>
            <a:r>
              <a:rPr lang="en-US" dirty="0"/>
              <a:t>)</a:t>
            </a:r>
          </a:p>
          <a:p>
            <a:r>
              <a:rPr lang="en-US" dirty="0"/>
              <a:t>Standard deviation or variance</a:t>
            </a:r>
          </a:p>
          <a:p>
            <a:pPr lvl="1"/>
            <a:r>
              <a:rPr lang="en-US" dirty="0"/>
              <a:t>Variance is </a:t>
            </a:r>
            <a:r>
              <a:rPr lang="en-US" i="1" dirty="0"/>
              <a:t>second central moment</a:t>
            </a:r>
            <a:endParaRPr lang="en-US" dirty="0"/>
          </a:p>
          <a:p>
            <a:r>
              <a:rPr lang="en-US" dirty="0"/>
              <a:t>Median (50</a:t>
            </a:r>
            <a:r>
              <a:rPr lang="en-US" baseline="30000" dirty="0"/>
              <a:t>th</a:t>
            </a:r>
            <a:r>
              <a:rPr lang="en-US" dirty="0"/>
              <a:t> %</a:t>
            </a:r>
            <a:r>
              <a:rPr lang="en-US" dirty="0" err="1"/>
              <a:t>ile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2357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FDA884A-E555-40A8-82BC-CB20F6079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Binomial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63A6B9F5-01C7-4943-8928-1F11B96AA624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Parameters: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– number of trials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 – success probability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Process: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Bernoulli trials</a:t>
                </a:r>
              </a:p>
              <a:p>
                <a:pPr marL="0" indent="0">
                  <a:buNone/>
                </a:pPr>
                <a:r>
                  <a:rPr lang="en-US" dirty="0"/>
                  <a:t>Support: integers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[0,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PMF: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den>
                          </m:f>
                        </m:e>
                      </m:d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63A6B9F5-01C7-4943-8928-1F11B96AA6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3"/>
                <a:stretch>
                  <a:fillRect l="-2471" t="-3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 descr="The probability mass function of a binomial distribution with n=10 and p=0.3, showing the mode (and mean) at 3.">
            <a:extLst>
              <a:ext uri="{FF2B5EF4-FFF2-40B4-BE49-F238E27FC236}">
                <a16:creationId xmlns:a16="http://schemas.microsoft.com/office/drawing/2014/main" id="{A9A9FA32-3E6C-44EB-BB4B-BFB715547BE3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3233" y="2337215"/>
            <a:ext cx="4979534" cy="3328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938C127-D168-4FC1-995A-5BD4A2DE1FC1}"/>
              </a:ext>
            </a:extLst>
          </p:cNvPr>
          <p:cNvSpPr txBox="1"/>
          <p:nvPr/>
        </p:nvSpPr>
        <p:spPr>
          <a:xfrm>
            <a:off x="6273233" y="1960936"/>
            <a:ext cx="4979534" cy="3762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Binomial(10, 0.3)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0361C16-6CA9-443D-AE15-F3AEC5AB64DA}"/>
                  </a:ext>
                </a:extLst>
              </p14:cNvPr>
              <p14:cNvContentPartPr/>
              <p14:nvPr/>
            </p14:nvContentPartPr>
            <p14:xfrm>
              <a:off x="2899080" y="1510920"/>
              <a:ext cx="6604920" cy="46350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0361C16-6CA9-443D-AE15-F3AEC5AB64D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889720" y="1501560"/>
                <a:ext cx="6623640" cy="4653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71353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C527A-032C-4E12-8EE4-685AF3751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 (Gaussian)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22057106-8AEB-4D22-A914-8026A57D17FA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Parameters: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 – mean, location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 – standard deviation, scale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PDF: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is </a:t>
                </a:r>
                <a:r>
                  <a:rPr lang="en-US" b="1" dirty="0"/>
                  <a:t>standard normal</a:t>
                </a:r>
              </a:p>
              <a:p>
                <a:pPr marL="0" indent="0">
                  <a:buNone/>
                </a:pPr>
                <a:r>
                  <a:rPr lang="en-US" dirty="0"/>
                  <a:t>Normal is a </a:t>
                </a:r>
                <a:r>
                  <a:rPr lang="en-US" b="1" dirty="0"/>
                  <a:t>location-scale</a:t>
                </a:r>
                <a:r>
                  <a:rPr lang="en-US" dirty="0"/>
                  <a:t> dist.</a:t>
                </a:r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22057106-8AEB-4D22-A914-8026A57D17F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3"/>
                <a:stretch>
                  <a:fillRect l="-2118" t="-3081" b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 descr="A stacked chart, showing the PDF for the standard normal in the top chart and the CDF in the second chart.">
            <a:extLst>
              <a:ext uri="{FF2B5EF4-FFF2-40B4-BE49-F238E27FC236}">
                <a16:creationId xmlns:a16="http://schemas.microsoft.com/office/drawing/2014/main" id="{C98942FF-5567-4E1B-8903-865DF05151A3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3520" y="1825625"/>
            <a:ext cx="3438960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C461D722-4415-493F-9319-3C9D9BF7DEB7}"/>
                  </a:ext>
                </a:extLst>
              </p14:cNvPr>
              <p14:cNvContentPartPr/>
              <p14:nvPr/>
            </p14:nvContentPartPr>
            <p14:xfrm>
              <a:off x="7397280" y="4078800"/>
              <a:ext cx="3177000" cy="17352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C461D722-4415-493F-9319-3C9D9BF7DEB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387920" y="4069440"/>
                <a:ext cx="3195720" cy="1753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112503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2E3436"/>
      </a:dk2>
      <a:lt2>
        <a:srgbClr val="F6F6F5"/>
      </a:lt2>
      <a:accent1>
        <a:srgbClr val="0033A0"/>
      </a:accent1>
      <a:accent2>
        <a:srgbClr val="D64309"/>
      </a:accent2>
      <a:accent3>
        <a:srgbClr val="4E9A06"/>
      </a:accent3>
      <a:accent4>
        <a:srgbClr val="5C3566"/>
      </a:accent4>
      <a:accent5>
        <a:srgbClr val="C4A000"/>
      </a:accent5>
      <a:accent6>
        <a:srgbClr val="8F5902"/>
      </a:accent6>
      <a:hlink>
        <a:srgbClr val="406098"/>
      </a:hlink>
      <a:folHlink>
        <a:srgbClr val="75507B"/>
      </a:folHlink>
    </a:clrScheme>
    <a:fontScheme name="Boise State">
      <a:majorFont>
        <a:latin typeface="Oswald"/>
        <a:ea typeface=""/>
        <a:cs typeface=""/>
      </a:majorFont>
      <a:minorFont>
        <a:latin typeface="La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11302</TotalTime>
  <Words>268</Words>
  <Application>Microsoft Office PowerPoint</Application>
  <PresentationFormat>Widescreen</PresentationFormat>
  <Paragraphs>76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Oswald</vt:lpstr>
      <vt:lpstr>Lato</vt:lpstr>
      <vt:lpstr>Cambria Math</vt:lpstr>
      <vt:lpstr>Office Theme</vt:lpstr>
      <vt:lpstr>CS 533 INTRO TO DATA SCIENCE</vt:lpstr>
      <vt:lpstr>DISTRIBUTIONS</vt:lpstr>
      <vt:lpstr>Learning Outcomes</vt:lpstr>
      <vt:lpstr>Numeric Distributions</vt:lpstr>
      <vt:lpstr>Bernoulli Distribution</vt:lpstr>
      <vt:lpstr>Characterizing Distributions</vt:lpstr>
      <vt:lpstr>Characterizing Distributions</vt:lpstr>
      <vt:lpstr>Binomial</vt:lpstr>
      <vt:lpstr>Normal (Gaussian)</vt:lpstr>
      <vt:lpstr>Wrapping Up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Generated Primary Keys</dc:title>
  <dc:creator>Michael Ekstrand</dc:creator>
  <cp:lastModifiedBy>Michael Ekstrand</cp:lastModifiedBy>
  <cp:revision>585</cp:revision>
  <dcterms:created xsi:type="dcterms:W3CDTF">2020-03-17T14:53:53Z</dcterms:created>
  <dcterms:modified xsi:type="dcterms:W3CDTF">2020-09-14T01:00:44Z</dcterms:modified>
</cp:coreProperties>
</file>