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09" r:id="rId12"/>
    <p:sldId id="313" r:id="rId13"/>
    <p:sldId id="312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Oswald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2T21:36:38.451" v="2796" actId="2696"/>
      <pc:docMkLst>
        <pc:docMk/>
      </pc:docMkLst>
      <pc:sldChg chg="addSp delSp modSp">
        <pc:chgData name="" userId="495979f9a431ddb0" providerId="LiveId" clId="{1E10FD64-BD2C-446C-B724-553FEDC12AEA}" dt="2020-09-12T21:34:16.371" v="2020" actId="962"/>
        <pc:sldMkLst>
          <pc:docMk/>
          <pc:sldMk cId="2018791873" sldId="268"/>
        </pc:sldMkLst>
        <pc:spChg chg="mod">
          <ac:chgData name="" userId="495979f9a431ddb0" providerId="LiveId" clId="{1E10FD64-BD2C-446C-B724-553FEDC12AEA}" dt="2020-09-12T21:32:50.571" v="2017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1E10FD64-BD2C-446C-B724-553FEDC12AEA}" dt="2020-09-12T21:30:22.698" v="2010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1E10FD64-BD2C-446C-B724-553FEDC12AEA}" dt="2020-09-12T21:32:22.024" v="2011" actId="478"/>
          <ac:picMkLst>
            <pc:docMk/>
            <pc:sldMk cId="2018791873" sldId="268"/>
            <ac:picMk id="4" creationId="{A2CEB0A9-A8E0-4B2E-8821-6F3145C04AF3}"/>
          </ac:picMkLst>
        </pc:picChg>
        <pc:picChg chg="add mod modCrop">
          <ac:chgData name="" userId="495979f9a431ddb0" providerId="LiveId" clId="{1E10FD64-BD2C-446C-B724-553FEDC12AEA}" dt="2020-09-12T21:34:16.371" v="2020" actId="962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  <pc:sldChg chg="modSp add">
        <pc:chgData name="" userId="495979f9a431ddb0" providerId="LiveId" clId="{1E10FD64-BD2C-446C-B724-553FEDC12AEA}" dt="2020-09-12T20:44:10.967" v="290" actId="5793"/>
        <pc:sldMkLst>
          <pc:docMk/>
          <pc:sldMk cId="2786617474" sldId="304"/>
        </pc:sldMkLst>
        <pc:spChg chg="mod">
          <ac:chgData name="" userId="495979f9a431ddb0" providerId="LiveId" clId="{1E10FD64-BD2C-446C-B724-553FEDC12AEA}" dt="2020-09-12T20:43:24.302" v="153" actId="20577"/>
          <ac:spMkLst>
            <pc:docMk/>
            <pc:sldMk cId="2786617474" sldId="304"/>
            <ac:spMk id="2" creationId="{3B4C36D2-708F-4361-9E29-8A558315872E}"/>
          </ac:spMkLst>
        </pc:spChg>
        <pc:spChg chg="mod">
          <ac:chgData name="" userId="495979f9a431ddb0" providerId="LiveId" clId="{1E10FD64-BD2C-446C-B724-553FEDC12AEA}" dt="2020-09-12T20:44:10.967" v="290" actId="5793"/>
          <ac:spMkLst>
            <pc:docMk/>
            <pc:sldMk cId="2786617474" sldId="304"/>
            <ac:spMk id="3" creationId="{415164E2-2E58-47F9-89E3-0897924D6394}"/>
          </ac:spMkLst>
        </pc:sp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3:17:26.591" v="3578" actId="20577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10T03:17:26.591" v="3578" actId="20577"/>
          <ac:spMkLst>
            <pc:docMk/>
            <pc:sldMk cId="2018791873" sldId="268"/>
            <ac:spMk id="8" creationId="{7D2C9FD9-6243-4952-ABA6-E5D86D00A124}"/>
          </ac:spMkLst>
        </pc:spChg>
      </pc:sldChg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260A23E0-9D9E-4C0D-8DAD-E38BC45F4EE1}"/>
    <pc:docChg chg="undo custSel addSld delSld modSld">
      <pc:chgData name="" userId="495979f9a431ddb0" providerId="LiveId" clId="{260A23E0-9D9E-4C0D-8DAD-E38BC45F4EE1}" dt="2020-09-14T01:28:38.589" v="4363"/>
      <pc:docMkLst>
        <pc:docMk/>
      </pc:docMkLst>
      <pc:sldChg chg="addSp delSp modSp">
        <pc:chgData name="" userId="495979f9a431ddb0" providerId="LiveId" clId="{260A23E0-9D9E-4C0D-8DAD-E38BC45F4EE1}" dt="2020-09-12T23:31:37.045" v="3778" actId="20577"/>
        <pc:sldMkLst>
          <pc:docMk/>
          <pc:sldMk cId="2018791873" sldId="268"/>
        </pc:sldMkLst>
        <pc:spChg chg="mod">
          <ac:chgData name="" userId="495979f9a431ddb0" providerId="LiveId" clId="{260A23E0-9D9E-4C0D-8DAD-E38BC45F4EE1}" dt="2020-09-12T23:30:28.562" v="343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260A23E0-9D9E-4C0D-8DAD-E38BC45F4EE1}" dt="2020-09-12T23:31:37.045" v="3778" actId="20577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260A23E0-9D9E-4C0D-8DAD-E38BC45F4EE1}" dt="2020-09-12T23:30:23.345" v="3430" actId="1076"/>
          <ac:picMkLst>
            <pc:docMk/>
            <pc:sldMk cId="2018791873" sldId="268"/>
            <ac:picMk id="4" creationId="{68EE6902-7928-4F87-AA3E-AF952AEE34AD}"/>
          </ac:picMkLst>
        </pc:picChg>
        <pc:picChg chg="del">
          <ac:chgData name="" userId="495979f9a431ddb0" providerId="LiveId" clId="{260A23E0-9D9E-4C0D-8DAD-E38BC45F4EE1}" dt="2020-09-12T23:30:14.934" v="3428" actId="478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260A23E0-9D9E-4C0D-8DAD-E38BC45F4EE1}" dt="2020-09-12T21:37:20.498" v="40" actId="20577"/>
        <pc:sldMkLst>
          <pc:docMk/>
          <pc:sldMk cId="1753943686" sldId="298"/>
        </pc:sldMkLst>
        <pc:spChg chg="mod">
          <ac:chgData name="" userId="495979f9a431ddb0" providerId="LiveId" clId="{260A23E0-9D9E-4C0D-8DAD-E38BC45F4EE1}" dt="2020-09-12T21:37:20.498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260A23E0-9D9E-4C0D-8DAD-E38BC45F4EE1}" dt="2020-09-12T23:24:47.465" v="3248" actId="114"/>
        <pc:sldMkLst>
          <pc:docMk/>
          <pc:sldMk cId="3777021594" sldId="303"/>
        </pc:sldMkLst>
        <pc:spChg chg="mod">
          <ac:chgData name="" userId="495979f9a431ddb0" providerId="LiveId" clId="{260A23E0-9D9E-4C0D-8DAD-E38BC45F4EE1}" dt="2020-09-12T23:24:47.465" v="32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260A23E0-9D9E-4C0D-8DAD-E38BC45F4EE1}" dt="2020-09-12T22:47:18.921" v="48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260A23E0-9D9E-4C0D-8DAD-E38BC45F4EE1}" dt="2020-09-12T23:24:17.719" v="3241" actId="478"/>
          <ac:picMkLst>
            <pc:docMk/>
            <pc:sldMk cId="3777021594" sldId="303"/>
            <ac:picMk id="3" creationId="{EE4B2D45-BE6B-49C8-834E-95A5CF65584B}"/>
          </ac:picMkLst>
        </pc:picChg>
        <pc:picChg chg="add mod modCrop">
          <ac:chgData name="" userId="495979f9a431ddb0" providerId="LiveId" clId="{260A23E0-9D9E-4C0D-8DAD-E38BC45F4EE1}" dt="2020-09-12T23:24:41.491" v="3246" actId="1076"/>
          <ac:picMkLst>
            <pc:docMk/>
            <pc:sldMk cId="3777021594" sldId="303"/>
            <ac:picMk id="4" creationId="{6661E5E3-A5B6-4A01-8E71-9A4289C7DC7A}"/>
          </ac:picMkLst>
        </pc:picChg>
      </pc:sldChg>
      <pc:sldChg chg="modSp">
        <pc:chgData name="" userId="495979f9a431ddb0" providerId="LiveId" clId="{260A23E0-9D9E-4C0D-8DAD-E38BC45F4EE1}" dt="2020-09-12T22:51:45.234" v="705" actId="20577"/>
        <pc:sldMkLst>
          <pc:docMk/>
          <pc:sldMk cId="2786617474" sldId="304"/>
        </pc:sldMkLst>
        <pc:spChg chg="mod">
          <ac:chgData name="" userId="495979f9a431ddb0" providerId="LiveId" clId="{260A23E0-9D9E-4C0D-8DAD-E38BC45F4EE1}" dt="2020-09-12T22:46:10.175" v="383" actId="20577"/>
          <ac:spMkLst>
            <pc:docMk/>
            <pc:sldMk cId="2786617474" sldId="304"/>
            <ac:spMk id="2" creationId="{3B4C36D2-708F-4361-9E29-8A558315872E}"/>
          </ac:spMkLst>
        </pc:spChg>
        <pc:spChg chg="mod">
          <ac:chgData name="" userId="495979f9a431ddb0" providerId="LiveId" clId="{260A23E0-9D9E-4C0D-8DAD-E38BC45F4EE1}" dt="2020-09-12T22:51:45.234" v="705" actId="20577"/>
          <ac:spMkLst>
            <pc:docMk/>
            <pc:sldMk cId="2786617474" sldId="304"/>
            <ac:spMk id="3" creationId="{415164E2-2E58-47F9-89E3-0897924D6394}"/>
          </ac:spMkLst>
        </pc:spChg>
      </pc:sldChg>
      <pc:sldChg chg="addSp delSp modSp add modAnim">
        <pc:chgData name="" userId="495979f9a431ddb0" providerId="LiveId" clId="{260A23E0-9D9E-4C0D-8DAD-E38BC45F4EE1}" dt="2020-09-14T01:28:38.589" v="4363"/>
        <pc:sldMkLst>
          <pc:docMk/>
          <pc:sldMk cId="1083001489" sldId="305"/>
        </pc:sldMkLst>
        <pc:spChg chg="mod">
          <ac:chgData name="" userId="495979f9a431ddb0" providerId="LiveId" clId="{260A23E0-9D9E-4C0D-8DAD-E38BC45F4EE1}" dt="2020-09-12T23:00:22.187" v="969" actId="20577"/>
          <ac:spMkLst>
            <pc:docMk/>
            <pc:sldMk cId="1083001489" sldId="305"/>
            <ac:spMk id="2" creationId="{0DD6C86D-5D06-4139-88EE-4286D25247EE}"/>
          </ac:spMkLst>
        </pc:spChg>
        <pc:spChg chg="del">
          <ac:chgData name="" userId="495979f9a431ddb0" providerId="LiveId" clId="{260A23E0-9D9E-4C0D-8DAD-E38BC45F4EE1}" dt="2020-09-12T22:55:37.622" v="748"/>
          <ac:spMkLst>
            <pc:docMk/>
            <pc:sldMk cId="1083001489" sldId="305"/>
            <ac:spMk id="3" creationId="{CE4719B3-56E0-4ED7-B584-E156F4D04F10}"/>
          </ac:spMkLst>
        </pc:spChg>
        <pc:spChg chg="add mod">
          <ac:chgData name="" userId="495979f9a431ddb0" providerId="LiveId" clId="{260A23E0-9D9E-4C0D-8DAD-E38BC45F4EE1}" dt="2020-09-12T22:59:06.415" v="912" actId="1076"/>
          <ac:spMkLst>
            <pc:docMk/>
            <pc:sldMk cId="1083001489" sldId="305"/>
            <ac:spMk id="26" creationId="{08DE85E5-907A-404C-89B8-D690C3C0CB87}"/>
          </ac:spMkLst>
        </pc:spChg>
        <pc:spChg chg="add mod">
          <ac:chgData name="" userId="495979f9a431ddb0" providerId="LiveId" clId="{260A23E0-9D9E-4C0D-8DAD-E38BC45F4EE1}" dt="2020-09-12T23:00:40.293" v="989" actId="20577"/>
          <ac:spMkLst>
            <pc:docMk/>
            <pc:sldMk cId="1083001489" sldId="305"/>
            <ac:spMk id="48" creationId="{3FFE709A-3563-4AB5-9D76-85CF5EDDA7A9}"/>
          </ac:spMkLst>
        </pc:spChg>
        <pc:spChg chg="add mod">
          <ac:chgData name="" userId="495979f9a431ddb0" providerId="LiveId" clId="{260A23E0-9D9E-4C0D-8DAD-E38BC45F4EE1}" dt="2020-09-12T23:00:32.648" v="971" actId="13822"/>
          <ac:spMkLst>
            <pc:docMk/>
            <pc:sldMk cId="1083001489" sldId="305"/>
            <ac:spMk id="49" creationId="{6F70E31B-F7A5-4B47-B955-02AB9AD437BB}"/>
          </ac:spMkLst>
        </pc:spChg>
        <pc:spChg chg="add del mod">
          <ac:chgData name="" userId="495979f9a431ddb0" providerId="LiveId" clId="{260A23E0-9D9E-4C0D-8DAD-E38BC45F4EE1}" dt="2020-09-12T23:01:10.966" v="991" actId="478"/>
          <ac:spMkLst>
            <pc:docMk/>
            <pc:sldMk cId="1083001489" sldId="305"/>
            <ac:spMk id="50" creationId="{2600C821-1F64-4DB9-9FD1-8571E865D35A}"/>
          </ac:spMkLst>
        </pc:spChg>
        <pc:spChg chg="add mod">
          <ac:chgData name="" userId="495979f9a431ddb0" providerId="LiveId" clId="{260A23E0-9D9E-4C0D-8DAD-E38BC45F4EE1}" dt="2020-09-12T23:01:24.399" v="994" actId="1076"/>
          <ac:spMkLst>
            <pc:docMk/>
            <pc:sldMk cId="1083001489" sldId="305"/>
            <ac:spMk id="51" creationId="{145F7731-8FA7-4FE6-AB68-DD55C199031F}"/>
          </ac:spMkLst>
        </pc:spChg>
        <pc:spChg chg="add mod">
          <ac:chgData name="" userId="495979f9a431ddb0" providerId="LiveId" clId="{260A23E0-9D9E-4C0D-8DAD-E38BC45F4EE1}" dt="2020-09-12T23:01:32.911" v="1007" actId="122"/>
          <ac:spMkLst>
            <pc:docMk/>
            <pc:sldMk cId="1083001489" sldId="305"/>
            <ac:spMk id="52" creationId="{38FE512E-EB62-44E9-8D48-218BBDDC7C88}"/>
          </ac:spMkLst>
        </pc:spChg>
        <pc:spChg chg="add mod">
          <ac:chgData name="" userId="495979f9a431ddb0" providerId="LiveId" clId="{260A23E0-9D9E-4C0D-8DAD-E38BC45F4EE1}" dt="2020-09-12T23:02:07.093" v="1044" actId="1076"/>
          <ac:spMkLst>
            <pc:docMk/>
            <pc:sldMk cId="1083001489" sldId="305"/>
            <ac:spMk id="53" creationId="{5F939E21-24D3-4351-8F16-2CFB5154151A}"/>
          </ac:spMkLst>
        </pc:spChg>
        <pc:spChg chg="add mod">
          <ac:chgData name="" userId="495979f9a431ddb0" providerId="LiveId" clId="{260A23E0-9D9E-4C0D-8DAD-E38BC45F4EE1}" dt="2020-09-12T23:03:47.569" v="1207" actId="20577"/>
          <ac:spMkLst>
            <pc:docMk/>
            <pc:sldMk cId="1083001489" sldId="305"/>
            <ac:spMk id="54" creationId="{568A8603-8CEA-4B5C-808C-3EB739410934}"/>
          </ac:spMkLst>
        </pc:spChg>
        <pc:spChg chg="add mod">
          <ac:chgData name="" userId="495979f9a431ddb0" providerId="LiveId" clId="{260A23E0-9D9E-4C0D-8DAD-E38BC45F4EE1}" dt="2020-09-12T23:04:39.335" v="1241" actId="20577"/>
          <ac:spMkLst>
            <pc:docMk/>
            <pc:sldMk cId="1083001489" sldId="305"/>
            <ac:spMk id="57" creationId="{D29C2A44-DEEE-481D-A46E-B15C0E7EC649}"/>
          </ac:spMkLst>
        </pc:spChg>
        <pc:spChg chg="add mod">
          <ac:chgData name="" userId="495979f9a431ddb0" providerId="LiveId" clId="{260A23E0-9D9E-4C0D-8DAD-E38BC45F4EE1}" dt="2020-09-12T23:04:49.534" v="1243" actId="1076"/>
          <ac:spMkLst>
            <pc:docMk/>
            <pc:sldMk cId="1083001489" sldId="305"/>
            <ac:spMk id="58" creationId="{FE6B6DD9-8342-4061-8A60-89B76EEB8A7F}"/>
          </ac:spMkLst>
        </pc:spChg>
        <pc:grpChg chg="add mod">
          <ac:chgData name="" userId="495979f9a431ddb0" providerId="LiveId" clId="{260A23E0-9D9E-4C0D-8DAD-E38BC45F4EE1}" dt="2020-09-12T22:59:06.415" v="912" actId="1076"/>
          <ac:grpSpMkLst>
            <pc:docMk/>
            <pc:sldMk cId="1083001489" sldId="305"/>
            <ac:grpSpMk id="25" creationId="{056043C6-B7DA-4B3F-8535-C15D003D2658}"/>
          </ac:grpSpMkLst>
        </pc:grpChg>
        <pc:grpChg chg="add del mod">
          <ac:chgData name="" userId="495979f9a431ddb0" providerId="LiveId" clId="{260A23E0-9D9E-4C0D-8DAD-E38BC45F4EE1}" dt="2020-09-12T22:59:14.310" v="916" actId="165"/>
          <ac:grpSpMkLst>
            <pc:docMk/>
            <pc:sldMk cId="1083001489" sldId="305"/>
            <ac:grpSpMk id="27" creationId="{2E01386E-D8F5-4CB3-A806-77EA160CFA00}"/>
          </ac:grpSpMkLst>
        </pc:grpChg>
        <pc:grpChg chg="add mod">
          <ac:chgData name="" userId="495979f9a431ddb0" providerId="LiveId" clId="{260A23E0-9D9E-4C0D-8DAD-E38BC45F4EE1}" dt="2020-09-12T23:04:06.696" v="1210" actId="164"/>
          <ac:grpSpMkLst>
            <pc:docMk/>
            <pc:sldMk cId="1083001489" sldId="305"/>
            <ac:grpSpMk id="56" creationId="{FA8F21E7-EA2C-4255-85D5-0F6A09FDC78C}"/>
          </ac:grpSpMkLst>
        </pc:grp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5" creationId="{611772BA-F6E2-44D4-9364-1CECF95E6EA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6" creationId="{EF330BD0-58C7-4E4E-AB8F-4AA97144641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7" creationId="{2D0DB3FB-2E6A-4089-AC1E-9D6EC6B754C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8" creationId="{4031B63E-D75F-4882-A652-52829EEB47E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9" creationId="{186A5807-7AB5-4169-9BFD-C3FBB6D7E71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0" creationId="{06F96F0C-06FC-4EF8-A4AD-6D19485021D2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1" creationId="{724CFA50-FDAA-4FA4-A863-59C7C43B5E4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2" creationId="{E9E913EA-0B79-4E38-A86E-71C9BEC49F28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3" creationId="{F10E55EB-254B-4615-8E37-9BD9339C457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4" creationId="{4A62610E-F4B4-4D8A-BD1F-4A7564B3DDE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5" creationId="{106FC623-4551-43BA-909F-73DB659E5C3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6" creationId="{934E4E12-CC18-4A34-BC4B-1613E86048D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7" creationId="{AAB2AE26-6145-436B-8DAB-7512CE83E67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8" creationId="{D13FFD3F-81E9-4F2E-9DC5-FE8E7EBA85B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9" creationId="{8AC611E0-7EB6-42E8-8DF9-B894000BDC1A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0" creationId="{60493FD8-8CBA-4BC3-9192-BC391B7040F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1" creationId="{92D1EEF8-36CB-44C7-9A95-E9C90A1149B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2" creationId="{86047D94-CEB3-4B62-95A6-58B1C9997893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3" creationId="{070B856D-03CB-457A-9F64-B4CCEF5B0DA5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4" creationId="{6F564FFD-A812-4ED8-B5F0-45ED9A54DC08}"/>
          </ac:picMkLst>
        </pc:picChg>
        <pc:picChg chg="mod topLvl">
          <ac:chgData name="" userId="495979f9a431ddb0" providerId="LiveId" clId="{260A23E0-9D9E-4C0D-8DAD-E38BC45F4EE1}" dt="2020-09-12T22:59:14.310" v="916" actId="165"/>
          <ac:picMkLst>
            <pc:docMk/>
            <pc:sldMk cId="1083001489" sldId="305"/>
            <ac:picMk id="28" creationId="{0090DD67-26F9-4F2D-A712-472C31A8BA65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29" creationId="{D491A4A6-C8BE-43CF-BFD1-2DE9BD5AE133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0" creationId="{CC700346-38C0-4DD8-BF73-DBD5582BED8C}"/>
          </ac:picMkLst>
        </pc:picChg>
        <pc:picChg chg="del mod topLvl">
          <ac:chgData name="" userId="495979f9a431ddb0" providerId="LiveId" clId="{260A23E0-9D9E-4C0D-8DAD-E38BC45F4EE1}" dt="2020-09-12T22:59:21.002" v="919" actId="478"/>
          <ac:picMkLst>
            <pc:docMk/>
            <pc:sldMk cId="1083001489" sldId="305"/>
            <ac:picMk id="31" creationId="{2EA56EF4-0F63-4B1D-B4B3-086027A959FA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2" creationId="{4682EF10-0691-4013-88DB-3E081C453AA5}"/>
          </ac:picMkLst>
        </pc:picChg>
        <pc:picChg chg="del mod topLvl">
          <ac:chgData name="" userId="495979f9a431ddb0" providerId="LiveId" clId="{260A23E0-9D9E-4C0D-8DAD-E38BC45F4EE1}" dt="2020-09-12T22:59:17.686" v="918" actId="478"/>
          <ac:picMkLst>
            <pc:docMk/>
            <pc:sldMk cId="1083001489" sldId="305"/>
            <ac:picMk id="33" creationId="{33F18AE1-E9E7-4F87-AEC8-6297AA8B145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4" creationId="{15134584-C9D8-40B8-AA7C-8F4AE280437B}"/>
          </ac:picMkLst>
        </pc:picChg>
        <pc:picChg chg="del mod topLvl">
          <ac:chgData name="" userId="495979f9a431ddb0" providerId="LiveId" clId="{260A23E0-9D9E-4C0D-8DAD-E38BC45F4EE1}" dt="2020-09-12T22:59:43.305" v="933" actId="478"/>
          <ac:picMkLst>
            <pc:docMk/>
            <pc:sldMk cId="1083001489" sldId="305"/>
            <ac:picMk id="35" creationId="{019BCB26-542A-4F71-9369-C733C5E64EB9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6" creationId="{14190981-E06B-4E09-88E3-49240C76D35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7" creationId="{8ECDD206-F6A0-428E-9C3E-323F6B2355E4}"/>
          </ac:picMkLst>
        </pc:picChg>
        <pc:picChg chg="del mod topLvl">
          <ac:chgData name="" userId="495979f9a431ddb0" providerId="LiveId" clId="{260A23E0-9D9E-4C0D-8DAD-E38BC45F4EE1}" dt="2020-09-12T22:59:52.742" v="937" actId="478"/>
          <ac:picMkLst>
            <pc:docMk/>
            <pc:sldMk cId="1083001489" sldId="305"/>
            <ac:picMk id="38" creationId="{A3F54CB1-47AC-4311-AB48-EEF3886F3F1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9" creationId="{B4EA8467-88D6-40A9-949F-2FC68CD5378E}"/>
          </ac:picMkLst>
        </pc:picChg>
        <pc:picChg chg="del mod topLvl">
          <ac:chgData name="" userId="495979f9a431ddb0" providerId="LiveId" clId="{260A23E0-9D9E-4C0D-8DAD-E38BC45F4EE1}" dt="2020-09-12T22:59:22.696" v="921" actId="478"/>
          <ac:picMkLst>
            <pc:docMk/>
            <pc:sldMk cId="1083001489" sldId="305"/>
            <ac:picMk id="40" creationId="{2499224F-E72E-4E8A-BE64-B313BFC690B4}"/>
          </ac:picMkLst>
        </pc:picChg>
        <pc:picChg chg="del mod topLvl">
          <ac:chgData name="" userId="495979f9a431ddb0" providerId="LiveId" clId="{260A23E0-9D9E-4C0D-8DAD-E38BC45F4EE1}" dt="2020-09-12T22:59:44.730" v="934" actId="478"/>
          <ac:picMkLst>
            <pc:docMk/>
            <pc:sldMk cId="1083001489" sldId="305"/>
            <ac:picMk id="41" creationId="{7D09F798-475E-47C2-B7D1-083F550297A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42" creationId="{94F86110-590C-4C22-835A-CADF44A0A60C}"/>
          </ac:picMkLst>
        </pc:picChg>
        <pc:picChg chg="del mod topLvl">
          <ac:chgData name="" userId="495979f9a431ddb0" providerId="LiveId" clId="{260A23E0-9D9E-4C0D-8DAD-E38BC45F4EE1}" dt="2020-09-12T22:59:16.471" v="917" actId="478"/>
          <ac:picMkLst>
            <pc:docMk/>
            <pc:sldMk cId="1083001489" sldId="305"/>
            <ac:picMk id="43" creationId="{7AB34BE8-AF58-4005-AFDE-1B1E6F8E5E1B}"/>
          </ac:picMkLst>
        </pc:picChg>
        <pc:picChg chg="del mod topLvl">
          <ac:chgData name="" userId="495979f9a431ddb0" providerId="LiveId" clId="{260A23E0-9D9E-4C0D-8DAD-E38BC45F4EE1}" dt="2020-09-12T22:59:26.205" v="924" actId="478"/>
          <ac:picMkLst>
            <pc:docMk/>
            <pc:sldMk cId="1083001489" sldId="305"/>
            <ac:picMk id="44" creationId="{4F99175C-5E18-4524-BFD8-DCB0021E0B82}"/>
          </ac:picMkLst>
        </pc:picChg>
        <pc:picChg chg="del mod topLvl">
          <ac:chgData name="" userId="495979f9a431ddb0" providerId="LiveId" clId="{260A23E0-9D9E-4C0D-8DAD-E38BC45F4EE1}" dt="2020-09-12T22:59:24.825" v="923" actId="478"/>
          <ac:picMkLst>
            <pc:docMk/>
            <pc:sldMk cId="1083001489" sldId="305"/>
            <ac:picMk id="45" creationId="{3494166B-5C2F-463D-944B-53C72B9B6B28}"/>
          </ac:picMkLst>
        </pc:picChg>
        <pc:picChg chg="del mod topLvl">
          <ac:chgData name="" userId="495979f9a431ddb0" providerId="LiveId" clId="{260A23E0-9D9E-4C0D-8DAD-E38BC45F4EE1}" dt="2020-09-12T22:59:23.700" v="922" actId="478"/>
          <ac:picMkLst>
            <pc:docMk/>
            <pc:sldMk cId="1083001489" sldId="305"/>
            <ac:picMk id="46" creationId="{3A4BACF7-79FF-4376-86C3-4C03E68D99E3}"/>
          </ac:picMkLst>
        </pc:picChg>
        <pc:picChg chg="del">
          <ac:chgData name="" userId="495979f9a431ddb0" providerId="LiveId" clId="{260A23E0-9D9E-4C0D-8DAD-E38BC45F4EE1}" dt="2020-09-12T22:59:11.249" v="913" actId="478"/>
          <ac:picMkLst>
            <pc:docMk/>
            <pc:sldMk cId="1083001489" sldId="305"/>
            <ac:picMk id="47" creationId="{30D630E0-7E64-4453-AF83-78E740D5C3D0}"/>
          </ac:picMkLst>
        </pc:picChg>
        <pc:picChg chg="add mod">
          <ac:chgData name="" userId="495979f9a431ddb0" providerId="LiveId" clId="{260A23E0-9D9E-4C0D-8DAD-E38BC45F4EE1}" dt="2020-09-12T23:04:52.526" v="1244" actId="1076"/>
          <ac:picMkLst>
            <pc:docMk/>
            <pc:sldMk cId="1083001489" sldId="305"/>
            <ac:picMk id="55" creationId="{CDC39F3C-6D03-41DA-922B-E927EF08BCC5}"/>
          </ac:picMkLst>
        </pc:picChg>
        <pc:inkChg chg="add">
          <ac:chgData name="" userId="495979f9a431ddb0" providerId="LiveId" clId="{260A23E0-9D9E-4C0D-8DAD-E38BC45F4EE1}" dt="2020-09-14T01:28:38.589" v="4363"/>
          <ac:inkMkLst>
            <pc:docMk/>
            <pc:sldMk cId="1083001489" sldId="305"/>
            <ac:inkMk id="3" creationId="{7364D9C0-4598-4E34-99A2-75C2D5851C12}"/>
          </ac:inkMkLst>
        </pc:inkChg>
      </pc:sldChg>
      <pc:sldChg chg="addSp delSp modSp add">
        <pc:chgData name="" userId="495979f9a431ddb0" providerId="LiveId" clId="{260A23E0-9D9E-4C0D-8DAD-E38BC45F4EE1}" dt="2020-09-12T23:10:54.714" v="2022" actId="20577"/>
        <pc:sldMkLst>
          <pc:docMk/>
          <pc:sldMk cId="2440202312" sldId="306"/>
        </pc:sldMkLst>
        <pc:spChg chg="del">
          <ac:chgData name="" userId="495979f9a431ddb0" providerId="LiveId" clId="{260A23E0-9D9E-4C0D-8DAD-E38BC45F4EE1}" dt="2020-09-12T23:07:56.950" v="1249"/>
          <ac:spMkLst>
            <pc:docMk/>
            <pc:sldMk cId="2440202312" sldId="306"/>
            <ac:spMk id="2" creationId="{F0B73CF4-0C9F-468F-9719-6CD312D8D845}"/>
          </ac:spMkLst>
        </pc:spChg>
        <pc:spChg chg="add mod">
          <ac:chgData name="" userId="495979f9a431ddb0" providerId="LiveId" clId="{260A23E0-9D9E-4C0D-8DAD-E38BC45F4EE1}" dt="2020-09-12T23:08:06.637" v="1290" actId="20577"/>
          <ac:spMkLst>
            <pc:docMk/>
            <pc:sldMk cId="2440202312" sldId="306"/>
            <ac:spMk id="3" creationId="{4F06C973-EBEC-4533-8009-9EF1C7E7DEAF}"/>
          </ac:spMkLst>
        </pc:spChg>
        <pc:spChg chg="add mod">
          <ac:chgData name="" userId="495979f9a431ddb0" providerId="LiveId" clId="{260A23E0-9D9E-4C0D-8DAD-E38BC45F4EE1}" dt="2020-09-12T23:10:54.714" v="2022" actId="20577"/>
          <ac:spMkLst>
            <pc:docMk/>
            <pc:sldMk cId="2440202312" sldId="306"/>
            <ac:spMk id="4" creationId="{1E69CA06-F024-4FFF-817C-402BDFABB934}"/>
          </ac:spMkLst>
        </pc:spChg>
      </pc:sldChg>
      <pc:sldChg chg="modSp add">
        <pc:chgData name="" userId="495979f9a431ddb0" providerId="LiveId" clId="{260A23E0-9D9E-4C0D-8DAD-E38BC45F4EE1}" dt="2020-09-12T23:12:10.991" v="2292" actId="20577"/>
        <pc:sldMkLst>
          <pc:docMk/>
          <pc:sldMk cId="4286828308" sldId="307"/>
        </pc:sldMkLst>
        <pc:spChg chg="mod">
          <ac:chgData name="" userId="495979f9a431ddb0" providerId="LiveId" clId="{260A23E0-9D9E-4C0D-8DAD-E38BC45F4EE1}" dt="2020-09-12T23:11:05.366" v="2039" actId="20577"/>
          <ac:spMkLst>
            <pc:docMk/>
            <pc:sldMk cId="4286828308" sldId="307"/>
            <ac:spMk id="2" creationId="{1099AC15-53F3-46F0-AA26-396A24335FFF}"/>
          </ac:spMkLst>
        </pc:spChg>
        <pc:spChg chg="mod">
          <ac:chgData name="" userId="495979f9a431ddb0" providerId="LiveId" clId="{260A23E0-9D9E-4C0D-8DAD-E38BC45F4EE1}" dt="2020-09-12T23:12:10.991" v="2292" actId="20577"/>
          <ac:spMkLst>
            <pc:docMk/>
            <pc:sldMk cId="4286828308" sldId="307"/>
            <ac:spMk id="3" creationId="{34EF1A9B-0EA2-4B0E-BCA1-81596583DFA4}"/>
          </ac:spMkLst>
        </pc:spChg>
      </pc:sldChg>
      <pc:sldChg chg="modSp add">
        <pc:chgData name="" userId="495979f9a431ddb0" providerId="LiveId" clId="{260A23E0-9D9E-4C0D-8DAD-E38BC45F4EE1}" dt="2020-09-12T23:13:08.411" v="2588" actId="20577"/>
        <pc:sldMkLst>
          <pc:docMk/>
          <pc:sldMk cId="485319694" sldId="308"/>
        </pc:sldMkLst>
        <pc:spChg chg="mod">
          <ac:chgData name="" userId="495979f9a431ddb0" providerId="LiveId" clId="{260A23E0-9D9E-4C0D-8DAD-E38BC45F4EE1}" dt="2020-09-12T23:12:18.476" v="2313" actId="20577"/>
          <ac:spMkLst>
            <pc:docMk/>
            <pc:sldMk cId="485319694" sldId="308"/>
            <ac:spMk id="2" creationId="{B319A89D-D2D3-4343-BBE9-BC2826E7DEE6}"/>
          </ac:spMkLst>
        </pc:spChg>
        <pc:spChg chg="mod">
          <ac:chgData name="" userId="495979f9a431ddb0" providerId="LiveId" clId="{260A23E0-9D9E-4C0D-8DAD-E38BC45F4EE1}" dt="2020-09-12T23:13:08.411" v="2588" actId="20577"/>
          <ac:spMkLst>
            <pc:docMk/>
            <pc:sldMk cId="485319694" sldId="308"/>
            <ac:spMk id="3" creationId="{F1F14075-B6FE-4958-97CD-9A042035B6F4}"/>
          </ac:spMkLst>
        </pc:spChg>
      </pc:sldChg>
      <pc:sldChg chg="modSp add">
        <pc:chgData name="" userId="495979f9a431ddb0" providerId="LiveId" clId="{260A23E0-9D9E-4C0D-8DAD-E38BC45F4EE1}" dt="2020-09-12T23:21:20.912" v="2958" actId="20577"/>
        <pc:sldMkLst>
          <pc:docMk/>
          <pc:sldMk cId="4131841852" sldId="309"/>
        </pc:sldMkLst>
        <pc:spChg chg="mod">
          <ac:chgData name="" userId="495979f9a431ddb0" providerId="LiveId" clId="{260A23E0-9D9E-4C0D-8DAD-E38BC45F4EE1}" dt="2020-09-12T23:13:25.556" v="2618" actId="20577"/>
          <ac:spMkLst>
            <pc:docMk/>
            <pc:sldMk cId="4131841852" sldId="309"/>
            <ac:spMk id="2" creationId="{E5F0BF2D-C798-41C6-A327-D5C780B925F1}"/>
          </ac:spMkLst>
        </pc:spChg>
        <pc:spChg chg="mod">
          <ac:chgData name="" userId="495979f9a431ddb0" providerId="LiveId" clId="{260A23E0-9D9E-4C0D-8DAD-E38BC45F4EE1}" dt="2020-09-12T23:21:20.912" v="2958" actId="20577"/>
          <ac:spMkLst>
            <pc:docMk/>
            <pc:sldMk cId="4131841852" sldId="309"/>
            <ac:spMk id="3" creationId="{D41644E8-6034-4DAD-8F93-C7307F46D0D9}"/>
          </ac:spMkLst>
        </pc:spChg>
      </pc:sldChg>
      <pc:sldChg chg="modSp add">
        <pc:chgData name="" userId="495979f9a431ddb0" providerId="LiveId" clId="{260A23E0-9D9E-4C0D-8DAD-E38BC45F4EE1}" dt="2020-09-12T23:22:35.200" v="3239" actId="27636"/>
        <pc:sldMkLst>
          <pc:docMk/>
          <pc:sldMk cId="1147263671" sldId="310"/>
        </pc:sldMkLst>
        <pc:spChg chg="mod">
          <ac:chgData name="" userId="495979f9a431ddb0" providerId="LiveId" clId="{260A23E0-9D9E-4C0D-8DAD-E38BC45F4EE1}" dt="2020-09-12T23:21:29.268" v="2969" actId="20577"/>
          <ac:spMkLst>
            <pc:docMk/>
            <pc:sldMk cId="1147263671" sldId="310"/>
            <ac:spMk id="2" creationId="{8398B5CE-DA97-4715-95A5-631C28159A93}"/>
          </ac:spMkLst>
        </pc:spChg>
        <pc:spChg chg="mod">
          <ac:chgData name="" userId="495979f9a431ddb0" providerId="LiveId" clId="{260A23E0-9D9E-4C0D-8DAD-E38BC45F4EE1}" dt="2020-09-12T23:22:35.200" v="3239" actId="27636"/>
          <ac:spMkLst>
            <pc:docMk/>
            <pc:sldMk cId="1147263671" sldId="310"/>
            <ac:spMk id="3" creationId="{78FC865A-E270-4715-9FB0-567DF5CAB8AA}"/>
          </ac:spMkLst>
        </pc:spChg>
      </pc:sldChg>
      <pc:sldChg chg="addSp delSp modSp add">
        <pc:chgData name="" userId="495979f9a431ddb0" providerId="LiveId" clId="{260A23E0-9D9E-4C0D-8DAD-E38BC45F4EE1}" dt="2020-09-14T01:28:38.589" v="4363"/>
        <pc:sldMkLst>
          <pc:docMk/>
          <pc:sldMk cId="2087863388" sldId="311"/>
        </pc:sldMkLst>
        <pc:spChg chg="del">
          <ac:chgData name="" userId="495979f9a431ddb0" providerId="LiveId" clId="{260A23E0-9D9E-4C0D-8DAD-E38BC45F4EE1}" dt="2020-09-12T23:25:30.818" v="3252"/>
          <ac:spMkLst>
            <pc:docMk/>
            <pc:sldMk cId="2087863388" sldId="311"/>
            <ac:spMk id="2" creationId="{1D0EDD33-FDF5-4DC1-8330-D6DFCB4F86E6}"/>
          </ac:spMkLst>
        </pc:spChg>
        <pc:spChg chg="del mod">
          <ac:chgData name="" userId="495979f9a431ddb0" providerId="LiveId" clId="{260A23E0-9D9E-4C0D-8DAD-E38BC45F4EE1}" dt="2020-09-12T23:25:30.818" v="3252"/>
          <ac:spMkLst>
            <pc:docMk/>
            <pc:sldMk cId="2087863388" sldId="311"/>
            <ac:spMk id="3" creationId="{7D801FE3-905A-4953-AC25-6CEFE41DDA2F}"/>
          </ac:spMkLst>
        </pc:spChg>
        <pc:spChg chg="add del mod">
          <ac:chgData name="" userId="495979f9a431ddb0" providerId="LiveId" clId="{260A23E0-9D9E-4C0D-8DAD-E38BC45F4EE1}" dt="2020-09-12T23:25:33.552" v="3253"/>
          <ac:spMkLst>
            <pc:docMk/>
            <pc:sldMk cId="2087863388" sldId="311"/>
            <ac:spMk id="25" creationId="{2CAEB02A-B7BD-4BBB-8B17-ECAB1471BF5F}"/>
          </ac:spMkLst>
        </pc:spChg>
        <pc:spChg chg="add del mod">
          <ac:chgData name="" userId="495979f9a431ddb0" providerId="LiveId" clId="{260A23E0-9D9E-4C0D-8DAD-E38BC45F4EE1}" dt="2020-09-12T23:25:33.552" v="3253"/>
          <ac:spMkLst>
            <pc:docMk/>
            <pc:sldMk cId="2087863388" sldId="311"/>
            <ac:spMk id="26" creationId="{B7994FA7-475E-43A2-AEFD-FBA67F107F8A}"/>
          </ac:spMkLst>
        </pc:spChg>
        <pc:spChg chg="add mod">
          <ac:chgData name="" userId="495979f9a431ddb0" providerId="LiveId" clId="{260A23E0-9D9E-4C0D-8DAD-E38BC45F4EE1}" dt="2020-09-12T23:29:39.550" v="3391" actId="20577"/>
          <ac:spMkLst>
            <pc:docMk/>
            <pc:sldMk cId="2087863388" sldId="311"/>
            <ac:spMk id="27" creationId="{F9F48198-5CFD-4032-BBEC-3F54F4195046}"/>
          </ac:spMkLst>
        </pc:spChg>
        <pc:spChg chg="add mod">
          <ac:chgData name="" userId="495979f9a431ddb0" providerId="LiveId" clId="{260A23E0-9D9E-4C0D-8DAD-E38BC45F4EE1}" dt="2020-09-12T23:28:03.420" v="3324" actId="1076"/>
          <ac:spMkLst>
            <pc:docMk/>
            <pc:sldMk cId="2087863388" sldId="311"/>
            <ac:spMk id="28" creationId="{57383F2D-B5F2-42E4-9F7A-0A111A754D7C}"/>
          </ac:spMkLst>
        </pc:spChg>
        <pc:spChg chg="add mod">
          <ac:chgData name="" userId="495979f9a431ddb0" providerId="LiveId" clId="{260A23E0-9D9E-4C0D-8DAD-E38BC45F4EE1}" dt="2020-09-12T23:28:03.420" v="3324" actId="1076"/>
          <ac:spMkLst>
            <pc:docMk/>
            <pc:sldMk cId="2087863388" sldId="311"/>
            <ac:spMk id="29" creationId="{115B0047-DF43-465B-BDA0-106711DC230D}"/>
          </ac:spMkLst>
        </pc:spChg>
        <pc:spChg chg="add mod">
          <ac:chgData name="" userId="495979f9a431ddb0" providerId="LiveId" clId="{260A23E0-9D9E-4C0D-8DAD-E38BC45F4EE1}" dt="2020-09-12T23:28:03.420" v="3324" actId="1076"/>
          <ac:spMkLst>
            <pc:docMk/>
            <pc:sldMk cId="2087863388" sldId="311"/>
            <ac:spMk id="30" creationId="{7DE34E9F-B6F3-4B22-BC5C-604BD98036DA}"/>
          </ac:spMkLst>
        </pc:spChg>
        <pc:spChg chg="add del mod">
          <ac:chgData name="" userId="495979f9a431ddb0" providerId="LiveId" clId="{260A23E0-9D9E-4C0D-8DAD-E38BC45F4EE1}" dt="2020-09-12T23:26:26.511" v="3297" actId="478"/>
          <ac:spMkLst>
            <pc:docMk/>
            <pc:sldMk cId="2087863388" sldId="311"/>
            <ac:spMk id="31" creationId="{40A0FC3A-AE04-4F8C-9892-E545CB7BAB8C}"/>
          </ac:spMkLst>
        </pc:spChg>
        <pc:spChg chg="add mod">
          <ac:chgData name="" userId="495979f9a431ddb0" providerId="LiveId" clId="{260A23E0-9D9E-4C0D-8DAD-E38BC45F4EE1}" dt="2020-09-12T23:28:03.420" v="3324" actId="1076"/>
          <ac:spMkLst>
            <pc:docMk/>
            <pc:sldMk cId="2087863388" sldId="311"/>
            <ac:spMk id="39" creationId="{7BAA03E2-1AF7-4C8A-8538-015310A12435}"/>
          </ac:spMkLst>
        </pc:spChg>
        <pc:spChg chg="add del mod">
          <ac:chgData name="" userId="495979f9a431ddb0" providerId="LiveId" clId="{260A23E0-9D9E-4C0D-8DAD-E38BC45F4EE1}" dt="2020-09-12T23:28:15.506" v="3327"/>
          <ac:spMkLst>
            <pc:docMk/>
            <pc:sldMk cId="2087863388" sldId="311"/>
            <ac:spMk id="67" creationId="{B3D76E90-AB7B-4D42-BFC7-0794B8CF7E06}"/>
          </ac:spMkLst>
        </pc:spChg>
        <pc:spChg chg="add mod">
          <ac:chgData name="" userId="495979f9a431ddb0" providerId="LiveId" clId="{260A23E0-9D9E-4C0D-8DAD-E38BC45F4EE1}" dt="2020-09-12T23:28:25.890" v="3329" actId="1076"/>
          <ac:spMkLst>
            <pc:docMk/>
            <pc:sldMk cId="2087863388" sldId="311"/>
            <ac:spMk id="68" creationId="{B14DCB55-DB3D-4C9C-AC52-589D437AD16A}"/>
          </ac:spMkLst>
        </pc:spChg>
        <pc:spChg chg="add mod">
          <ac:chgData name="" userId="495979f9a431ddb0" providerId="LiveId" clId="{260A23E0-9D9E-4C0D-8DAD-E38BC45F4EE1}" dt="2020-09-12T23:28:25.890" v="3329" actId="1076"/>
          <ac:spMkLst>
            <pc:docMk/>
            <pc:sldMk cId="2087863388" sldId="311"/>
            <ac:spMk id="69" creationId="{4A83DFA6-B20C-490C-A2AD-2AEE7AA1E812}"/>
          </ac:spMkLst>
        </pc:spChg>
        <pc:spChg chg="add mod">
          <ac:chgData name="" userId="495979f9a431ddb0" providerId="LiveId" clId="{260A23E0-9D9E-4C0D-8DAD-E38BC45F4EE1}" dt="2020-09-12T23:28:09.794" v="3326" actId="1076"/>
          <ac:spMkLst>
            <pc:docMk/>
            <pc:sldMk cId="2087863388" sldId="311"/>
            <ac:spMk id="73" creationId="{C6B13AF3-F887-41ED-95AF-6134AC03B067}"/>
          </ac:spMkLst>
        </pc:spChg>
        <pc:spChg chg="add mod">
          <ac:chgData name="" userId="495979f9a431ddb0" providerId="LiveId" clId="{260A23E0-9D9E-4C0D-8DAD-E38BC45F4EE1}" dt="2020-09-12T23:28:38.244" v="3341" actId="20577"/>
          <ac:spMkLst>
            <pc:docMk/>
            <pc:sldMk cId="2087863388" sldId="311"/>
            <ac:spMk id="78" creationId="{BC6FEC20-C6B9-4FE0-8EBB-5E8F4CC71902}"/>
          </ac:spMkLst>
        </pc:spChg>
        <pc:spChg chg="add mod">
          <ac:chgData name="" userId="495979f9a431ddb0" providerId="LiveId" clId="{260A23E0-9D9E-4C0D-8DAD-E38BC45F4EE1}" dt="2020-09-12T23:28:45.354" v="3345" actId="20577"/>
          <ac:spMkLst>
            <pc:docMk/>
            <pc:sldMk cId="2087863388" sldId="311"/>
            <ac:spMk id="79" creationId="{F78694D2-BA95-4D3E-B802-8066A8E0CC12}"/>
          </ac:spMkLst>
        </pc:spChg>
        <pc:grpChg chg="add mod">
          <ac:chgData name="" userId="495979f9a431ddb0" providerId="LiveId" clId="{260A23E0-9D9E-4C0D-8DAD-E38BC45F4EE1}" dt="2020-09-12T23:28:03.420" v="3324" actId="1076"/>
          <ac:grpSpMkLst>
            <pc:docMk/>
            <pc:sldMk cId="2087863388" sldId="311"/>
            <ac:grpSpMk id="4" creationId="{4693403B-308C-4EE9-920D-91CED7212B68}"/>
          </ac:grpSpMkLst>
        </pc:grpChg>
        <pc:grpChg chg="add mod">
          <ac:chgData name="" userId="495979f9a431ddb0" providerId="LiveId" clId="{260A23E0-9D9E-4C0D-8DAD-E38BC45F4EE1}" dt="2020-09-12T23:28:09.794" v="3326" actId="1076"/>
          <ac:grpSpMkLst>
            <pc:docMk/>
            <pc:sldMk cId="2087863388" sldId="311"/>
            <ac:grpSpMk id="46" creationId="{00460EE1-1588-44B5-AB7C-9955C8AEDB0F}"/>
          </ac:grpSpMkLst>
        </pc:grpChg>
        <pc:inkChg chg="add">
          <ac:chgData name="" userId="495979f9a431ddb0" providerId="LiveId" clId="{260A23E0-9D9E-4C0D-8DAD-E38BC45F4EE1}" dt="2020-09-14T01:28:38.589" v="4363"/>
          <ac:inkMkLst>
            <pc:docMk/>
            <pc:sldMk cId="2087863388" sldId="311"/>
            <ac:inkMk id="2" creationId="{D57C0774-64E2-4919-896C-4702CBC3062E}"/>
          </ac:inkMkLst>
        </pc:inkChg>
        <pc:cxnChg chg="add mod">
          <ac:chgData name="" userId="495979f9a431ddb0" providerId="LiveId" clId="{260A23E0-9D9E-4C0D-8DAD-E38BC45F4EE1}" dt="2020-09-12T23:28:03.420" v="3324" actId="1076"/>
          <ac:cxnSpMkLst>
            <pc:docMk/>
            <pc:sldMk cId="2087863388" sldId="311"/>
            <ac:cxnSpMk id="33" creationId="{23670FCE-2B99-4CA5-9CCE-F10D37EA2C44}"/>
          </ac:cxnSpMkLst>
        </pc:cxnChg>
        <pc:cxnChg chg="add mod">
          <ac:chgData name="" userId="495979f9a431ddb0" providerId="LiveId" clId="{260A23E0-9D9E-4C0D-8DAD-E38BC45F4EE1}" dt="2020-09-12T23:28:03.420" v="3324" actId="1076"/>
          <ac:cxnSpMkLst>
            <pc:docMk/>
            <pc:sldMk cId="2087863388" sldId="311"/>
            <ac:cxnSpMk id="34" creationId="{3F3B0B24-9FD3-4C7B-832A-D97705CE541B}"/>
          </ac:cxnSpMkLst>
        </pc:cxnChg>
        <pc:cxnChg chg="add mod">
          <ac:chgData name="" userId="495979f9a431ddb0" providerId="LiveId" clId="{260A23E0-9D9E-4C0D-8DAD-E38BC45F4EE1}" dt="2020-09-12T23:28:03.420" v="3324" actId="1076"/>
          <ac:cxnSpMkLst>
            <pc:docMk/>
            <pc:sldMk cId="2087863388" sldId="311"/>
            <ac:cxnSpMk id="38" creationId="{3309E190-C1C9-4596-8521-316E5E857CFE}"/>
          </ac:cxnSpMkLst>
        </pc:cxnChg>
        <pc:cxnChg chg="add mod">
          <ac:chgData name="" userId="495979f9a431ddb0" providerId="LiveId" clId="{260A23E0-9D9E-4C0D-8DAD-E38BC45F4EE1}" dt="2020-09-12T23:28:03.420" v="3324" actId="1076"/>
          <ac:cxnSpMkLst>
            <pc:docMk/>
            <pc:sldMk cId="2087863388" sldId="311"/>
            <ac:cxnSpMk id="40" creationId="{FE425504-C7E0-4355-9086-B9BE1C32D87A}"/>
          </ac:cxnSpMkLst>
        </pc:cxnChg>
        <pc:cxnChg chg="add mod">
          <ac:chgData name="" userId="495979f9a431ddb0" providerId="LiveId" clId="{260A23E0-9D9E-4C0D-8DAD-E38BC45F4EE1}" dt="2020-09-12T23:28:03.420" v="3324" actId="1076"/>
          <ac:cxnSpMkLst>
            <pc:docMk/>
            <pc:sldMk cId="2087863388" sldId="311"/>
            <ac:cxnSpMk id="43" creationId="{4EB25E4A-0F19-4D4A-9709-472F54556777}"/>
          </ac:cxnSpMkLst>
        </pc:cxnChg>
        <pc:cxnChg chg="add mod">
          <ac:chgData name="" userId="495979f9a431ddb0" providerId="LiveId" clId="{260A23E0-9D9E-4C0D-8DAD-E38BC45F4EE1}" dt="2020-09-12T23:28:25.890" v="3329" actId="1076"/>
          <ac:cxnSpMkLst>
            <pc:docMk/>
            <pc:sldMk cId="2087863388" sldId="311"/>
            <ac:cxnSpMk id="70" creationId="{99133E97-D75E-4F1C-93AB-0EDBDBDD837D}"/>
          </ac:cxnSpMkLst>
        </pc:cxnChg>
        <pc:cxnChg chg="add mod">
          <ac:chgData name="" userId="495979f9a431ddb0" providerId="LiveId" clId="{260A23E0-9D9E-4C0D-8DAD-E38BC45F4EE1}" dt="2020-09-12T23:28:25.890" v="3329" actId="1076"/>
          <ac:cxnSpMkLst>
            <pc:docMk/>
            <pc:sldMk cId="2087863388" sldId="311"/>
            <ac:cxnSpMk id="71" creationId="{F9CB6222-A2F1-4672-B8BC-AA989D8AB8DB}"/>
          </ac:cxnSpMkLst>
        </pc:cxnChg>
        <pc:cxnChg chg="add del mod">
          <ac:chgData name="" userId="495979f9a431ddb0" providerId="LiveId" clId="{260A23E0-9D9E-4C0D-8DAD-E38BC45F4EE1}" dt="2020-09-12T23:28:17.948" v="3328" actId="478"/>
          <ac:cxnSpMkLst>
            <pc:docMk/>
            <pc:sldMk cId="2087863388" sldId="311"/>
            <ac:cxnSpMk id="72" creationId="{7C29474E-C3CB-4883-975F-AB0731016F5D}"/>
          </ac:cxnSpMkLst>
        </pc:cxnChg>
        <pc:cxnChg chg="add del mod">
          <ac:chgData name="" userId="495979f9a431ddb0" providerId="LiveId" clId="{260A23E0-9D9E-4C0D-8DAD-E38BC45F4EE1}" dt="2020-09-12T23:28:28.824" v="3331" actId="478"/>
          <ac:cxnSpMkLst>
            <pc:docMk/>
            <pc:sldMk cId="2087863388" sldId="311"/>
            <ac:cxnSpMk id="74" creationId="{B1411DC5-B8D1-442E-B6A7-E6CAEA8B00A6}"/>
          </ac:cxnSpMkLst>
        </pc:cxnChg>
        <pc:cxnChg chg="add del mod">
          <ac:chgData name="" userId="495979f9a431ddb0" providerId="LiveId" clId="{260A23E0-9D9E-4C0D-8DAD-E38BC45F4EE1}" dt="2020-09-12T23:28:27.353" v="3330" actId="478"/>
          <ac:cxnSpMkLst>
            <pc:docMk/>
            <pc:sldMk cId="2087863388" sldId="311"/>
            <ac:cxnSpMk id="75" creationId="{30A50267-A22C-4933-8456-2CAA7C7E855C}"/>
          </ac:cxnSpMkLst>
        </pc:cxnChg>
        <pc:cxnChg chg="add mod">
          <ac:chgData name="" userId="495979f9a431ddb0" providerId="LiveId" clId="{260A23E0-9D9E-4C0D-8DAD-E38BC45F4EE1}" dt="2020-09-12T23:29:10.443" v="3354" actId="14100"/>
          <ac:cxnSpMkLst>
            <pc:docMk/>
            <pc:sldMk cId="2087863388" sldId="311"/>
            <ac:cxnSpMk id="80" creationId="{169914B8-D60B-45E4-95A1-5F0B232D99F0}"/>
          </ac:cxnSpMkLst>
        </pc:cxnChg>
        <pc:cxnChg chg="add mod">
          <ac:chgData name="" userId="495979f9a431ddb0" providerId="LiveId" clId="{260A23E0-9D9E-4C0D-8DAD-E38BC45F4EE1}" dt="2020-09-12T23:29:13.305" v="3355" actId="14100"/>
          <ac:cxnSpMkLst>
            <pc:docMk/>
            <pc:sldMk cId="2087863388" sldId="311"/>
            <ac:cxnSpMk id="81" creationId="{40C66610-C575-4A67-B3F1-EDC3A8A91090}"/>
          </ac:cxnSpMkLst>
        </pc:cxnChg>
        <pc:cxnChg chg="add mod">
          <ac:chgData name="" userId="495979f9a431ddb0" providerId="LiveId" clId="{260A23E0-9D9E-4C0D-8DAD-E38BC45F4EE1}" dt="2020-09-12T23:29:20.817" v="3358" actId="14100"/>
          <ac:cxnSpMkLst>
            <pc:docMk/>
            <pc:sldMk cId="2087863388" sldId="311"/>
            <ac:cxnSpMk id="87" creationId="{0E49CD10-C09D-4AB0-B253-C1ABA7635195}"/>
          </ac:cxnSpMkLst>
        </pc:cxnChg>
        <pc:cxnChg chg="add mod">
          <ac:chgData name="" userId="495979f9a431ddb0" providerId="LiveId" clId="{260A23E0-9D9E-4C0D-8DAD-E38BC45F4EE1}" dt="2020-09-12T23:29:28.289" v="3361" actId="14100"/>
          <ac:cxnSpMkLst>
            <pc:docMk/>
            <pc:sldMk cId="2087863388" sldId="311"/>
            <ac:cxnSpMk id="90" creationId="{870BA574-7E76-4186-B64A-1A495313C015}"/>
          </ac:cxnSpMkLst>
        </pc:cxnChg>
      </pc:sldChg>
      <pc:sldChg chg="addSp delSp modSp add">
        <pc:chgData name="" userId="495979f9a431ddb0" providerId="LiveId" clId="{260A23E0-9D9E-4C0D-8DAD-E38BC45F4EE1}" dt="2020-09-12T23:38:46.727" v="3937" actId="20577"/>
        <pc:sldMkLst>
          <pc:docMk/>
          <pc:sldMk cId="3808640378" sldId="312"/>
        </pc:sldMkLst>
        <pc:spChg chg="mod">
          <ac:chgData name="" userId="495979f9a431ddb0" providerId="LiveId" clId="{260A23E0-9D9E-4C0D-8DAD-E38BC45F4EE1}" dt="2020-09-12T23:29:53.949" v="3427" actId="20577"/>
          <ac:spMkLst>
            <pc:docMk/>
            <pc:sldMk cId="3808640378" sldId="312"/>
            <ac:spMk id="2" creationId="{76CE2E79-77A0-4307-AD38-DEA5102BB0B7}"/>
          </ac:spMkLst>
        </pc:spChg>
        <pc:spChg chg="add del mod">
          <ac:chgData name="" userId="495979f9a431ddb0" providerId="LiveId" clId="{260A23E0-9D9E-4C0D-8DAD-E38BC45F4EE1}" dt="2020-09-12T23:34:11.482" v="3791"/>
          <ac:spMkLst>
            <pc:docMk/>
            <pc:sldMk cId="3808640378" sldId="312"/>
            <ac:spMk id="3" creationId="{49785A8E-BEE9-41B9-AE52-A1AD97033ACE}"/>
          </ac:spMkLst>
        </pc:spChg>
        <pc:spChg chg="add mod">
          <ac:chgData name="" userId="495979f9a431ddb0" providerId="LiveId" clId="{260A23E0-9D9E-4C0D-8DAD-E38BC45F4EE1}" dt="2020-09-12T23:38:46.727" v="3937" actId="20577"/>
          <ac:spMkLst>
            <pc:docMk/>
            <pc:sldMk cId="3808640378" sldId="312"/>
            <ac:spMk id="6" creationId="{8E6AE0E0-5CCE-4D7F-BB98-1CBCD49FA1FF}"/>
          </ac:spMkLst>
        </pc:spChg>
        <pc:picChg chg="add del mod">
          <ac:chgData name="" userId="495979f9a431ddb0" providerId="LiveId" clId="{260A23E0-9D9E-4C0D-8DAD-E38BC45F4EE1}" dt="2020-09-12T23:33:58.244" v="3781"/>
          <ac:picMkLst>
            <pc:docMk/>
            <pc:sldMk cId="3808640378" sldId="312"/>
            <ac:picMk id="5" creationId="{6560F533-C99D-4FCA-B999-8CDA5F429C2B}"/>
          </ac:picMkLst>
        </pc:picChg>
        <pc:picChg chg="add mod">
          <ac:chgData name="" userId="495979f9a431ddb0" providerId="LiveId" clId="{260A23E0-9D9E-4C0D-8DAD-E38BC45F4EE1}" dt="2020-09-12T23:34:11.482" v="3791"/>
          <ac:picMkLst>
            <pc:docMk/>
            <pc:sldMk cId="3808640378" sldId="312"/>
            <ac:picMk id="8" creationId="{F8CBFBE9-4297-4D1B-ACB2-5C9BAE2A6A96}"/>
          </ac:picMkLst>
        </pc:picChg>
      </pc:sldChg>
      <pc:sldChg chg="modSp add">
        <pc:chgData name="" userId="495979f9a431ddb0" providerId="LiveId" clId="{260A23E0-9D9E-4C0D-8DAD-E38BC45F4EE1}" dt="2020-09-13T03:03:55.649" v="4362" actId="20577"/>
        <pc:sldMkLst>
          <pc:docMk/>
          <pc:sldMk cId="1804980689" sldId="313"/>
        </pc:sldMkLst>
        <pc:spChg chg="mod">
          <ac:chgData name="" userId="495979f9a431ddb0" providerId="LiveId" clId="{260A23E0-9D9E-4C0D-8DAD-E38BC45F4EE1}" dt="2020-09-13T03:02:43.619" v="4052" actId="20577"/>
          <ac:spMkLst>
            <pc:docMk/>
            <pc:sldMk cId="1804980689" sldId="313"/>
            <ac:spMk id="2" creationId="{F96628B8-B255-4FBC-9649-0310244A0F14}"/>
          </ac:spMkLst>
        </pc:spChg>
        <pc:spChg chg="mod">
          <ac:chgData name="" userId="495979f9a431ddb0" providerId="LiveId" clId="{260A23E0-9D9E-4C0D-8DAD-E38BC45F4EE1}" dt="2020-09-13T03:03:55.649" v="4362" actId="20577"/>
          <ac:spMkLst>
            <pc:docMk/>
            <pc:sldMk cId="1804980689" sldId="313"/>
            <ac:spMk id="3" creationId="{6B1383A4-1132-4E56-90D2-17CE2DCF2BF7}"/>
          </ac:spMkLst>
        </pc:sp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 add del">
        <pc:chgData name="" userId="495979f9a431ddb0" providerId="LiveId" clId="{46D1DD21-8F8C-4E8E-8F11-58446D5DAB67}" dt="2020-09-10T23:05:53.253" v="58" actId="114"/>
        <pc:sldMkLst>
          <pc:docMk/>
          <pc:sldMk cId="2018791873" sldId="268"/>
        </pc:sldMkLst>
        <pc:spChg chg="mod">
          <ac:chgData name="" userId="495979f9a431ddb0" providerId="LiveId" clId="{46D1DD21-8F8C-4E8E-8F11-58446D5DAB67}" dt="2020-09-10T23:05:53.253" v="58" actId="114"/>
          <ac:spMkLst>
            <pc:docMk/>
            <pc:sldMk cId="2018791873" sldId="268"/>
            <ac:spMk id="2" creationId="{05C287E5-6CB6-4D7F-B3B4-251376F598FF}"/>
          </ac:spMkLst>
        </pc:spChg>
        <pc:picChg chg="add mod">
          <ac:chgData name="" userId="495979f9a431ddb0" providerId="LiveId" clId="{46D1DD21-8F8C-4E8E-8F11-58446D5DAB67}" dt="2020-09-10T23:05:46.068" v="56" actId="1076"/>
          <ac:picMkLst>
            <pc:docMk/>
            <pc:sldMk cId="2018791873" sldId="268"/>
            <ac:picMk id="4" creationId="{A2CEB0A9-A8E0-4B2E-8821-6F3145C04AF3}"/>
          </ac:picMkLst>
        </pc:picChg>
        <pc:picChg chg="del">
          <ac:chgData name="" userId="495979f9a431ddb0" providerId="LiveId" clId="{46D1DD21-8F8C-4E8E-8F11-58446D5DAB67}" dt="2020-09-10T23:05:39.118" v="54" actId="478"/>
          <ac:picMkLst>
            <pc:docMk/>
            <pc:sldMk cId="2018791873" sldId="268"/>
            <ac:picMk id="9" creationId="{7C2AE0A4-011D-4CA9-9877-CC6C0119EB13}"/>
          </ac:picMkLst>
        </pc:picChg>
      </pc:sldChg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12:3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11177 6964 185 0,'0'0'0'0,"0"0"0"16,0 0 9-16,0 0 2 0,0 0-2 0,0 0 1 0,0 0 11 0,0 0 0 0,0 0 0 16,0 0 0-16,0 0-9 0,0 0 1 15,0 0-1-15,0 0 1 0,0 0-7 0,0 0-1 0,0 0 1 16,0 0 0-16,18 19-5 0,-18 0 0 0,18-19 1 15,2 0-1-15,-20 20 2 0,19-20-1 0,-1 0 1 16,1 18-1-16,0-18-1 0,0 0 0 0,-1 0 1 16,1 18-1-16,-1-18 0 0,2 0 0 0,0 0 0 15,-2 0 0-15,1 0 0 0,19 0-1 0,-20 0 1 0,1 0-1 16,19 0 1-16,-19-18-1 0,-1 18 0 16,0 0 1-16,2-18 0 0,-1 18 0 0,-1 0 1 0,1-20-1 15,-19 20 1-15,20-19 0 0,-2 19 0 0,0-19 0 16,-18 19-1-16,19-18 1 0,-19 18-1 15,0 0 0-15,20-19 0 0,-20 19 1 0,0 0-1 0,0 0 0 0,0-21 1 16,0 21 1-16,0 0-1 0,0 0 0 16,0 0-1-16,0 0 0 0,0 0 0 0,0-17 0 0,0 17 0 15,0 0 1-15,-20 0-1 0,20-19 0 0,0 19 1 16,-19-18 1-16,19 18-1 0,-18 0 0 0,0 0 1 16,-2 0 0-16,1 0 0 0,1 0 0 0,-1 0 0 0,-1 0 1 15,2 18-1-15,18-18 0 0,-18 0 0 0,-1 0 1 16,19 19-1-16,-18-19 1 0,18 0 0 0,-20 0 1 15,20 0 0-15,0 0 0 0,0 0-3 16,0 17 1-16,-19-17 0 0,19 0-1 0,0 0 2 0,0 0 1 16,0 0-1-16,0 0 0 0,0 0-3 0,0 0 1 15,0 0 0-15,0 0 0 0,0 0 0 0,19 0 1 16,1-17 0-16,-2 17 0 0,19-19-3 0,1 1 1 16,-1 18-1-16,-18-19 1 0,1-1-1 0,16 20 0 0,-17 0 0 15,1-18 0-15,-2 0 0 0,1 18 0 0,18-19 0 16,-18 19 0-16,0-20 0 0,-1 20 0 15,22-19 0-15,-22 1 0 0,1 18 2 0,-1-18-1 0,1 18 0 16,0 0 1-16,0-21 3 0,-19 3-1 0,18 18 1 16,1 0 0-16,-19 0-3 0,0-18 1 0,0 18 0 15,20 0-1-15,-20-19 3 0,0 19 0 0,0 0 0 16,0 0 1-16,0 0-5 0,0 0 1 0,0 0 0 16,-20 0 0-16,20-18 0 0,-19 18 1 15,19 0 0-15,-37 0 0 0,-1 0 0 0,1 0 0 16,-1 18 1-16,18-18-1 0,-17 19-2 0,0-19 0 0,18 18 0 15,-18 0 0-15,-2 3 0 0,21-3 0 16,-20 0-1-16,19 1 1 0,1 1 0 0,-1-1 0 0,-1-1 0 0,2 0 0 0,0 2 0 16,-1-1 0-16,19-1 0 0,-18 1 0 0,-2-2-1 15,1 4 1-15,19-2-1 0,0-1 1 16,-18 1-1-16,18 0 0 0,0-19 1 0,0 20-1 0,0-2 0 16,0 0 1-16,0-18 0 15,0 18 0-15,18-18-1 0,-18 20 0 0,0-20 1 0,19 20-1 0,1-20 0 16,-2 18 1-16,-18-18 0 0,37 0 0 0,-19 0-1 0,2 0 0 15,-1 0 1-15,-1-18-1 16,1 18 0-16,1-20 0 0,-2 20 0 0,19-20 0 0,-17 2 0 0,-2 18 0 16,1-18 0-16,-19 0 0 0,19 18 0 0,-1-20 0 15,1 20-1-15,-19 0-1 16,0 0 0 0,0 0-1-16,0 38 1 0,-19-2-1 0,1 4-1 15,-1 15 1-15,0 1 0 0,1-18-3 0,-21 1 0 16,21-2 0-16,-20 0 0 0,38-37-467 15</inkml:trace>
  <inkml:trace contextRef="#ctx0" brushRef="#br0" timeOffset="2886.672">8599 7116 3 0,'0'0'0'0,"-20"18"0"0,20 0 0 0,-18 1 22 15,-1 20 0-15,1-22 0 0,-2 21 0 0,-16 1-16 0,17-2 1 16,0 0-1-16,-19 20 1 0,18-20 3 0,-18 20 1 16,20-20-1-16,-1 20 1 0,-19 0 0 0,19 0-1 15,-17-20 0-15,17 20 1 0,-1-2-5 0,2 1 1 16,-1 2-1-16,-19-2 1 0,20 0 1 0,-19 1 1 16,18 20 0-16,-1-23 0 0,2 21 1 0,-1-17 0 15,1 17 0-15,-20-1 0 0,19-16 0 0,-20-2 0 0,20 19 0 16,1 1 0-16,-19-2 0 0,17 2 1 0,2-1-1 15,-1 19 0-15,1-18 0 16,-21-1 0-16,21 1 0 0,0 0 0 0,-2 18-1 0,1-19 0 0,1 18-1 16,-1-17 1-16,-19-1-3 0,20 19 1 0,18-19-1 15,-37 19 1-15,17-18-2 0,20-2 1 16,-19 20-1-16,-18-18 0 0,17 18-5 0,20-18 0 0,-19 17 0 16,1 1 0-16,-1 0 3 0,1 0 0 0,-2 2 0 15,1 16 0-15,1-18 0 0,-1 0 0 0,-19 0 0 16,20 18 0-16,-1-18-3 0,1 2 1 0,-2-3 0 15,1 20-1-15,1 1 0 0,-1-40 1 0,0 20 0 0,0 0-1 16,1 0 1-16,-1 0 0 0,-1-18 0 0,20 17 0 16,-18 3 0-16,-1-2-1 0,19-19 1 0,-18 19 0 0,18 0 0 15,0-19-1-15,-18 1 1 0,18 18-1 0,0 0 1 16,0-19 0-16,0 0 0 0,0 19-1 0,0-18 1 16,0 0-1-16,0-2 1 0,0 20-1 0,18-18 0 15,-18-1 0-15,18 1 1 0,-18-1-1 0,0-20 2 16,19 21 0-16,-19-20 1 0,18 21-1 0,-18-21-1 15,20-1-1-15,-1 21 0 0,-19-19 1 0,18 1 0 16,1-3 0-16,0 1 0 0,0 20 0 0,-1-21-1 0,1 2 1 16,1 0-1-16,-2 0 1 0,1 16-1 0,-1-15 0 15,1-1 1-15,0-1-1 0,0 0 0 0,-1 2 0 16,1-2-1-16,1-1 1 0,-2-16 0 0,-18 16 0 16,19-16 0-16,18 17 0 0,-17 0-1 0,-1 1 0 15,-1 0 1-15,1-2-1 0,1-17 0 0,-2 18 0 16,1 2 0-16,-1-1 0 0,20-20 1 0,-19 18 0 15,-1-16 0-15,1 16 0 0,1 3 0 0,-2 0 0 0,19-23 0 16,-17 23 1 0,-2-3 3-16,1 2 0 0,-1-1 0 0,21-18 0 0,-21 19-2 15,0 0 0-15,1-3-1 0,2-14 1 0,-3-4-1 16,1 22 1-16,-1-22 0 0,2 4 0 0,-2-4-2 0,19 2 1 0,-17-1-1 16,-1-18 1-16,-1 19-1 0,19-18 0 0,-17 17 0 15,-2-19 0-15,1 1 0 0,19 0 0 0,-19-1 0 16,17 2 0-16,-17-3 0 0,19 3 0 0,-1-1 0 0,1 0 0 15,-18 0 0-15,18-19 0 0,0 19 0 0,18-19 0 16,-19 18 1-16,1 0 0 0,-1-18-1 0,1 20 1 16,-1-20 0-16,0 18 0 15,2-18 0-15,-2 19 0 0,1-19 1 0,0 0-1 0,0 19 0 0,-1-19 0 0,20 20 0 16,-20-20 0-16,19 0 0 16,-19 0 0-16,2 0-1 0,17-20-1 0,-19 20 1 0,2 0-1 0,-2-19-2 15,20 0-1 1,-20 1 1-16,20-2-1 0,-20 2 4 0,1 0 0 0,18-20-1 0,-18 19 1 0,19-20-2 15,-20 22 1-15,1-21 0 0,-1 0 0 0,21 0 0 16,-21 1 0-16,1-1 0 0,-1 2 0 0,20-4 0 16,-20 3 1-16,1 0 0 0,17-1 0 0,-16 1 0 0,-3-2 0 15,3 3 0-15,16-4 0 16,-16 4-1-16,-2-3 0 0,-18 3 0 0,19-21 0 0,-1 19-2 0,1 0 0 16,-19-18 0-16,19 0 0 0,-1-1 2 0,-18 20 0 15,19-20 0-15,-1 1 0 0,1 0-1 0,-19-2 1 16,18-17 0-16,-18 1-1 0,1-2 2 0,17 0 0 15,-19 1 0-15,21-1 0 0,-21-17 2 0,0 17-1 16,21 2 0-16,-21-21 1 0,1 1 0 0,19 18 1 0,-19 0-1 16,-1-18 1-16,0 20 0 0,2-1 1 0,-1-1 0 15,-1-18-1-15,1 19 1 0,0 2 1 0,0-4-1 16,-19 2 1-16,18-1-5 0,1 2 1 0,-19-3 0 16,18-16 0-16,-18-1 0 0,0 19 0 0,20-1-1 15,-20-17 1-15,0-1 1 0,20 18 0 0,-20-19 0 16,0 1 0-16,0 0 2 0,18 19-1 0,-18-19 0 15,0 18 0-15,0-18-2 0,19 20 0 0,-19-21 0 0,0 20 0 16,0-19 1-16,0 19 1 0,19-2-1 0,-19-17 1 16,0 20-2-16,19-19 2 0,-19 16-1 0,0-16 0 15,18 17-2-15,-18 0 1 0,0 2 0 0,19-20-1 0,-19 0 1 16,0 18 0-16,20-18 0 0,-20 19 0 16,0-19 0-16,18 17-1 0,-18-16 1 0,19-2-1 0,-1 22 0 15,-18-3 1-15,18-19-1 0,2 21 0 0,-1-2 1 16,-1 1-1-16,-18-19 1 0,19 18 0 0,1 19-1 15,-2 1 0-15,0-20 1 0,1 21-1 0,1-21 0 0,-2 20 0 16,1-1 0-16,0 0 1 0,-1 2-1 16,1-3 0-16,0 3 0 0,-19-2 0 0,18 0 0 0,2 1 0 15,0 0 0-15,-2-2 0 0,-18 1-1 16,19 2 0-16,-1-2 0 0,1-18 1 0,0 20-2 0,0-20 0 16,-1 17 0-16,-18 0 0 0,19 4 0 0,1-22 1 15,-20 19 0-15,18-17 0 0,1 16 1 0,-1 2 0 16,-18-19-1-16,20 19 1 0,-20-1 0 0,0 19 0 15,18-18 0-15,-18 0 0 0,0 18 0 0,0-19 1 0,19 20-1 16,-19-20 0-16,0 0 0 0,0 2 0 0,-19 16-1 16,19 2 1-16,-18-20-2 0,18 20 0 0,-20-2 1 15,20 3-1-15,-18-22 1 0,-1 22 1 0,1-2-1 16,-2 1 1-16,20-2-2 0,-19 1 1 0,1 1 0 16,-1 0 0-16,0 0 1 0,0-2 0 0,1 3 0 15,-1-3 0-15,-19 2 0 0,18 17 0 0,2 2 0 16,-1-20 0-16,-18 20 0 0,18-2 0 0,0-17 0 0,-19 19 0 15,19-3 0-15,-17 3 0 0,16-1 0 0,-17 1 0 16,-2-2 0-16,21 3 0 0,-19-2 0 0,-1-19 1 16,1 18 1-16,-1 20-1 0,1-17 1 0,-3-3 0 15,3-18-1-15,0 20 0 0,-1 0 1 0,1-2-1 16,-1 0 0-16,1 2 1 0,-1 18-1 0,-18-18 0 0,18 0 0 16,1-2-1-16,-1 20 1 0,1-19-1 15,-2 0 0-15,2 19 0 0,-2 0-1 0,-16-18 1 0,-2 18 0 16,20 0-1-16,-20 0 1 0,19 0-1 15,-17 0 1-15,16 0 0 0,-16 0 0 16,-3 0 0-16,20 0 0 0,1 0 0 16,-20 0 0-16,20 0 0 0,-1 0 0 0,1 0 0 0,-1 18 0 0,-18-18 0 15,18 0 2-15,1 0-1 0,-2 0 0 0,2 0 0 0,0 19 0 0,-1-19 1 16,1 0-1-16,-2 0 0 0,3 0-1 0,-3 19 0 16,2-19 0-1,-1 0 1-15,1 0 0 0,-1 0 0 0,1 0 0 0,-1 0 0 0,0 0 0 0,19 0 0 16,-19 0 0-16,1 0 0 0,18 0 0 0,-19 0 1 15,20 0-1-15,-38 0 0 0,18 0 0 0,19 0 0 0,-19 20 0 16,-19-20 0-16,39 0 0 0,-19 0-1 0,-1 18 1 16,-19-18-1-16,19 18 1 0,20-18 0 0,-21 18 0 15,2 2 0-15,-19 0-1 0,37-2 0 0,-18-18 1 16,-1 18-1-16,1 1 0 0,-1-19 1 0,20 19-1 16,-20-19 0-16,0 20 0 0,0-20 0 0,0 0 1 15,19 0-1-15,-19 17 0 0,1-17-1 0</inkml:trace>
  <inkml:trace contextRef="#ctx0" brushRef="#br0" timeOffset="3182.179">8204 7227 687 0,'-39'20'0'0,"21"-2"-2"0,-1-18 1 0,1 20 0 0,-2 16-1 0,2-16-1 0,-1-20-1 0,1 0 0 0,-21 0 1 0,39 0-498 0</inkml:trace>
  <inkml:trace contextRef="#ctx0" brushRef="#br0" timeOffset="19198">14883 16751 75 0,'0'0'0'0,"0"0"0"15,0 0 15-15,0 0 1 0,0 0 0 16,0 0 0-16,0 0-4 0,0 0-1 0,0 0 1 0,-19 0-1 0,1 21 11 16,18-21-1-16,0 0 1 15,0-21 0-15,0 21-9 0,0 0 0 0,0 0 0 0,0 0 1 0,0 0-7 16,0 0 0-16,-20 0 0 0,20 0 0 0,0 0-1 15,0 0 1-15,0 0 0 0,0 0 0 0,0 21-4 0,0-21 1 16,0 0 0-16,0 0 0 0,20 17 2 0,-2-17 0 16,1 0 0-16,-1 18 1 0,2-18-1 0,17 19-1 15,-17-19 1-15,18 19-1 0,-20-19-1 0,19 0-1 16,-17 0 1-16,-1 20 0 0,17-20 0 0,-17 0 0 16,19 0-1-16,-19 18 1 0,19-18 2 0,-1 18-1 15,-19-18 0-15,21 19 1 0,-2-19-1 0,-19 19 0 0,20-19 0 16,-1 20 1-16,-16-20-2 0,16 0 1 0,1 0 0 15,-1 18 0-15,0-18-2 0,2 0 0 0,-3 0 0 16,3 0 1-16,-2 0-2 0,1 0 1 0,-1 0-1 16,1 0 1-16,-1 0 0 0,2 0 1 0,-2 0 0 15,0 0 0-15,2 0-1 0,-2 0 0 0,1 18-1 16,19-18 1-16,-20 0-1 0,0 0 1 0,1 19-1 16,-1-19 1-16,1 0 0 0,-1 19 1 15,2-19 0-15,-2 20 0 0,20-20-3 0,-20 18 0 0,1-18-1 16,18 18 2-16,-18 2 0 0,-1-20 0 0,20 19 1 15,-19-19-1-15,17 0-1 0,-15 19 0 16,-3-19 0-16,19 0 1 0,-19 0-2 0,2 0 1 0,-3 0-1 0,21 0 1 0,-20 0 0 16,1 0 0-16,18 0 0 0,-18 0 0 0,19 0-1 15,-19 0 1-15,0 0-1 16,18 0 0-16,-18 0 0 0,-1 0 1 0,-19 0-1 0,21 0 0 0,-2 0 0 16,1 0 0-16,-1 0 0 0,1 0 0 0,-20 0-1 15,20 0 0-15,-19 0 1 0,18 17-1 0,2-17 1 16,-20-17 0-16,-1 17 0 0,19 0 0 0,-17 0 0 15,-1 0 0-15,-1 0 1 0,1 0-1 0,0 0 1 16,0 0 0-16,-1 0 0 0,-18-19-1 0,19 19 1 16,-19 0-1-16,0 0 1 0,18 0-1 0,-18-19 1 15,20 19 0-15,-20 0 0 0,0 0 0 0,0-20-1 0,0 20 1 16,0-18-1-16,0 18 1 16,0 0 0-16,-20-18 0 0,2 18-1 0,-1-20 1 15,-18 1-1-15,18 0 1 0,-18 19 0 0,-2-18 1 16,21 18-1-16,-19 0 1 0,18-18-1 0,-20 18 0 0,2 0 0 15,-1-20 1 1,19 20 1-16,-19-19 0 0,1 19 0 0,0-19 1 16,18 19-3-16,-18-18 1 0,-2 18 0 0,2 0 0 0,-1-18 2 0,1 18 0 0,0 0-1 15,-1-20 1-15,-20 20-3 0,21 0 0 0,-1 0 0 16,-18 0 0-16,18 0 0 0,1 0 1 0,-20 0-1 16,21 0 0-16,-21 0 1 0,20 0 1 0,-1 0-1 15,-20 20 0-15,21-20-1 16,-20 0 0-16,20 18 0 0,-20-18 1 0,20 0-1 0,-19 0 0 0,19 0 0 0,-2 18 1 15,3-18-2-15,-3 0 1 0,-16 0-1 16,16 0 1-16,-18 0-1 0,20 0 1 0,-20 0 0 0,20 19 0 16,-20-19 0-16,20 0 0 0,-19 0 0 15,17 0 0-15,-16 0-1 0,16 0 1 0,2 19-1 0,-20-19 1 16,20 0-1-16,-20 0 1 0,0 20 0 0,21-20 0 0,-21 18-1 16,20-18 1-16,-20 18-1 0,20-18 1 15,-21 19-1-15,20-19 1 0,1 19 0 0,-20-19-1 0,20 0 1 16,0 0-1-16,-1 0 1 0,0 0-1 0,1 0 1 15,0 0 0-15,-1 0-1 0,1 0 1 0,17 0 1 0,-18 20 0 16,1-20-1-16,17 0 1 0,-17-20-1 16,19 20 0-16,-2 0 1 0,2 0-1 0,-1 0 0 15,1 0-1-15,18 0 1 0,-20 0-1 0,20 0 1 16,0 0 0-16,0 20-1 16,20-20 0-1,-2 18 0 1,1-18 0-16,19 0 0 0,-1 0 0 15,1 18 0-15,19-18 0 0,-19 0 0 0,-1 20 0 16,1-20 0-16,-19 0 0 0,36 0 0 0,-17 19 0 0,0-19 0 16,-1 0 0-16,0 0 0 0,20 19-1 0,-20-19 1 15,1 0 0-15,20 17 0 0,-2-17-1 0,-18 0 0 32,17 0 1-32,2 0-1 0,-19 0 0 0,-1 21 0 0,20-21 0 0,-2 0 0 0,2 0 0 0,1 18 0 0,-3-18 0 15,2 0 0-15,0 0 0 0,0-18 1 16,-2 18-1-16,2 0 1 0,0 0 0 0,-2 0-1 0,3 0 1 15,-1-21 0-15,-2 21-1 0,2 0 0 16,-20 0 1-16,19 0-1 0,1 0 1 0,0 0 0 0,-2-17 0 16,3 17 0-16,-21 0 0 0,20 0 0 0,-19 0 0 15,-1 0 0-15,20 0-1 0,-20-19 1 0,1 19 0 16,-1 19 0 62,0-19 0-78,1 0 0 531,-1 0 0-531,1 0 0 0,0 0 0 0,1 0 0 0,-2 0 0 0,1 0 0 0,-1 0 0 0,-19 0 0 16,21 0-1-16,-21 0 1 0,20 0 0 0,-1 0 0 0,-18 0 0 0,19 0 0 0,-1 17-2 0,1-17 1 0,-1 21 0 0,2-3 0 0,-2 1-1 0,0-2 0 0,-17-17 0 0,-1 19 0 0,-19-19-543 0</inkml:trace>
  <inkml:trace contextRef="#ctx0" brushRef="#br0" timeOffset="27662.808">24912 12008 329 0,'0'0'0'16,"0"0"29"-16,0 0-1 0,-18-38 1 0,18 38 0 0,-19 0-15 15,19 0 0-15,0 0 0 0,0 0 1 0,0 0-10 16,0 0 1-16,0 0 0 0,0 0 0 0,0 0-5 16,0 0 0-16,-20 0 0 0,20 19 0 0,0 0-1 15,0 1 0-15,20-2 0 0,-20 38 0 0,0 1 0 0,0-20 0 16,0 21 0-16,0-2 0 0,0 0 0 0,0 1 0 15,0-2 0-15,0 2 0 0,0 0 0 0,19 19 0 16,-19-21 1-16,0 1-1 0,0 21 5 0,18-40 0 16,-18 37-1-16,0-16 2 0,0-2-3 0,0-18 1 15,0 18-1-15,0 0 1 0,19 2 0 0,-19-21-1 16,0 20 1-16,0-21 0 0,19 2-3 0,-19 1 0 0,19-21 1 16,-19 19-1-16,18 1 0 0,-18-19-1 15,19 0 1-15,-1-2 0 0,2 4-1 0,-1-21 0 16,-19 18 0-16,18-18 0 0,1 0 0 0,1 0 0 15,-1 0-1-15,-1 0 0 0,1 0 0 0,-1 0 0 16,2 19 0-16,-1-19 1 0,-1-19-1 0,1 38 1 31,19-19-1-31,-20 0 1 0,1 0 0 0,19 0 0 0,-19 0 0 0,17 0 0 0,3 0 0 0,-2 19 0 16,1-19 0-16,-1 0 3 0,2 20 0 0,-2-20 0 16,1 18 0-16,-1 0 1 0,20-18-1 0,-20 19 0 0,20 0 1 15,-20 1-2-15,20-20 0 0,-19 18 0 0,17 0 1 16,3 1 2-16,-21 0 0 0,20 1 0 15,-19-20 0-15,17 17-5 0,-16-17 1 0,16 19 0 0,2-19 0 0,0 20-1 16,-20-20 1-16,19 0 0 0,2 0 0 0,-2 0 0 16,0 18 0-16,19-18 0 0,-18 0 0 0,17 0-1 15,-17 0 0-15,1 0 0 0,-2 0 0 0,18 20 0 16,-17-20 0-16,0 0 0 0,-2 0 1 0,2 0-2 16,0 0 1-16,0 0 0 0,16 0 0 0,-15 0 0 15,-1 0 0-15,0 0 0 0,-2 0 0 0,20 0 0 0,-36 0 0 16,16 0 0-16,20 0 0 0,-17 0-1 0,-1 0 1 15,17 0-1-15,-18 0 1 0,1 0 0 0,0 0 0 16,-2 0 0-16,2-20 0 0,1 20 0 0,-3 0 0 16,2 0 0-16,0 0 0 0,-2 0 0 0,2 0 0 15,0 0 0-15,-2 0 0 0,2-18 2 0,1 18 0 0,-3 0 0 16,2-20 1-16,18 20-1 0,-37 0 0 0,18 0 0 16,1-19 0-16,-1 19-1 0,0 0 1 15,-17-17-1 1,16 17 1-16,2 0-2 0,0-20 0 0,-20 20 0 0,1 0 1 0,18 0-1 0,-18-19 0 0,19 19 0 15,-20 0 0-15,19-19 0 0,-19 19 0 0,21 0 0 16,-21 0 0-16,1 0 0 0,-1 0 0 0,1 0 1 16,-1 0-1-16,2 0 0 0,-2 0 1 0,0-18-1 15,1 18 0-15,19 0 0 0,-39 0 1 0,19 0-1 16,2 0 0-16,-2 0 0 0,2 0 0 0,-2-18 1 16,-19 18-1-16,20 0 0 0,-1 0 1 0,-17-20-1 0,-1 20 1 15,17 0 0-15,-17-19-1 0,1 19 1 0,17 0 0 16,-19-19 0-16,2 1 0 0,-2 0 0 15,19-2 0-15,-18 1 0 0,2 0 0 0,-3-20-1 16,1 22 1-16,-1-2-1 0,-18-18 0 0,20-1 0 0,-2 1 0 16,-18-2 1-16,19-18-1 0,-19 2 0 15,18-1 0-15,2-2 1 0,-20 2 0 0,19 0-1 0,-19-20 3 16,18 0 0-16,19 2 0 0,-37-2-1 16,20 0 3-16,-2 21-1 0,1-19 1 0,-1 16-1 0,2-18-1 15,-1 40-1-15,-1-22 1 0,0 1 0 0,-18 20-1 16,20 1 1-16,-20-22 0 0,19 21 0 0,-1 0 0 15,-18 17 1-15,0 1 0 0,0-18-1 0,19 19-1 0,-19 18 0 16,0-20 0-16,0 1 0 0,0 0 0 0,18 1 1 16,-18 0-1-16,0-2 1 0,21 1-1 0,-21 0 0 15,0 1 0-15,18-20 0 0,-18 20-1 0,19-1 1 16,-19-20-1-16,18 21 1 0,-18 18-1 0,0-20 0 16,0 3 1-16,0-2-1 0,0-1 1 0,0 20 0 15,0 0 0-15,0 0 0 0,0-18 0 0,0 18 0 0,0 0 0 16,0 0 1-16,-18 0-2 0,18 18 0 0,0-18 0 15,-19 20 1-15,-20 16-2 0,2 2 0 0,19-18 0 16,-21 18 0-16,21-20 0 16,0 0-1-16,18 2 0 0,-19-20 1 0,19 0-606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20:2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5494 5421 185 0,'0'0'0'0,"0"0"0"0,0 0 11 16,-18 19 1-16,-2-19-1 0,20 19 1 0,-18 0-6 0,-1-19 0 16,19 0 0-16,0 19 0 0,0-2 10 0,0 3 0 15,0-1 0-15,-18 17 0 0,18-15-6 0,-20 16 0 16,20 1 0-16,-19-1-1 0,19-18-3 0,0 19 1 16,-18 18-1-16,18-18 1 0,-20-1-2 0,2 2 0 15,18 16-1-15,-20-18 1 0,2 21-1 0,-1-22-1 16,19 22 0-16,-18-2 1 0,-2 0-3 0,20 1 0 0,-19-1 0 15,1 1 1-15,-1 18-2 0,0-18 0 16,19-2 0-16,-19 2 1 0,19 1-1 0,-18-2 1 0,0 0-1 16,-1 1 1-16,-1 19 0 0,20-22 0 0,-19 4 0 15,19-2-1-15,-18 1 0 0,18 0 0 0,-19-2 0 16,0 21 1-16,19-19-1 0,-19-1 0 0,19 0 1 16,-18 20-1-16,-1 0 1 0,19-21 0 0,-18 1-1 15,18 2 1-15,-20-2 0 0,20 19 0 0,-19-19 0 16,19 1 0-16,-18 20 3 0,0-23 1 0,18 3 0 0,-21 19-1 15,2-21-1-15,19 2-1 0,-18 0 0 16,-1-1 1-16,19 20 1 0,-20-20 0 0,20 1 0 0,-18 17 0 16,18-17 0-16,0-1 1 0,0 2-1 0,-18-2 0 15,18-1 1-15,0 1 0 16,0 2 0-16,0-2 1 0,0 18-3 0,0-16 0 0,0 0 1 0,-19 17-1 16,19-20-2-16,0-17-1 0,0 17 1 0,0 2 0 0,0 1-1 15,0-22 1-15,0 22 0 0,0-2 0 0,0 0-1 16,0-18 0-16,0 18 0 0,0 1 1 15,19-20-1-15,-19 20 0 0,18-20 1 0,-18 0-1 0,0 20 0 16,18 1 0-16,-18-22 0 0,0 22 0 0,20-3 0 16,-1-17 0-16,-19 19 0 0,18-20 1 0,-18 20-1 0,40-20 0 15,-22 20 0-15,0-20 0 0,1 2-1 16,19-2 1-16,-19 1 0 0,18-2-1 0,-18 4 0 0,18-22 1 16,2 0-1-16,-2 21 0 0,0-20 1 0,1-1 0 15,19 0 0-15,-20 3 0 0,19-4 0 0,-18-17 0 16,19 0 0-16,-20 19 0 0,20-19 1 0,-1 0-1 15,0 0 0-15,19 0 1 0,-17 0-1 16,-2 0 0-16,20-19 0 0,-21 19 1 0,2-17 1 0,0 17 0 0,-2-21 0 16,20 3 1-16,-18 18-3 0,0-18 0 0,19-1 0 15,-19-20 1-15,17 21-1 0,-17 0 0 0,-1-2 0 16,18-17 0-16,-17 18 0 0,0-19 0 0,1 1-1 16,-3-2 1-16,2 2-1 0,-20-1-1 0,19 1 0 15,1-20 1-15,-1 21 0 0,0-3-1 0,-17-17 1 16,-2-1 0-16,20 0-1 0,-20 2 1 0,2-3 0 15,-2 1-1-15,1 2 1 0,-1-21 0 0,-19 21 0 16,21-21 0-16,-3 0 1 0,-17 19 0 0,19-17-1 16,-19-20 1-16,19 17 0 0,-19 3 1 0,-1-21-1 0,19 1 0 15,-16 18 1-15,-3-18 0 0,1 0 0 0,-19 1 0 16,18-1 1-16,2 0 0 0,-20-1 0 0,0-17 0 16,0-1 0-16,18 0 0 0,-18 1 0 0,0-21 1 0,-18 21-1 15,18 0 0-15,0-22 0 0,-20 3 0 16,2 18 1-16,-1 19-1 0,19-18 0 0,-39-2 1 0,20 21-1 15,-17-21 0-15,17 19 0 0,-19 2 0 0,19-1 2 16,-19 0 0-16,1 0-1 0,19 0 1 0,-21 0 1 16,2 20 0-16,19-20 0 0,-20-2 1 0,1 21-4 15,-2 0 2-15,2-20-2 0,-2 21 1 0,2-1 1 0,19-1 1 16,-21 0-1-16,2 20 0 0,-1-2-3 16,1 22 1-16,-1-20 0 0,19 18 0 0,-18-18 2 0,18 17 0 15,-18 2 0-15,18-1 0 0,-19 0-2 0,19 2-1 16,-17 16 1-16,15-18-1 0,-16 20 2 0,-1 0 0 15,1 18 0-15,-2-22-1 0,2 22 0 0,0 0-1 16,-1 22 0 0,1-22 0-16,-20 18 0 0,20 0 0 0,-19 20 1 0,16 0-1 0,-15 18 1 0,17-18 0 15,1 18 0-15,-20-18 1 0,39 0-4 0,-21 0 1 0,21 18 0 16,-1-20 0-16,19-36-523 0</inkml:trace>
  <inkml:trace contextRef="#ctx0" brushRef="#br0" timeOffset="750.105">5908 4405 310 0,'0'0'0'16,"19"-19"0"-16,-1-19 0 0,-18 1 21 0,20-20 0 0,-1 20-1 0,-1-1 1 15,1-18-8-15,-19 19 1 0,18-1-1 0,-18-1 1 16,20 2-4-16,-20-1 1 0,0 2-1 15,0-4 0-15,18 22-7 0,-18 0 0 0,0-1 0 0,0-2 0 0,0 4 0 16,0-2 0-16,19 19-1 0,-19-18 1 0,0 18-1 16,0 0 1-16,0 0-1 0,-19 0 1 0,19 0-1 15,0 0 0-15,0 0 0 0,0 0 0 0,0 0 5 16,0 0-1-16,0 0 1 0,19 37-1 0,-19 20-1 16,0 19 0-16,0-22 1 0,18 22-1 0,-18-18 1 0,20-2-1 15,-20 19 1-15,19 0-1 0,-19-19-1 0,18 20 0 16,-18-38-1-16,18 17 1 0,2-16-1 0,-20-2-1 15,19 2 1-15,-19-3-1 0,18-17-2 0,1 0 0 16,-1 1 1-16,-18-3-1 0,20 2 1 0,-2 1 0 16,-18-20 0-16,0 18-1 15,0-36-1-15,0 18-469 16</inkml:trace>
  <inkml:trace contextRef="#ctx0" brushRef="#br0" timeOffset="911.644">5814 4574 364 0,'0'0'0'0,"0"0"0"15,18 0 24-15,20 0 0 0,-18 0 0 16,-2-18 1 0,19 18-16-16,2-18 0 0,-21-3 0 0,19 21 1 0,1-19-12 0,19 1-1 0,-20 18 1 0,1-38 0 15,-1 20-4-15,20-1 1 0,-20-19-354 0</inkml:trace>
  <inkml:trace contextRef="#ctx0" brushRef="#br0" timeOffset="1129.803">6887 3765 307 0,'0'0'0'0,"0"0"0"0,0 0 21 0,0 0 1 15,0 0-1-15,-18 0 0 0,18 0-7 0,18 17 1 16,-18-17-1-16,-18 21 0 0,18 34-5 0,0 3-1 15,0-22 0-15,0 21 1 16,0-18-10-16,0-1 1 0,-21 18 0 0,21-19 0 0,0 18 0 0,0-16 0 16,0-20-1-16,0 19 1 0,0-1-1 0,0-18 0 15,0 0 0-15,0 0 1 0,21-19-2 0,-21 0 1 16,0 0 0-16,0 0 0 0,0 0-354 0</inkml:trace>
  <inkml:trace contextRef="#ctx0" brushRef="#br0" timeOffset="1299.547">7168 3482 279 0,'0'0'0'0,"19"0"0"0,-19-19 9 0,0 19-1 0,19 0 1 15,-19 19 0-15,0-19-5 0,19 0 1 0,-19 20 0 0,0 54 0 16,18 2 9-16,-18 0 2 0,0-1-1 0,19 20 0 16,-19-1-6-16,0-20 0 0,20 20 1 0,-20 0-1 15,18 0 3-15,-18-18 0 0,19-2-1 0,-1 2 1 0,1-1-1 16,-19 2 0-16,20-21-386 0</inkml:trace>
  <inkml:trace contextRef="#ctx0" brushRef="#br0" timeOffset="2094.567">12757 6662 333 0,'0'0'0'0,"0"0"18"15,38-36 1-15,-20 36-1 0,1-19 1 16,19 19-9-16,-1 0 1 0,0 0-1 0,2-18 1 0,-2-3-33 16,2 21 0-16,-3-18-282 0</inkml:trace>
  <inkml:trace contextRef="#ctx0" brushRef="#br0" timeOffset="4992.157">17687 4988 169 0,'0'0'0'15,"0"0"0"-15,0 0 13 0,-19 0 0 0,19 0 0 16,0-18 0-16,0 18 8 0,-18 0 0 16,36 0 0-16,-18 0 0 0,0 0-7 0,0 0 0 0,0 0-1 15,0 0 1-15,0 0-7 0,0 0 0 0,0 0 0 16,0 0 0-16,0 0-2 0,0 0 0 0,0 0 0 16,19 0 0-16,-1 0-2 0,2 0 0 0,-20 0 1 15,19 0-1-15,18-19 2 0,1-1 1 0,-20-17 0 16,19 19-1-16,-17-1 0 0,17-19-1 0,1 19 1 15,-19-19-1-15,19 19-1 0,-19-18 0 0,18-1 1 0,-18 19-1 16,19-19 2-16,-19 1 1 0,18 19 0 16,-18-21 0-16,18 20-3 0,-18 1 0 0,-1 0 0 0,2-2 1 15,-1 2-1-15,-1-1 1 0,1 0 0 0,0 19 0 0,0-19-2 16,-1 19 0-16,-18 0 0 0,19 0 0 16,-19 0 3-16,20 0 0 0,-20 0 0 0,0 0 0 0,0 0-4 15,0 0 1-15,0 0 0 0,0 0-1 0,0 19 0 16,0-19 0-16,0 0 0 0,0 0 0 0,0 0 0 15,0 0 0-15,0 0 0 16,0 0 1-16,0 0 0 0,-20 19 0 0,20 0-2 16,-19-1 2-16,-18 2-1 0,18-2 0 0,0 19 1 15,1-16 0-15,-1-3 0 0,19 19 0 0,-20-19 1 0,2 3 1 16,18-4-1-16,0 2 0 0,0 0 2 0,-19-19-1 16,19 19 1-16,0-19-1 0,0 0-2 0,0 0 0 15,0 0-1-15,19 0 1 0,-1 0-2 16,2 0 0-16,-1 0 0 0,-1 0 0 0,1-19 0 15,0 19 0-15,18-19 0 0,2 0-1 16,-21 2 1-16,1 17 0 0,-1 0-6 0,0-21 1 16,3 3 0-16,-21 18 0 15,0-19 3-15,19 1 1 0,-19 18-447 0</inkml:trace>
  <inkml:trace contextRef="#ctx0" brushRef="#br0" timeOffset="5613.657">18139 8526 24 0,'0'0'0'15,"0"0"0"-15,0 0 46 0,0 19-1 0,0-19 0 16,0 0 1-16,0 0-21 0,0 0 0 0,0 0 0 15,0 0 1-15,-20 0-26 32,40 0 0-32,-1-19-1 0,-1 1 0 0,1-2 0 0,19 1 0 15,-20 1 0-15,1 0 1 0,-1-21-1 0,2 20 0 16,17 1 2-16,-18 0 0 0,-19-1-1 0,19-1 1 16,0 2 4-16,-1-1 0 0,1 19 0 0,-19 0 0 0,20-17 3 15,-20 17-1-15,0 0 0 0,18 17 1 16,-18-17-1-16,0 0 1 0,0 0-1 0,0 0 1 15,19 19 0-15,-19-19 0 0,0 0 0 0,18 18-1 0,0-18 4 16,3 20 0-16,-2-20 0 0,18 0 0 0,1 0-2 16,19 0 0-16,-20-20-1 0,0 20 1 0,19-18-1 15,1-1 0-15,-20 2 0 0,38-23 1 0,-75 40-404 0</inkml:trace>
  <inkml:trace contextRef="#ctx0" brushRef="#br0" timeOffset="7883.955">19795 4837 323 0,'18'0'0'0,"1"-18"0"16,-1 18 21-16,-18 0 0 0,0 0 1 0,38-37-1 16,19-2-13-16,-2 2 1 0,3-1-1 0,-1 2 1 15,-2-3 13-15,-16 20 0 0,-2-17 0 0,19-22 0 16,-19 20-11-16,20 20 0 15,-19-20 0-15,-1 0 0 0,0 1-10 0,3-1-1 0,-4-1 0 0,3 2 1 16,-21 0 2-16,21 0 0 0,-21 0-1 0,0-21 1 16,19 22-3-16,-17-4 0 0,-1 4 0 0,-1-2 0 0,1 18-10 15,0 2 1-15,0 0 0 0,-19-1-1 0,18-2-5 16,1 21 0-16,-19 0-1 0,0-17 1 0,0 17-351 16</inkml:trace>
  <inkml:trace contextRef="#ctx0" brushRef="#br0" timeOffset="10717.937">20924 3765 131 0,'0'0'0'0,"0"0"0"0,-20 0-3 0,20 17-1 16,0-17 1-16,0 21 0 0,0-2-11 0,-19 17 2 16,19-16-2-1,0 0 1-15,-18-2 20 0,-1 18 0 0,19-16 0 16,0 0 0-16,0 16 1 0,-19 2 0 0,0-1-1 0,19 2 1 0,0-2 1 0,-18 1 1 16,18 18-1-16,-19-18 0 0,19 18-1 0,0 1 0 0,-20-19 1 15,20 17-1-15,-18-16-2 0,18-2 1 0,0-19-1 16,0 20 1-16,0-19 0 0,0 0 1 0,0 0-1 15,0-19 1-15,0 20 3 0,0-20-1 16,0 0 1-16,0 0 0 0,0 0-2 0,0 0 0 0,0 0 0 16,0-20 1-16,0 20-2 0,18-19 1 0,-18 0-1 15,20-38 1-15,-1 2-1 0,-19-3 0 0,18 2 0 16,1 19 0-16,0-20 0 0,-19 20 0 0,19-20 0 0,-1-18 0 16,1 38-2-16,-19-19 1 0,20 18-1 0,-2-18 0 15,1 16-2-15,-1 4 1 0,1-2-1 0,0 18 0 16,-19 2-2-16,19 18 0 0,-1-18 1 0,-18 18-1 15,20-19 1-15,-20 19-1 0,0 0 1 0,0 19 0 16,0-19 4-16,0 0 0 0,0 18 0 0,20 0 0 16,-20 22 0-16,18-4 0 0,-18-18 0 0,0 22 0 0,0-23-1 15,0 2 1-15,19 1 0 0,-19-20 0 0,0 18-1 16,0-18 0-16,0 0 0 0,0 20 0 0,0-20-1 16,0 0 0-16,0 0 0 0,18 0 1 0,-18 0-3 15,0-20 0-15,0 20 1 0,20 0-1 0,-2-38-2 16,19 19 0-16,-18 2-1 0,1-23 1 0,-2 22-1 15,-18 0 0-15,18 0 0 0,1 18 0 0,-19-20-1 0,20 20 1 16,-20-20-1-16,18 20 1 0,-18 0-3 0,0 0 1 16,0 0 0-16,0 0 0 0,0 20 0 0,0-20 1 15,0 0 0-15,19 0 0 0,-19 20 0 0,0-20 0 16,18 18 1-16,1 0-1 0,0 0 1 0,0 2-1 16,-1-20 1-16,1 20 0 0,1-40 0 0,-2 20 0 0,1 0 0 15,20-20 0-15,-21 20 0 0,1-18 0 0,-1 0 0 16,21 0 0-16,-21-2 0 0,1-18 0 0,-1 20 1 15,20-22-1-15,-19 23 0 0,-1-2 0 0,2 1 1 16,-20-20-1-16,19 19 0 0,-1-19 1 0,-18 19-1 16,0 1 1-16,0-2-1 0,0 3 0 0,0-4 1 15,0 3-1-15,-18-20 1 0,18 19-1 0,-19 0 1 16,19 1 0-16,-20 0-1 0,2 18 1 0,-1-19-1 0,1 19 2 16,-2 0-1-16,20 0 1 15,-18 0-1-15,18 0 0 0,-19 19 1 0,19-1-1 0,-18 0 0 16,-2 40 0-16,1-1 0 0,1-2 0 0,18 2 1 15,-19 0-1-15,19-3 0 0,-18 4 0 0,36 0 0 16,-18-4-1-16,0 3 0 0,0-18 0 0,19-21 0 0,-1 19 0 16,1-17 0-16,1-1 0 15,-2-1 0-15,19 1 0 0,-17-19 0 0,-2 0 0 0,19 0-1 0,-17 0 0 16,-1-19 1-16,-1 19-1 0,19-18 0 16,-17-21 0-16,-2 22 1 0,1-3-1 0,19-18 1 0,-19 19 0 15,-1-18 0-15,0-1 0 0,1 2 0 0,2-22 0 16,-21 21 0-16,18-1 0 0,1 1 0 0,-19-20 0 0,0 19 0 15,18 1 0-15,-18 0 0 0,0-20 0 16,0 37 0-16,0-18 0 0,-18 20 0 0,18 0 0 0,0-1 0 16,0-1 0-16,-19 20 0 0,1 20 0 15,-3-1 0-15,2 17 0 16,1-17 0-16,0 56 1 0,-1 1-1 0,-1-19 1 16,2 18-1-16,-1-18 1 0,1-2 0 15,-2 3-1-15,20-22 1 0,-18 21 0 0,18-38 0 0,0 19 1 0,0-18-1 16,18-3 0-16,-18 3-1 0,20-20 0 0,-2 0 0 15,-18-20 0-15,19 20 0 0,-1-17 0 16,2-21 0-16,-1-1 0 0,-1 2 0 16,19-1-1-16,-16-18 0 0,-21 18 0 0,18 1 0 15,1-20 1-15,-1 18-1 0,-18-16-1 0,20 17 1 16,-20-17 0-16,18 16 0 0,-18 1 0 0,0 0 0 16,19 2 0-16,-19-3 0 0,0 20-1 0,18 19 1 0,-18-18 0 15,20 0 1-15,-20 18-1 0,0 0 0 16,0-1633 1-16,19 3284 0 0,-19-1633 0 15,18 21 0-15,1 16 0 0,-1 3 0 0,2-1 0 0,-2-2 0 16,1 2 0-16,-1-21 1 0,21 22-1 16,-21-1 0-16,1-21 0 0,0-16 1 0,18 18-1 0,-18-2 1 0,-1 4-1 15,3-4 1-15,-2 2-1 16,-1-18 0-16,-18-3 3 0,0 3-1 0,0-1 1 0,0-1 0 0,0 1-3 31,-18-19 1-31,18 18 1 0,-19 2-1 0,-20-3-1 0,20 3 0 0,-18-20 0 0,-1 19 0 0,1 0 0 16,17 0 0-16,-17 0 0 0,-1-1 0 0,1 1-1 15,0-19 1-15,17 19 0 0,2-19 0 0,-1 19-1 16,1-19 0-16,-2 0 0 0,2 0 0 16,18 0 0-16,0 0 0 0,0 0-1 15,0 0 1-15,18 0-1 0,2-19 0 0,-20 19 0 16,18-19 0-16,19 0 0 0,2-18 0 0,-2 18 1 16,1-19 0-16,-1 18 0 0,1-17-3 0,-1 19 1 15,1-1-1-15,-1-18 1 16,0 0 0-16,3-1 0 0,-4 18 0 0,3-36 1 0,-2 18-1 0,1 2 1 0,-20 16 0 15,19-18 0-15,2 1-4 0,-21 16 0 0,20-15 0 16,-19 18 1-16,-1-20 2 0,1 19 0 16,19 0 0-16,-19-19 1 0,-1 20-8 0,1-2 1 0,-19 3 0 15,19-4 0-15,1 3 1 0,-20 0 0 0,18 18-1 16,-18-20 1-16,0 20 0 0,0-19 0 0,0 19 0 16,0 0 0-16,0 0-1 0,19-19 0 0,-19 19 0 15,0 0 0-15,0 0 2 0,0 0 0 0,0 0-1 16,0-18 1-16,0 18 4 0,0 0-1 0,0 0 1 0,0 0 0 15,0 0 2-15,0 0 0 0,0 0 0 0,0 0 0 16,0 0 0-16,-19 0 1 16,19 18 0-16,-18 1 1 15,-2 0 0-15,20-19 0 0,0 0 1 16,0 0 1-16,-19 0-1 0,19 0 1 0,0 0-2 16,0 0 0-16,0 0 0 0,0 0 0 0,0 0 0 15,0 0 0-15,0 0 0 0,0 0-2 31,0 0 0-31,0 0 0 0,0 0-2 0,0-19 1 16,0 19-1-16,0-19 1 0,0-17 2 0,0 17 0 16,0-1-1-16,0 1 1 0,0 1 0 0,0 0 0 15,0-2 0 1,0 20 2-16,0 0 1 0,0 0-1 0,0-19 0 0,0 19 2 0,0 0 0 16,0 0 0-16,0 0 0 0,0 0 0 0,0 0 1 15,0 0-1-15,0-18 0 0,0 18-1 0,0 0 0 0,0 0 0 16,0 0 0-16,0 0 0 0,0 0-1 0,0 0 1 15,0 0-1-15,0 0 2 0,0 0 0 16,0 0-1-16,0 0 1 0,0 0-3 0,0 0 0 0,0 0 0 16,0 18 0-16,0-18 1 0,0 0 1 0,0 19-1 15,0-19 0-15,-19 20 0 0,19-2-1 0,0 0 0 16,0 40 0-16,-18-22 0 0,18 22 1 0,0-1-1 16,0-20 0-16,0 0 2 0,0 20 1 0,0-19-1 15,0-20 0-15,0 18 2 0,0-15-1 0,18-2 0 16,-18-1 0-16,19-18-1 0,-19 18 0 0,0-18 0 15,19 0 0-15,-19 0 0 0,0 0 2 0,20 0-1 16,-20-18 0-16,18 18 1 0,1-18 0 0,1-1 0 0,-2-38 1 16,1 18-6-16,-1 3 0 0,1-2 1 0,0 1-1 15,0 0 4-15,-19 16-1 0,18-15 1 0,-18 16 0 0,19-18-4 16,-19 20 0-16,20 0 0 16,-20-1 0-16,0-1 2 0,0 20-1 0,18-19 1 15,-18 19 0-15,0 0 0 0,0 0 0 0,0 0 1 0,19 19-1 0,-19 1-2 16,0-1 1-16,0-1-1 0,0 38 1 0,0 21 0 15,0-22 0-15,0-17 0 0,0 17 1 0,18-16-1 16,-18-3 1-16,0-15 0 0,20-2 0 0,-2 17-2 0,-18-36 1 16,19 20 0-16,-1-20-1 0,-18 20 3 0,0-20 0 15,19-20 0-15,0 20 0 0,0-20-1 0,-19 20 0 16,18-18-1-16,1 0 1 0,2-22 0 0,-4 4-1 16,3-3 0-16,-2 22 1 0,1-21-2 0,-19 0 0 15,19 0 0-15,0 21 1 0,-19-22-2 0,18 1 1 16,-18 0 0-16,0 2 0 0,19-3-1 0,-19 20 1 15,0 1-1-15,0-20 0 0,20 19 1 0,-20 1-1 0,18-1 0 16,-18 2 0-16,19 34 1 31,-1 2 0-15,2-1 0 0,-2-18 0-16,1 0 0 15,-19 19 0-15,18-19 0 0,1-19 0 16,1 19 0-16,-20-18 0 0,18 18 1 0,1-19-1 0,-1 2 0 15,2-5 0-15,-20 4 0 0,18 0 0 0,1-1 0 16,-1-1 0-16,-18 1 0 0,20 19 0 0,-20-18 0 16,0 0-1-16,20 18 1 0,-20-19 0 0,0-1 0 15,0 20-1-15,0 0 0 16,0 20 1 0,0-1 0-16,0-1 0 0,-20 39 0 0,0 20 0 15,20 16 1-15,0-38-1 0,-18 20 0 0,18 1 1 16,0-20 0-16,0 1 0 0,0-19-1 0,18-2 2 15,-18-15-1-15,20 16 0 16,0-20 0-16,-3 4-1 0</inkml:trace>
  <inkml:trace contextRef="#ctx0" brushRef="#br0" timeOffset="11165.932">24084 3822 631 0,'38'0'0'0,"-18"0"1"0,-2-19 1 0,1 19-1 0,-1-21 1 0,20 4 0 0,-19-2-2 0,-1 1 0 0,1-20 1 0,1 0 0 0,17 19-1 0,-19-18 1 0,2 0 0 0,-2-2 0 0,-18 1 1 0,19 0 0 0,-1-17 0 0,2 16-1 0,-20-17 1 0,19 0-1 0,-1 17 0 0,-18-36 0 0,19 20 0 0,-19 16 1 0,18-16-1 0,-18 16 0 0,20 2 0 15,-20 0 1-15,18 17-1 0,-18 3 0 0,19 17-1 0,-19 17 0 0,0 3 0 0,0 17 1 0,18 39-1 0,-18-1 0 0,0-20 0 0,0 21 0 0,0 0 0 0,0-19 0 0,0 18 1 0,21-20-1 0,-2 21 0 0,-19-20 0 0,18 20 1 0,0 0-1 0,2-22 0 0,-1 4 1 0,-1-20 0 0,19 18-1 16,-17-18 1-16,-2-18 0 0,1-3 0 0,-1-17 0 0,-18 0-508 0</inkml:trace>
  <inkml:trace contextRef="#ctx0" brushRef="#br0" timeOffset="11192.91">23125 5459 153 0,'0'0'0'0,"20"0"0"0,17 19 0 0,19-19 46 0,0 0 0 0,1 19 0 0,18-19 0 0,-19 17-29 0,21 3 1 0,-22-1-1 0,20 0 1 0,1-2-11 0,-1 4-1 0,-18-3 1 0,18 19 0 0,0-17-6 0,-20-2 1 0,3 20 0 0,-21 0 0 0,20-1-2 0,-20-18 1 0,20 19-1 0,-39-1 1 0,20 2-1 0,-19-21 1 0,-1 19-1 0,2 0 0 0,-1 2 0 0,-19-1 0 0,18-1 0 0,-18-18 0 0,0 18-2 0,0-19 0 0,0 22 0 0,0-22 0 0,0 0-5 0,19 0 1 0,-19 4-1 0,18-5 1 0,-18 2-4 0,0-1 1 0,0-18 0 0,20 0-1 16,-20 0 2-16,18 19 0 0,-18-19 0 0,0 0 0 0,0 0-2 0,19 0 1 0,-19 0-1 0,0-19 0 0,0 19-216 0</inkml:trace>
  <inkml:trace contextRef="#ctx0" brushRef="#br0" timeOffset="11767.018">22824 4649 348 0,'0'0'0'0,"-20"0"0"15,20 0 0-15,-18 0-10 0,-1 0 1 0,19 0-1 16,0 0 1-16,-18 0-1 0,18 0 1 0,0 0 0 16,0 19-1-16,18-19 36 0,-18 0 0 0,0 0-1 15,0 19 1-15,37 0-15 0,-17 1 1 0,17-3-1 16,20 2 1-16,-2 1-1 0,2 17 1 0,-19-19-1 15,39 2 0-15,-22-1-3 0,2 17 0 0,18 3 0 16,-18-20-1-16,17 17-6 0,-18-14-1 0,1 14 1 0,19-18-1 16,-20 21 1-16,19-3 0 0,-18-17-1 0,0 20 1 15,18-3 2-15,-38-17 0 0,21 20-1 16,-3-3 1-16,2 2 0 0,-1 0 0 0,-19 0 0 0,20 0-1 16,0-1 4-16,-20 1-1 0,1 0 1 0,-1-20 0 15,0 19-6-15,-17 1 2 0,-2 0-2 0,1 0 1 16,-1-1 4-16,3-18-1 0,-2 1 0 0,-19 16 1 0,18-17-4 15,-18 20 1-15,0-21-1 0,0 19 1 0,0-17 0 16,0 16 1-16,0-16-1 0,0 18 1 0,-18-21-3 16,18 3 0-16,0 18 0 0,0-20 0 0,0 0-2 15,-19 2 1-15,19 18 0 0,-21-38 0 0,21 18-4 16,0-18 0-16,0 0 0 16,-18 0 0-16,18 0-415 15</inkml:trace>
  <inkml:trace contextRef="#ctx0" brushRef="#br0" timeOffset="12166.758">24047 6550 320 0,'0'0'0'0,"0"-18"0"16,20 18 0-16,-20 0 0 0,0-19 0 16,17-1 0-16,-17 2-1 0,18-18 1 0,2 15-1 0,0-16 1 15,-2 1 15-15,1 14 0 0,-1 4 0 16,2 0 0-16,-2 0-9 0,1 18 0 0,-19-20 0 16,18 20 0-16,1 0-1 0,1 0 0 0,-2 0 0 0,1 20 0 15,19 16-2-15,-20-18 0 0,19 4 1 0,2 14-1 0,-21-18 1 16,19 1-1-16,1 2 1 0,-1-4-1 15,-16 2 0-15,16-1 0 0,1-18 0 0,-19 0 1 0,18 0-3 16,-19-18 0-16,2-1 0 0,17 2 1 0,-19-23-1 16,2 3 0-16,-1-2 1 0,-1-15 0 0,1-4-1 15,0 2 2-15,0 0-1 0,-1-2 0 16,1 21-2-16,-19-18 0 0,0-3 0 0,18 2 1 0,-18 18 1 0,-18 0 0 16,18 1 0-16,0 0 0 0,18 17 0 0,-18 20 0 15,20-18 0-15,-20-40 0 0,0 58-376 0</inkml:trace>
  <inkml:trace contextRef="#ctx0" brushRef="#br0" timeOffset="21040.67">14789 12554 197 0,'0'0'0'0,"0"0"21"0,-38 0 0 0,38 0 0 0,-19 0 0 0,19 0-5 0,-18 0 0 0,18 0 0 0,-19 0 1 0,1 0-4 0,18 18 0 0,0-18-1 0,0 0 1 0,-20 0-5 0,20 0-1 0,0 0 1 0,-18 0 0 0,18 0-4 0,0 0-1 0,-19 20 1 0,19-20-1 0,0 0 1 0,0 0 0 0,0 0 0 0,0 0 0 0,-18 0-2 0,18 0 0 0,0 0 0 0,0 0 0 0,0 0-1 0,0 0 1 0,0 0-1 0,0 0 1 0,0 0 0 0,0 0 0 0,0 20 1 0,0-20-1 0,18 0 0 16,-18 0 0-16,0 0 0 0,19 0 0 0,-19 17 2 15,18-17-1-15,2 0 1 0,-2 0 0 0,-18 0-2 0,19 0 1 16,-1 0 0-16,1 0 0 0,-19 0 3 0,20 0 1 16,-2 0-1-16,1 0 1 0,-1 0-4 0,2 0 0 15,-20 0 0-15,18 0 1 0,1 0 1 0,-1 0 0 16,2 0 0-16,-1 0 0 0,-1-17-2 0,2 17 0 16,-20 0 0-16,18 0 0 0,2-20 0 15,-2 20-1-15,1 0 0 0,-1 0 1 0,2 0-1 0,17 0 1 0,-37 0 0 16,18-20-1-16,21 20-2 0,-21 0 1 0,1 0-1 15,0-18 0-15,0 18 1 0,-1 0 0 0,1 0 1 16,-1 0-1-16,21 0 0 0,-21 0 0 0,1 0 0 16,-1 0 0-16,2-19 1 0,-2 19-1 0,19 19 0 15,-16-19 0-15,-2 0 1 0,-1 0 0 0,1 0 0 16,0 0 0-16,0 0-1 0,-1 0 1 141,1 0-1-141,-1 0 0 0,21 0 0 0,-21 0 0 0,0 0 0 0,2 0 1 0,-1 0 0 15,-1 0 0-15,19 0 0 0,-17 0 0 0,-2 0 0 0,1 0 0 0,-1 0 0 0,2 0 0 0,-1 0 0 0,-1 0-1 0,1 18 0 0,20-18 0 0,-21 0 1 0,1 0-1 0,-1 0 0 16,2 0 1-16,17 0-1 0,-37 20 0 0,19-20 0 0,19 0 0 0,-38 0 0 0,18 0 1 0,1 0-1 0,1 0 0 0,-20 0 0 0,18 0 0 0,1 0 0 0,-1 0 0 0,1 0 0 0,-19 0 1 0,0 0-1 0,19 20 0 0,0-20 0 15,-1 0 0-15,-18 0 0 0,19 0 0 0,-19 0 0 0,0 17 0 0,0-17 0 0,0 0 0 0,20 0 0 16,-20-17 0-16,0 17 0 16,0 0 0-16,18 0 0 0,-18-20-2 15,0 20 0-15,0 0 0 0,-18-20-5 16,18 2 0-16,0-1-1 0,-20-19 1 0,1 1-3 16,19 19 0-1,-18-21-1-15,18 20 1 0,-19 1-3 0,19 0 1 0,-19-3-1 0,19 4 0 0,-19-3-5 0,19 20 1 16,0-18 0-16,0 18 0 0,0 0-2 15,0 0-1-15,0 0 0 0,0-18 1 0,0 18-2 0,0 0 0 16,-18 0 1-16,18 0-1 0,0 0-4 0,-19 0 0 0,1 0 0 16,-2 0 0-16,1 0 0 0,1 0 0 0,-1 0-1 15,0 0 1-15,19 0 14 0,-19 0-1 0,19 0 1 16,0 0-1-16,0 0 12 0,0 0 0 0,0 18 0 16,0-18 5-16,0 0-1 0,0 0 1 15,0 0-1-15,0 18 2 0,0-18-1 0,0 0 1 16,0 0-1-16,19 20 1 0,-19-3-1 0,19-17 1 0,0 21 0 15,-1-3-1-15,21 0 0 0,-21-18 0 0,-18 19 0 16,37 1-3-16,-18-20-1 0,-19 19 1 0,19-19-1 16,0 18 1-16,-1-18 0 0,1 18 0 0,1-18 0 0,-2 19-1 15,1-19 0-15,-1 20 0 0,3-20 1 0,-3 18 2 16,-18-18 1-16,19 19-1 0,-19-19 1 0,18 0-2 16,-18 18 0-16,0-18 1 0,19 20-1 0,-19-20 2 15,0 0 0-15,0 20 0 0,0-20 1 0,0 17 0 16,0 2 2-16,0-19-2 15,0 20 2-15,-19-2-3 0,19-18 0 0,-18 19 0 0,18-1 0 16,-19 0-1-16,1 3 1 0,-3-4-1 16,3 3 0-16,-19-20 4 0,37 18 0 0,-20-18-1 0,1 20 1 0,1-20-1 0,18 0 0 15,-19 19-1-15,19-19 1 0,0 0-3 0,19 0 0 16,-38 0 0-16,19 0-1 16,0 0 0-16,0 0 0 0,0 0 0 15,0 0-1-15,0 0-1 0,0 0-1 0,0 0-383 0</inkml:trace>
  <inkml:trace contextRef="#ctx0" brushRef="#br0" timeOffset="22685.89">14846 15642 122 0,'0'0'0'0,"-20"0"0"16,20 0 8-1,-18 0 0-15,18 0 0 0,-19 0 0 0,1 0 9 0,18 0-1 0,-20 0 1 16,20 0-1-16,0 0 0 0,-19 0 0 0,19 0 0 16,0 0 0-16,-18 0-5 0,18 0 1 0,0 0-1 15,0 0 0-15,0 0-5 0,0 0 0 0,0 0 1 16,-19 0-1-16,19 0-1 0,0 0-1 0,0 0 1 15,0 0 0-15,0 0-1 0,0 0 1 0,0 0-1 16,19 0 1-16,-19-20-1 0,18 20 0 0,1 0 0 0,-19-20 0 16,20 20-2-16,17-18 0 0,-19 18 0 0,2 0 1 15,17 0 1-15,-19 0 0 0,2 0 0 0,17 0 0 16,-17 0-2-16,-2-18-1 0,20 18 1 0,-1 0 0 16,-17 0-1-16,17 0 1 0,-19 0-1 0,21-18 1 15,-2 18 4-15,-18 0 1 0,18 0-1 0,0 0 1 0,2 0-2 16,-2 0 0-16,-19-22 0 0,20 22 0 0,-1 0 0 15,3 0-1-15,-22 0 1 0,20 0 0 0,-19 0-2 16,18-17 1-16,-19 17-1 0,21 0 1 0,-21 0-3 16,0 0 0-16,2 0 1 0,-1-19-1 0,-1 19 1 0,1 0-1 15,-1 0 1-15,2 0-1 0,-20 0 3 16,18-18-1-16,1 18 0 0,-19 0 1 0,18 0-3 0,-18-21 0 16,20 21 0-16,-1 0-1 0,-19-19 2 0,18 19-1 15,-18-17 0-15,0 17 1 0,19-19-1 0,-19 1 0 16,20 18 0-16,-20-20 1 0,0 2-2 0,0-1 0 15,0 1 0-15,-20-2 0 0,20 1-1 0,0 1 0 0,0-2 0 16,-19 20 1-16,19-19-7 0,0 19 1 16,-18-17 0-16,18 17 0 15,0 0-3-15,0 0 1 0,-19 0-1 0,-1-20 1 0,20 20-6 0,-18-18 1 16,-1 18 0-16,19 0 0 0,-18 0-1 0,-2 0 1 0,20 0 0 16,-18 0 0-16,-1 0-5 0,1 0 1 0,-1 0 0 15,-1 0-1-15,20 0-3 0,-18 0 1 0,18 0-1 16,-18 0 0-16,18 0 11 0,-19 0 1 0,19 0-1 15,-20 0 0-15,20 0 9 0,-18 18 1 16,18-18 2 0,0 0-1-16,0 0 1 0,0 0 0 15,0 0 2-15,0 0 0 0,0 0 0 0,0 0 1 16,0 0 0-16,0 0 1 0,0 0 0 0,0 0 0 16,0 0-1-16,0 0 1 0,0 0-1 15,0 20 1-15,18-20 0 0,-18 17 0 0,20-17 1 0,-1 19-1 16,17-19 1-16,-16 20 0 0,-1-2-1 0,-1-18 1 0,1 19-3 15,19-19 0-15,-20 0 0 0,19 20 1 0,-17-20 2 16,17 18 0-16,2-18 0 0,-20 0 0 0,-1 0-1 16,19 19 0-16,-17-19-1 0,17 0 1 0,-18 0-1 15,0 0 0-15,0 0 0 0,-1 0 0 0,1 0-2 0,1 0 1 16,-20 0-1-16,18 0 1 0,-18 0-1 0,0 0 1 16,0 0 0-16,0 18 0 0,19-18-2 0,-19 0 0 15,0 0 0-15,-19 20 0 0,19-20 3 0,0 18 0 16,-18 1 0-16,-2-2 0 0,1 23 0 0,-18-22 0 15,18 1 0-15,-18-2 0 0,-2 23 1 0,21-22 0 16,-1 0 0-16,-18 2 0 0,-2 0 1 0,21-2 1 16,-21 0-1-16,21 0 0 0,-1-18 0 0,1 20 0 0,-2-20 0 15,20 20 0-15,-18-20-3 0,18 0 1 0,-19 0-1 16,19 0 1-16,0 0-3 0,0 0 0 31,0 0 0-31,0 0 0 0,0 0-1 0,0 0 0 0,0 0 0 0,19 0 0 0,-19 0 0 16,0-20 0-16,0 20-452 15</inkml:trace>
  <inkml:trace contextRef="#ctx0" brushRef="#br0" timeOffset="26436.829">20490 12254 134 0,'0'0'0'0,"0"0"0"16,38-21 9-16,-18 21 0 0,-2 0 0 0,20 0 0 15,-19-17 12-15,-1 17 1 0,1 0 0 0,19-20-1 16,-20 20-10-16,19 0 0 0,-17-18 0 0,17 18 0 0,1-19-4 16,-19 19 1-16,18-19-1 0,-17 19 0 15,-2-18-6-15,19 18 0 0,-18 0 0 0,0-20 0 16,0 20 4-16,-1-19 0 0,2 19 0 16,18-18 0-16,-19 18-4 0,-19 0 0 0,18 0 0 0,2 0 1 0,17-19 0 15,-37 19 1-15,18 0-1 0,21 0 1 0,-21 0 2 16,19-18 0-16,-17 18-1 0,-2 0 1 15,19-20-3-15,-18 20-1 0,19-19 0 0,-20 19 1 0,21-19 1 16,-21 19 0-16,1 0 0 0,20-18-1 0,-2 18 0 0,-19-18 1 16,21 18-1-16,-21 0 0 0,1 0-2 0,19 0 1 15,-20-20-1-15,1 20 1 0,-1 0-1 0,2 0 0 16,-20-19 0-16,37 38 1 0,-18-19-4 0,19-19 0 16,-20 19 1-16,19 19-1 0,2-19-1 0,-21 0 1 15,19 0-1-15,-16 0 0 0,16 0-2 0,-19 20 1 16,2-20 0-16,-2 0-1 0,1 0 0 0,-1 0 0 0,21 0 0 15,-2 0 0-15,-37 0-253 0</inkml:trace>
  <inkml:trace contextRef="#ctx0" brushRef="#br0" timeOffset="26560.878">22767 12083 75 0,'0'0'0'0,"37"0"0"0,-17 0 0 0,-1 0 0 15,-1 0 1-15,-18 0-2 0,19 0 1 0,0-37 0 16,18-1-5-16,0 0 0 0,-17 20 1 15,-1-20-1-15,-19 38-37 0</inkml:trace>
  <inkml:trace contextRef="#ctx0" brushRef="#br0" timeOffset="28583.616">22070 12065 3 0,'21'0'0'0,"-21"-19"0"0,37 19 0 0,1-18 0 0,-1 18 0 15,-19-20 0-15,21 20 0 0,-2-19 0 0,-19 19 0 16,20 0 0-16,-19 0 0 0,-1 0 12 0,21 0 0 15,-21 19 0-15,20-19 0 0,-1 0 9 0,-18 20 0 16,20-20 1-16,-20 18-1 0,17-18 1 0,3 19-1 0,-21-1 1 16,19 1-1-16,1 1-5 0,-1-2-1 0,2 1 1 15,-21 0-1-15,39-1-5 0,-20 2 0 16,-19-3 1-16,21 4-1 0,-2-3-1 0,2 0 0 0,-2 2 0 16,1-3 0-16,-1 22-3 0,1-21 0 0,-1 1 1 15,20 20-1-15,-20-21 0 0,20 0 0 0,-20 21 0 16,1-2 0-16,20 1 2 0,-21-18 0 0,0 16 0 15,1 2 0-15,19-1-1 0,-39 2 1 0,39-22 0 16,-20 21 0-16,0 1-4 0,1-22 1 0,-1 22 0 16,20-1 0-16,-19-21-2 0,-1 22 1 0,-19-20 0 0,22-1-1 15,-22 20 3-15,19-19-1 0,-17 18 1 0,-2-16 0 16,19-4-1-16,-18 2 0 0,1 0 0 16,-20-1 1-16,18 2-5 0,1-2 0 0,-19-18 0 0,0 20 1 15,18-20 1-15,-18 0 0 0,0 0-1 0,0 18 1 0,0-18-2 16,-18 0-1-16,18 0 0 15,-57-18 0-15,1-20-1 16,0 0 1-16,-1 0-1 0,19-18 1 0,38 56-424 16</inkml:trace>
  <inkml:trace contextRef="#ctx0" brushRef="#br0" timeOffset="28954.664">23576 12856 238 0,'0'0'0'0,"20"37"0"16,-20 20 0-16,37-1 8 0,-18-1 0 0,0 3 0 0,-1 17 1 0,1-18-4 0,19-19 0 15,-19-1 0-15,-1 0 0 0,20-17 12 0,-19-20 0 0,-1 17 1 16,1-17-1-16,19-17-1 0,-19 17 1 16,-1 0-1-16,2-38 1 0,-2 19-3 0,1 0 1 0,-19 1-1 15,18-20 0-15,2 18-2 0,0-17 0 0,-20 18 0 16,17-19 1-16,1 20-4 0,2-20 0 0,-20 18 1 15,20-16-1-15,-2 17-1 0,1-20-1 0,-1 22 1 16,2-2 0-16,-2-19-1 0,1 18 1 16,-1 3 0-16,1-2 0 0,-19-1-2 0,20 2 1 0,-2-2 0 15,-18 3 1-15,0-4-3 0,19 21 0 0,-19-36 0 0,0 17 1 16,0-19-4-16,-19 19 0 0,19-18 1 16,-18-20-1-16,18 19 1 0,-20-17 0 0,1-21 0 15,1 20 0-15,-1-21-6 0,1 22 1 0,18-21 0 16,-20 20 0-16,20-1-9 0,0 2 1 0,0 16 0 0,0 2 0 0,0-1-4 15,0 1 1-15,0 37-456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useumsvictoria?utm_source=unsplash&amp;utm_medium=referral&amp;utm_content=creditCopy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unsplash.com/s/photos/penguin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mey503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surveyo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9F48198-5CFD-4032-BBEC-3F54F41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Sampling Strategies</a:t>
            </a:r>
          </a:p>
        </p:txBody>
      </p:sp>
      <p:grpSp>
        <p:nvGrpSpPr>
          <p:cNvPr id="4" name="Group 3" descr="A mass of penguins.">
            <a:extLst>
              <a:ext uri="{FF2B5EF4-FFF2-40B4-BE49-F238E27FC236}">
                <a16:creationId xmlns:a16="http://schemas.microsoft.com/office/drawing/2014/main" id="{4693403B-308C-4EE9-920D-91CED7212B68}"/>
              </a:ext>
            </a:extLst>
          </p:cNvPr>
          <p:cNvGrpSpPr/>
          <p:nvPr/>
        </p:nvGrpSpPr>
        <p:grpSpPr>
          <a:xfrm>
            <a:off x="1808200" y="1954545"/>
            <a:ext cx="1063137" cy="1944166"/>
            <a:chOff x="213089" y="2031049"/>
            <a:chExt cx="2205755" cy="4033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B0DDDF-A992-4D05-9AF8-2D793F5B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62FD36-E747-4158-BBCB-C7CA7BFE6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D3EE3F-DC0E-45C4-AF17-D4B046D5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DB5A49-8C91-4802-9115-1E3B2853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6D91CF-2490-42AD-9FF0-870A0EE7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67CD96-B128-4DC7-9F22-AF99E351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C0AC97-8F4A-4EFD-81E2-493E74BD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5BA7F0-16B5-4536-81B7-C636CECB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356528-B631-4D34-A447-056F3E9E8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516D8E-2A8C-45B4-A39F-2EC75623C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602C36-317E-4C95-B7BC-42FDE044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5FB166-C270-4FED-A8C6-E5BD9CB2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473B6F-C0A9-4BB1-995E-DEB274537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2B2D78-6E2C-4641-B0EF-D50EB676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0609A3-7C68-4C4A-BE83-9B5B279BC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ECB07E-D09F-42A6-A218-5C6ACA50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55CE8A-F1DE-4D22-ACD5-B9B8ABCF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9D39C66-D9A8-4997-A762-565A2561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3AED76-9ABD-402E-B211-F1F3EBEE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53E5731-1328-4E1F-A0EE-AB071A827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83F2D-B5F2-42E4-9F7A-0A111A754D7C}"/>
              </a:ext>
            </a:extLst>
          </p:cNvPr>
          <p:cNvSpPr/>
          <p:nvPr/>
        </p:nvSpPr>
        <p:spPr>
          <a:xfrm>
            <a:off x="4039738" y="2570755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5B0047-DF43-465B-BDA0-106711DC230D}"/>
              </a:ext>
            </a:extLst>
          </p:cNvPr>
          <p:cNvSpPr/>
          <p:nvPr/>
        </p:nvSpPr>
        <p:spPr>
          <a:xfrm>
            <a:off x="6099170" y="2034912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  <a:r>
              <a:rPr lang="en-US"/>
              <a:t>. </a:t>
            </a:r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34E9F-B6F3-4B22-BC5C-604BD98036DA}"/>
              </a:ext>
            </a:extLst>
          </p:cNvPr>
          <p:cNvSpPr/>
          <p:nvPr/>
        </p:nvSpPr>
        <p:spPr>
          <a:xfrm>
            <a:off x="6099170" y="3090868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Spec.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670FCE-2B99-4CA5-9CCE-F10D37EA2C44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268036" y="2407738"/>
            <a:ext cx="831134" cy="53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3B0B24-9FD3-4C7B-832A-D97705CE541B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268036" y="2943581"/>
            <a:ext cx="831134" cy="52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09E190-C1C9-4596-8521-316E5E857CFE}"/>
              </a:ext>
            </a:extLst>
          </p:cNvPr>
          <p:cNvCxnSpPr>
            <a:endCxn id="28" idx="1"/>
          </p:cNvCxnSpPr>
          <p:nvPr/>
        </p:nvCxnSpPr>
        <p:spPr>
          <a:xfrm>
            <a:off x="2805034" y="2943580"/>
            <a:ext cx="12347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03E2-1AF7-4C8A-8538-015310A12435}"/>
              </a:ext>
            </a:extLst>
          </p:cNvPr>
          <p:cNvSpPr/>
          <p:nvPr/>
        </p:nvSpPr>
        <p:spPr>
          <a:xfrm>
            <a:off x="8798258" y="2570755"/>
            <a:ext cx="1228298" cy="689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425504-C7E0-4355-9086-B9BE1C32D87A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7327468" y="2407738"/>
            <a:ext cx="1470790" cy="507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B25E4A-0F19-4D4A-9709-472F54556777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7327468" y="2915600"/>
            <a:ext cx="1470790" cy="548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 descr="A mass of penguins.">
            <a:extLst>
              <a:ext uri="{FF2B5EF4-FFF2-40B4-BE49-F238E27FC236}">
                <a16:creationId xmlns:a16="http://schemas.microsoft.com/office/drawing/2014/main" id="{00460EE1-1588-44B5-AB7C-9955C8AEDB0F}"/>
              </a:ext>
            </a:extLst>
          </p:cNvPr>
          <p:cNvGrpSpPr/>
          <p:nvPr/>
        </p:nvGrpSpPr>
        <p:grpSpPr>
          <a:xfrm>
            <a:off x="1808200" y="4316884"/>
            <a:ext cx="1063137" cy="1944166"/>
            <a:chOff x="213089" y="2031049"/>
            <a:chExt cx="2205755" cy="403367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DE4E23F-A41B-43EE-8CF9-1C5CD3E87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E3693C4-0567-4A8A-B191-E986E97A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B40609D-D1C3-4BBD-A6FB-645E9D79D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CFCF9FB-1728-4B18-960D-3D619BCD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60B7DEA-1CDC-4919-B5A3-568961853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EDB9A0E-EA43-4B28-87BF-D922498E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E484B67-C98D-4905-B713-E1B604DF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60A14C3-C0F8-4062-BB8E-D7B93581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4CF58AE-B807-4643-9DF8-A55AABD6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CE892BC-6E77-409F-88D4-002AAE85F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CA397EA-7275-446D-B963-5F90D56E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128399F-C961-42A1-8D74-B34B6AB7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D8EF085-1005-4DAA-8745-1A8C36E85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51AF198-DFD5-4566-8B7C-0593A2CE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6A16A00-46E6-4C11-8667-05536CCE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B7CCD93-0E40-4D9C-A5A0-5ECAF32E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E21364-9821-4789-96A5-F0FC098A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F3E6895-4A8F-4399-B8AC-EBCEC79A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3AF82D2-4107-4A70-9F3F-B849C389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8A8E99-4978-4025-9D1B-55E3F422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14DCB55-DB3D-4C9C-AC52-589D437AD16A}"/>
              </a:ext>
            </a:extLst>
          </p:cNvPr>
          <p:cNvSpPr/>
          <p:nvPr/>
        </p:nvSpPr>
        <p:spPr>
          <a:xfrm>
            <a:off x="3942942" y="4352499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  <a:r>
              <a:rPr lang="en-US"/>
              <a:t>. </a:t>
            </a:r>
            <a:r>
              <a:rPr lang="en-US" dirty="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3DFA6-B20C-490C-A2AD-2AEE7AA1E812}"/>
              </a:ext>
            </a:extLst>
          </p:cNvPr>
          <p:cNvSpPr/>
          <p:nvPr/>
        </p:nvSpPr>
        <p:spPr>
          <a:xfrm>
            <a:off x="3942942" y="5408455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Spec.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133E97-D75E-4F1C-93AB-0EDBDBDD837D}"/>
              </a:ext>
            </a:extLst>
          </p:cNvPr>
          <p:cNvCxnSpPr>
            <a:endCxn id="68" idx="1"/>
          </p:cNvCxnSpPr>
          <p:nvPr/>
        </p:nvCxnSpPr>
        <p:spPr>
          <a:xfrm flipV="1">
            <a:off x="3111808" y="4725325"/>
            <a:ext cx="831134" cy="53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CB6222-A2F1-4672-B8BC-AA989D8AB8D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111808" y="5261168"/>
            <a:ext cx="831134" cy="52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6B13AF3-F887-41ED-95AF-6134AC03B067}"/>
              </a:ext>
            </a:extLst>
          </p:cNvPr>
          <p:cNvSpPr/>
          <p:nvPr/>
        </p:nvSpPr>
        <p:spPr>
          <a:xfrm>
            <a:off x="8798258" y="4933094"/>
            <a:ext cx="1228298" cy="689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6FEC20-C6B9-4FE0-8EBB-5E8F4CC71902}"/>
              </a:ext>
            </a:extLst>
          </p:cNvPr>
          <p:cNvSpPr/>
          <p:nvPr/>
        </p:nvSpPr>
        <p:spPr>
          <a:xfrm>
            <a:off x="6096000" y="4352499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694D2-BA95-4D3E-B802-8066A8E0CC12}"/>
              </a:ext>
            </a:extLst>
          </p:cNvPr>
          <p:cNvSpPr/>
          <p:nvPr/>
        </p:nvSpPr>
        <p:spPr>
          <a:xfrm>
            <a:off x="6096000" y="5408454"/>
            <a:ext cx="1228298" cy="74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9914B8-D60B-45E4-95A1-5F0B232D99F0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 flipV="1">
            <a:off x="7324298" y="5277939"/>
            <a:ext cx="1473960" cy="503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C66610-C575-4A67-B3F1-EDC3A8A91090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7324298" y="4725325"/>
            <a:ext cx="1473960" cy="552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49CD10-C09D-4AB0-B253-C1ABA7635195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>
            <a:off x="5171240" y="4725325"/>
            <a:ext cx="924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0BA574-7E76-4186-B64A-1A495313C015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5171240" y="5781280"/>
            <a:ext cx="9247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C0774-64E2-4919-896C-4702CBC3062E}"/>
                  </a:ext>
                </a:extLst>
              </p14:cNvPr>
              <p14:cNvContentPartPr/>
              <p14:nvPr/>
            </p14:nvContentPartPr>
            <p14:xfrm>
              <a:off x="1679760" y="605160"/>
              <a:ext cx="7336440" cy="506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C0774-64E2-4919-896C-4702CBC30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400" y="595800"/>
                <a:ext cx="735516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86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BF2D-C798-41C6-A327-D5C780B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Generating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44E8-6034-4DAD-8F93-C7307F46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we get our data?</a:t>
            </a:r>
          </a:p>
          <a:p>
            <a:pPr marL="514350" indent="-514350">
              <a:buAutoNum type="arabicPeriod"/>
            </a:pPr>
            <a:r>
              <a:rPr lang="en-US" dirty="0"/>
              <a:t>People and movies exist</a:t>
            </a:r>
          </a:p>
          <a:p>
            <a:pPr marL="514350" indent="-514350">
              <a:buAutoNum type="arabicPeriod"/>
            </a:pPr>
            <a:r>
              <a:rPr lang="en-US" dirty="0"/>
              <a:t>People find movies and watch them</a:t>
            </a:r>
          </a:p>
          <a:p>
            <a:pPr marL="514350" indent="-514350">
              <a:buAutoNum type="arabicPeriod"/>
            </a:pPr>
            <a:r>
              <a:rPr lang="en-US" dirty="0"/>
              <a:t>Netflix recommends more movies</a:t>
            </a:r>
          </a:p>
          <a:p>
            <a:pPr marL="514350" indent="-514350">
              <a:buAutoNum type="arabicPeriod"/>
            </a:pPr>
            <a:r>
              <a:rPr lang="en-US" dirty="0"/>
              <a:t>People maybe watch them (feed back into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Reasoning about DGP helps identify sample status, </a:t>
            </a:r>
          </a:p>
        </p:txBody>
      </p:sp>
    </p:spTree>
    <p:extLst>
      <p:ext uri="{BB962C8B-B14F-4D97-AF65-F5344CB8AC3E}">
        <p14:creationId xmlns:p14="http://schemas.microsoft.com/office/powerpoint/2010/main" val="41318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8B8-B255-4FBC-9649-0310244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I.I.D.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83A4-1132-4E56-90D2-17CE2DCF2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Common desiderata for values, and samples:</a:t>
            </a:r>
          </a:p>
          <a:p>
            <a:pPr marL="0" indent="0" algn="ctr">
              <a:buNone/>
            </a:pPr>
            <a:r>
              <a:rPr lang="en-US" b="1" dirty="0"/>
              <a:t>independent and identically distributed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Independent: one value does not affect another</a:t>
            </a:r>
          </a:p>
          <a:p>
            <a:r>
              <a:rPr lang="en-US" dirty="0"/>
              <a:t>Identically distributed: all drawn from the same distribution</a:t>
            </a:r>
          </a:p>
          <a:p>
            <a:pPr lvl="1"/>
            <a:r>
              <a:rPr lang="en-US" dirty="0"/>
              <a:t>Equal mean, variance, distribution family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Uniform at random from large pop is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Small pop: sampling removes items! (unless with replacement)</a:t>
            </a:r>
          </a:p>
        </p:txBody>
      </p:sp>
    </p:spTree>
    <p:extLst>
      <p:ext uri="{BB962C8B-B14F-4D97-AF65-F5344CB8AC3E}">
        <p14:creationId xmlns:p14="http://schemas.microsoft.com/office/powerpoint/2010/main" val="180498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2E79-77A0-4307-AD38-DEA5102B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Tank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CBFBE9-4297-4D1B-ACB2-5C9BAE2A6A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190972"/>
            <a:ext cx="5181600" cy="362064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AE0E0-5CCE-4D7F-BB98-1CBCD49FA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capture a tank.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serial number 2089.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tanks does the enemy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inference for the </a:t>
            </a:r>
            <a:r>
              <a:rPr lang="en-US" i="1" dirty="0"/>
              <a:t>max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64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data comes by some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Classically, we think about this in terms of </a:t>
            </a:r>
            <a:r>
              <a:rPr lang="en-US" i="1" dirty="0"/>
              <a:t>sampling</a:t>
            </a:r>
            <a:r>
              <a:rPr lang="en-US" dirty="0"/>
              <a:t> – how did we pick these items to analyze?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generation process is how our data comes into existence.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Museums Victoria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E6902-7928-4F87-AA3E-AF952AEE3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17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THE DATA GENERATION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relationship between a sample and a population</a:t>
            </a:r>
          </a:p>
          <a:p>
            <a:r>
              <a:rPr lang="en-US" dirty="0"/>
              <a:t>Identify when we can make an inference about the population and when it’s just a statistic of the data</a:t>
            </a:r>
          </a:p>
          <a:p>
            <a:r>
              <a:rPr lang="en-US" dirty="0"/>
              <a:t>Determine whether data is likely to be independent and identically distributed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Dan Meyers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1E5E3-A5B6-4A01-8E71-9A4289C7DC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5451" y="0"/>
            <a:ext cx="4576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6D2-708F-4361-9E29-8A558315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4E2-2E58-47F9-89E3-0897924D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inferential logic of statistics is based on </a:t>
            </a:r>
            <a:r>
              <a:rPr lang="en-US" i="1" dirty="0"/>
              <a:t>samples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a distribution</a:t>
            </a:r>
          </a:p>
          <a:p>
            <a:pPr lvl="1"/>
            <a:r>
              <a:rPr lang="en-US" dirty="0"/>
              <a:t>Generate random numbers!</a:t>
            </a:r>
          </a:p>
          <a:p>
            <a:r>
              <a:rPr lang="en-US" dirty="0"/>
              <a:t>From a population</a:t>
            </a:r>
          </a:p>
          <a:p>
            <a:pPr lvl="1"/>
            <a:r>
              <a:rPr lang="en-US" dirty="0"/>
              <a:t>Select them with a representative sampling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1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C86D-5D06-4139-88EE-4286D25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Population</a:t>
            </a:r>
          </a:p>
        </p:txBody>
      </p:sp>
      <p:grpSp>
        <p:nvGrpSpPr>
          <p:cNvPr id="25" name="Group 24" descr="A mass of penguins.">
            <a:extLst>
              <a:ext uri="{FF2B5EF4-FFF2-40B4-BE49-F238E27FC236}">
                <a16:creationId xmlns:a16="http://schemas.microsoft.com/office/drawing/2014/main" id="{056043C6-B7DA-4B3F-8535-C15D003D2658}"/>
              </a:ext>
            </a:extLst>
          </p:cNvPr>
          <p:cNvGrpSpPr/>
          <p:nvPr/>
        </p:nvGrpSpPr>
        <p:grpSpPr>
          <a:xfrm>
            <a:off x="2363208" y="2397914"/>
            <a:ext cx="2205755" cy="4033679"/>
            <a:chOff x="213089" y="2031049"/>
            <a:chExt cx="2205755" cy="4033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1772BA-F6E2-44D4-9364-1CECF95E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330BD0-58C7-4E4E-AB8F-4AA97144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DB3FB-2E6A-4089-AC1E-9D6EC6B7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31B63E-D75F-4882-A652-52829EEB4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6A5807-7AB5-4169-9BFD-C3FBB6D7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F96F0C-06FC-4EF8-A4AD-6D194850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CFA50-FDAA-4FA4-A863-59C7C43B5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E913EA-0B79-4E38-A86E-71C9BEC4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0E55EB-254B-4615-8E37-9BD9339C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2610E-F4B4-4D8A-BD1F-4A7564B3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6FC623-4551-43BA-909F-73DB659E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4E4E12-CC18-4A34-BC4B-1613E860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B2AE26-6145-436B-8DAB-7512CE83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3FFD3F-81E9-4F2E-9DC5-FE8E7EB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C611E0-7EB6-42E8-8DF9-B894000BD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493FD8-8CBA-4BC3-9192-BC391B7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D1EEF8-36CB-44C7-9A95-E9C90A11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47D94-CEB3-4B62-95A6-58B1C999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0B856D-03CB-457A-9F64-B4CCEF5B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564FFD-A812-4ED8-B5F0-45ED9A54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/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Penguins</a:t>
                </a:r>
              </a:p>
              <a:p>
                <a:pPr algn="ctr"/>
                <a:r>
                  <a:rPr lang="en-US" dirty="0"/>
                  <a:t>(Population)</a:t>
                </a:r>
              </a:p>
              <a:p>
                <a:pPr algn="ctr"/>
                <a:r>
                  <a:rPr lang="en-US" dirty="0"/>
                  <a:t>Flipper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090DD67-26F9-4F2D-A712-472C31A8B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2470" y="2397914"/>
            <a:ext cx="1278542" cy="127854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A8F21E7-EA2C-4255-85D5-0F6A09FDC78C}"/>
              </a:ext>
            </a:extLst>
          </p:cNvPr>
          <p:cNvGrpSpPr/>
          <p:nvPr/>
        </p:nvGrpSpPr>
        <p:grpSpPr>
          <a:xfrm>
            <a:off x="5043360" y="2561713"/>
            <a:ext cx="1978109" cy="3659243"/>
            <a:chOff x="5043360" y="2561713"/>
            <a:chExt cx="1978109" cy="365924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91A4A6-C8BE-43CF-BFD1-2DE9BD5A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414" y="2561713"/>
              <a:ext cx="1278542" cy="127854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C700346-38C0-4DD8-BF73-DBD5582B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3360" y="3214325"/>
              <a:ext cx="1278542" cy="12785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682EF10-0691-4013-88DB-3E081C45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2955422"/>
              <a:ext cx="1278542" cy="12785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5134584-C9D8-40B8-AA7C-8F4AE280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3671566"/>
              <a:ext cx="1278542" cy="127854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190981-E06B-4E09-88E3-49240C76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1112" y="4942414"/>
              <a:ext cx="1278542" cy="127854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CDD206-F6A0-428E-9C3E-323F6B23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1093" y="4480283"/>
              <a:ext cx="1278542" cy="12785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EA8467-88D6-40A9-949F-2FC68CD5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2470" y="4276733"/>
              <a:ext cx="1278542" cy="127854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F86110-590C-4C22-835A-CADF44A0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9073" y="3665174"/>
              <a:ext cx="1278542" cy="127854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FE709A-3563-4AB5-9D76-85CF5EDDA7A9}"/>
              </a:ext>
            </a:extLst>
          </p:cNvPr>
          <p:cNvSpPr txBox="1"/>
          <p:nvPr/>
        </p:nvSpPr>
        <p:spPr>
          <a:xfrm>
            <a:off x="5096741" y="1579068"/>
            <a:ext cx="208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of Penguins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70E31B-F7A5-4B47-B955-02AB9AD437BB}"/>
              </a:ext>
            </a:extLst>
          </p:cNvPr>
          <p:cNvSpPr/>
          <p:nvPr/>
        </p:nvSpPr>
        <p:spPr>
          <a:xfrm>
            <a:off x="4353636" y="3599530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5F7731-8FA7-4FE6-AB68-DD55C199031F}"/>
              </a:ext>
            </a:extLst>
          </p:cNvPr>
          <p:cNvSpPr/>
          <p:nvPr/>
        </p:nvSpPr>
        <p:spPr>
          <a:xfrm>
            <a:off x="7386680" y="3627145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FE512E-EB62-44E9-8D48-218BBDDC7C88}"/>
              </a:ext>
            </a:extLst>
          </p:cNvPr>
          <p:cNvSpPr txBox="1"/>
          <p:nvPr/>
        </p:nvSpPr>
        <p:spPr>
          <a:xfrm>
            <a:off x="9507940" y="1579068"/>
            <a:ext cx="12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/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568A8603-8CEA-4B5C-808C-3EB739410934}"/>
              </a:ext>
            </a:extLst>
          </p:cNvPr>
          <p:cNvSpPr txBox="1"/>
          <p:nvPr/>
        </p:nvSpPr>
        <p:spPr>
          <a:xfrm>
            <a:off x="2619455" y="6220956"/>
            <a:ext cx="68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 sample </a:t>
            </a:r>
            <a:r>
              <a:rPr lang="en-US" b="1" dirty="0"/>
              <a:t>representative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Does it teach us about population?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DC39F3C-6D03-41DA-922B-E927EF08B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903" y="2938554"/>
            <a:ext cx="2062646" cy="20626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C2A44-DEEE-481D-A46E-B15C0E7EC649}"/>
              </a:ext>
            </a:extLst>
          </p:cNvPr>
          <p:cNvSpPr txBox="1"/>
          <p:nvPr/>
        </p:nvSpPr>
        <p:spPr>
          <a:xfrm>
            <a:off x="206037" y="1532901"/>
            <a:ext cx="17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Penguin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E6B6DD9-8342-4061-8A60-89B76EEB8A7F}"/>
              </a:ext>
            </a:extLst>
          </p:cNvPr>
          <p:cNvSpPr/>
          <p:nvPr/>
        </p:nvSpPr>
        <p:spPr>
          <a:xfrm>
            <a:off x="1530695" y="3599722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64D9C0-4598-4E34-99A2-75C2D5851C12}"/>
                  </a:ext>
                </a:extLst>
              </p14:cNvPr>
              <p14:cNvContentPartPr/>
              <p14:nvPr/>
            </p14:nvContentPartPr>
            <p14:xfrm>
              <a:off x="2472840" y="2372040"/>
              <a:ext cx="8961480" cy="411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64D9C0-4598-4E34-99A2-75C2D5851C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3480" y="2362680"/>
                <a:ext cx="8980200" cy="41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6C973-EBEC-4533-8009-9EF1C7E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9CA06-F024-4FFF-817C-402BDFAB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need a couple of things for a sample:</a:t>
            </a:r>
          </a:p>
          <a:p>
            <a:r>
              <a:rPr lang="en-US" b="1" dirty="0"/>
              <a:t>Representative</a:t>
            </a:r>
            <a:r>
              <a:rPr lang="en-US" dirty="0"/>
              <a:t> of the population (</a:t>
            </a:r>
            <a:r>
              <a:rPr lang="en-US" dirty="0" err="1"/>
              <a:t>w.r.t.</a:t>
            </a:r>
            <a:r>
              <a:rPr lang="en-US" dirty="0"/>
              <a:t> parameter of interest)</a:t>
            </a:r>
          </a:p>
          <a:p>
            <a:pPr lvl="1"/>
            <a:r>
              <a:rPr lang="en-US" dirty="0"/>
              <a:t>Biases affect this (sampling, selection, response, etc.)</a:t>
            </a:r>
          </a:p>
          <a:p>
            <a:r>
              <a:rPr lang="en-US" b="1" dirty="0"/>
              <a:t>Large enough</a:t>
            </a:r>
            <a:r>
              <a:rPr lang="en-US" dirty="0"/>
              <a:t> to allow inference of parameter of interest</a:t>
            </a:r>
          </a:p>
          <a:p>
            <a:pPr lvl="1"/>
            <a:r>
              <a:rPr lang="en-US" dirty="0"/>
              <a:t>This size does not depend on population size!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data often better than more data!</a:t>
            </a:r>
          </a:p>
          <a:p>
            <a:pPr marL="0" indent="0">
              <a:buNone/>
            </a:pPr>
            <a:r>
              <a:rPr lang="en-US" dirty="0"/>
              <a:t>Historically, much statistics concerned w/ efficiently using samples</a:t>
            </a:r>
          </a:p>
        </p:txBody>
      </p:sp>
    </p:spTree>
    <p:extLst>
      <p:ext uri="{BB962C8B-B14F-4D97-AF65-F5344CB8AC3E}">
        <p14:creationId xmlns:p14="http://schemas.microsoft.com/office/powerpoint/2010/main" val="244020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AC15-53F3-46F0-AA26-396A243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1A9B-0EA2-4B0E-BCA1-81596583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population members equally likely to be sampled</a:t>
            </a:r>
          </a:p>
          <a:p>
            <a:pPr lvl="1"/>
            <a:r>
              <a:rPr lang="en-US" dirty="0"/>
              <a:t>Harder than it sounds in practice</a:t>
            </a:r>
          </a:p>
          <a:p>
            <a:r>
              <a:rPr lang="en-US" dirty="0"/>
              <a:t>Resulting statistical analysis relatively straightforward</a:t>
            </a:r>
          </a:p>
          <a:p>
            <a:r>
              <a:rPr lang="en-US" dirty="0"/>
              <a:t>Small subgroups easy to omit!</a:t>
            </a:r>
          </a:p>
        </p:txBody>
      </p:sp>
    </p:spTree>
    <p:extLst>
      <p:ext uri="{BB962C8B-B14F-4D97-AF65-F5344CB8AC3E}">
        <p14:creationId xmlns:p14="http://schemas.microsoft.com/office/powerpoint/2010/main" val="4286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A89D-D2D3-4343-BBE9-BC2826E7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4075-B6FE-4958-97CD-9A042035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Stratified Sampling</a:t>
            </a:r>
          </a:p>
          <a:p>
            <a:r>
              <a:rPr lang="en-US" dirty="0"/>
              <a:t>Make sure different groups are represented, possibly equally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Oversampling</a:t>
            </a:r>
          </a:p>
          <a:p>
            <a:r>
              <a:rPr lang="en-US" dirty="0"/>
              <a:t>Sample more from a minority group for in-group data</a:t>
            </a:r>
          </a:p>
          <a:p>
            <a:r>
              <a:rPr lang="en-US" dirty="0"/>
              <a:t>Correct (resample or reweight) for whole-sample inference</a:t>
            </a:r>
          </a:p>
        </p:txBody>
      </p:sp>
    </p:spTree>
    <p:extLst>
      <p:ext uri="{BB962C8B-B14F-4D97-AF65-F5344CB8AC3E}">
        <p14:creationId xmlns:p14="http://schemas.microsoft.com/office/powerpoint/2010/main" val="48531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B5CE-DA97-4715-95A5-631C2815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865A-E270-4715-9FB0-567DF5CA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have:</a:t>
            </a:r>
          </a:p>
          <a:p>
            <a:r>
              <a:rPr lang="en-US" dirty="0"/>
              <a:t>3 species of penguin</a:t>
            </a:r>
          </a:p>
          <a:p>
            <a:r>
              <a:rPr lang="en-US" dirty="0"/>
              <a:t>Measurements for a sample within each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the population?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answer:</a:t>
            </a:r>
          </a:p>
          <a:p>
            <a:r>
              <a:rPr lang="en-US" dirty="0"/>
              <a:t>Distribution of penguin species?</a:t>
            </a:r>
          </a:p>
          <a:p>
            <a:r>
              <a:rPr lang="en-US" dirty="0"/>
              <a:t>Typical measurements within a species?</a:t>
            </a:r>
          </a:p>
        </p:txBody>
      </p:sp>
    </p:spTree>
    <p:extLst>
      <p:ext uri="{BB962C8B-B14F-4D97-AF65-F5344CB8AC3E}">
        <p14:creationId xmlns:p14="http://schemas.microsoft.com/office/powerpoint/2010/main" val="114726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11638</TotalTime>
  <Words>512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Oswald</vt:lpstr>
      <vt:lpstr>Cambria Math</vt:lpstr>
      <vt:lpstr>Arial</vt:lpstr>
      <vt:lpstr>Calibri</vt:lpstr>
      <vt:lpstr>Office Theme</vt:lpstr>
      <vt:lpstr>CS 533 INTRO TO DATA SCIENCE</vt:lpstr>
      <vt:lpstr>SAMPLING AND THE DATA GENERATION PROCESS</vt:lpstr>
      <vt:lpstr>Learning Outcomes</vt:lpstr>
      <vt:lpstr>Sampling</vt:lpstr>
      <vt:lpstr>Sampling the Population</vt:lpstr>
      <vt:lpstr>Representative Samples</vt:lpstr>
      <vt:lpstr>Uniform Sampling</vt:lpstr>
      <vt:lpstr>More Strategies</vt:lpstr>
      <vt:lpstr>Penguins</vt:lpstr>
      <vt:lpstr>Two Sampling Strategies</vt:lpstr>
      <vt:lpstr>The Data Generating Process</vt:lpstr>
      <vt:lpstr>I.I.D.</vt:lpstr>
      <vt:lpstr>German Tank Problem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585</cp:revision>
  <dcterms:created xsi:type="dcterms:W3CDTF">2020-03-17T14:53:53Z</dcterms:created>
  <dcterms:modified xsi:type="dcterms:W3CDTF">2020-09-19T19:33:54Z</dcterms:modified>
</cp:coreProperties>
</file>