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3" r:id="rId4"/>
    <p:sldId id="305" r:id="rId5"/>
    <p:sldId id="306" r:id="rId6"/>
    <p:sldId id="308" r:id="rId7"/>
    <p:sldId id="307" r:id="rId8"/>
    <p:sldId id="310" r:id="rId9"/>
    <p:sldId id="312" r:id="rId10"/>
    <p:sldId id="313" r:id="rId11"/>
    <p:sldId id="268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mbria Math" panose="02040503050406030204" pitchFamily="18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Oswald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E10FD64-BD2C-446C-B724-553FEDC12AEA}"/>
  </pc:docChgLst>
  <pc:docChgLst>
    <pc:chgData userId="495979f9a431ddb0" providerId="LiveId" clId="{C9A3D199-BB50-43F3-8B41-A9D8DBD37C11}"/>
  </pc:docChgLst>
  <pc:docChgLst>
    <pc:chgData userId="495979f9a431ddb0" providerId="LiveId" clId="{011D1576-A06F-451F-A97A-47CDF7A2E8B8}"/>
  </pc:docChgLst>
  <pc:docChgLst>
    <pc:chgData userId="495979f9a431ddb0" providerId="LiveId" clId="{8D86BCA6-E988-4285-8734-86ABB39E09A1}"/>
    <pc:docChg chg="delSld">
      <pc:chgData name="" userId="495979f9a431ddb0" providerId="LiveId" clId="{8D86BCA6-E988-4285-8734-86ABB39E09A1}" dt="2022-09-07T21:04:58.470" v="0" actId="2696"/>
      <pc:docMkLst>
        <pc:docMk/>
      </pc:docMkLst>
      <pc:sldChg chg="del">
        <pc:chgData name="" userId="495979f9a431ddb0" providerId="LiveId" clId="{8D86BCA6-E988-4285-8734-86ABB39E09A1}" dt="2022-09-07T21:04:58.470" v="0" actId="2696"/>
        <pc:sldMkLst>
          <pc:docMk/>
          <pc:sldMk cId="1627936007" sldId="311"/>
        </pc:sldMkLst>
      </pc:sldChg>
    </pc:docChg>
  </pc:docChgLst>
  <pc:docChgLst>
    <pc:chgData userId="495979f9a431ddb0" providerId="LiveId" clId="{260A23E0-9D9E-4C0D-8DAD-E38BC45F4EE1}"/>
  </pc:docChgLst>
  <pc:docChgLst>
    <pc:chgData userId="495979f9a431ddb0" providerId="LiveId" clId="{46D1DD21-8F8C-4E8E-8F11-58446D5DAB67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36:41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27095 13269 241 0,'0'0'0'0,"0"0"26"16,0 0-1-16,0 38 1 0,-20-19-1 0,2 0-8 15,-1-1 0-15,19 2 0 0,-18-3 0 0,-2 2 2 16,20-19 1-16,0 20 0 0,-18-2 0 0,-1 2-12 15,19-1 1-15,-18-19-1 0,-1 18 0 0,-1 1-1 0,2-1 0 16,-1 2 0-16,1-2 0 0,-2 1-1 16,2-19-1-16,-1 36 0 0,1-36 1 0,-2 21-3 0,-17-3 0 15,19 1 1-15,-1 0-1 0,-1 1 2 0,2-2 0 16,18 0 0-16,-20 1 0 0,3-19-1 0,-4 19 0 16,3 1 1-16,18-20-1 0,-19 18-1 0,19-18 0 15,-18 0 0-15,18 0 1 0,-19 18-1 0,19-18 1 16,0 0 0-16,-20 0 0 0,20 19-3 0,-18-19 0 15,18 19 0-15,-19-19 0 0,19 0 0 0,0 0 0 16,-18 0-1-16,18 0 1 0,-20 0-1 0,20 0-1 16,0 0-1-16,0 0 0 15,0-19 0-15,0 0-4 0,0-17-1 0,0-3 1 16,20 20-1-16,-2-37-3 0,1 37 0 16,-1-18 0-16,2 16 0 0,-1-15 0 0,-1 17 0 0,1 1 0 15,20-2 0-15,-22 2 1 0,3 18 0 0,-2-19-1 16,2 19 1-16,-1-18-3 0,-19 18 1 0,0 0-1 15,0 0 1-15,0 0-5 0,18 0 0 0,-18 0 0 0,0 0 0 16,0 0 4-16,0 0 0 0,0 0-1 0,0 0 1 16,0 0 5-16,0 0 0 0,0 0-1 15,-18 0 1-15,-21 18 6 16,1 19 7-16,0-17-1 0,1 17 1 0,0-18-1 0,17 19 6 16,-17-20-1-16,19 1 0 0,-2 0 0 0,-17 1 0 15,19-2 0-15,-2 19 0 0,1-18 0 0,19 1 0 16,-18-2 1-16,18 0-1 0,-19 1 1 0,19 0-1 15,0 1 0-15,0-3 0 0,0-17 0 0,0 0-2 16,0 19 0-16,0-19-1 0,19 0 1 0,-19 0 0 16,0 0 0-16,18 20 0 0,-18-20 0 0,19 0-1 15,-19 0-1-15,0 0 0 0,20 0 1 0,-2 0 0 0,1 0 0 16,-19 0 1-16,18 0-1 0,-18 18-1 0,20-18 0 16,-20 0 1-16,18 0-1 0,1 0-1 0,-19 20 0 15,18-20 0-15,2 17 0 0,-20-17 0 16,19 0-1-16,-19 0 1 0,18 21 0 0,1-21-3 0,-19 0 0 15,18 0 0 1,3 0 0-16,-4 0 0 0,3 0 1 0,-20 0 0 0,18 0 0 0,21-21-2 0,-21 4 1 0,1-3-1 16,-1 2 0-16,2-2-1 0,17 1 1 0,-19-18 0 15,20 18-1-15,-19 0-1 0,-19 1 1 0,18-20-1 16,2 19 0-16,-20 0 0 0,19 1-1 0,-19 18-528 16</inkml:trace>
  <inkml:trace contextRef="#ctx0" brushRef="#br0" timeOffset="16178.534">25684 13081 219 0,'0'0'0'0,"0"0"13"0,0 0 1 16,0 0-1-16,0 0 1 0,0-20-3 31,0 2 0-31,0 18 0 0,0 0 1 0,0 0-1 0,0 0 0 0,0 0 0 0,0 0 1 0,0-18-6 0,0 18 1 16,0 0-1-16,0 0 1 0,0 0-3 0,0 0 1 0,19 0-1 15,-19-19 1-15,-19 19-4 0,19 0 0 0,0 0 1 16,0 0-1-16,0 0 3 0,0 0 0 0,0 0 0 16,-19 0 0-16,19 19 1 0,0-19 0 0,0 18 0 15,0-18 0-15,-18 18-1 0,18 2 1 0,0-1-1 16,-19 0 0-16,19-19 0 0,0 0-1 0,0 18 0 16,0-18 0-16,0 0 4 0,0 0 1 0,0 0-1 15,0 0 1-15,0 0-3 0,0 0 1 0,-18 0-1 16,18 0 1-16,18 0-1 0,-18 0 0 0,0 0 0 15,0-18 0-15,19-1-1 0,-1 0-1 0,1-1 0 0,-19 2 1 16,19-19 1-16,0 18 0 0,-1-1 0 0,1 3 0 16,-19-2-1-16,0 19 0 0,0-19 0 0,0 19 0 15,20 0 0-15,-20-19-1 0,0 19 0 16,0 0 0-16,18 0-2 0,-18 0 1 0,0 0-1 0,0-20 1 0,0 20 0 16,0 0 1-16,0 0 0 0,0 0-1 0,19 0 1 15,-19 0 1-15,0 0-1 0,0 0 0 0,0 0-2 16,0 0 0-16,0 0 0 0,0 0 0 0,0 0 0 15,0 0 0-15,0 0 0 0,0 20 0 16,0-20 0-16,0 0 0 0,0 19 0 16,0 0 0-16,-19-19 0 0,19 19 0 0,0-2 0 0,0-17 0 0,0 0 0 15,0 0 0-15,0 0 0 0,19 0 0 0,-19 0 1 16,0 0-1-16,0 0 0 0,0-17-1 0,18 17 1 16,-18 0 0-16,19-19-1 0,-19 0 0 15,19 19 1-15,-19-19-1 0,0-1 0 0,0 3 0 16,19 17 0-16,-19-19 0 0,-19 19 0 31,0 0 0-31,19 19 0 16,-19-2 0-16,-18 3 0 0,19-1 0 0,-2 19 0 15,1-21 0-15,19-17 1 0,-18 20 0 0,18-1 1 16,-19 0-1-16,19-1 0 0,0-18 0 0,0 18 0 16,-19-18 1-16,19 20-1 0,0-20 0 0,0 19 0 15,0-19 1-15,0 0-1 0,0 0 0 0,0 0 0 16,0 0 0-16,0 19-1 0,0-19 1 0,0-19-1 31,0 19-517-31</inkml:trace>
  <inkml:trace contextRef="#ctx0" brushRef="#br0" timeOffset="29623.929">25665 7756 37 0,'0'0'0'0,"0"0"15"15,0 0-1-15,0 0 1 16,0 0-1-16,0 0 4 0,0 0 1 0,0 0-1 16,0 0 0-16,0 0-7 0,0 0 0 0,-37 0 0 15,37 0 0-15,0 0-7 0,0 0-1 0,0 0 1 0,0 0 0 16,0 0 0-16,0 0 1 0,0 0-1 0,0 0 1 16,0 0-1-16,0 0-1 0,-18 0 1 0,18 0 0 0,0 0 0 15,0 0 1-15,0 0-1 0,0 0 1 16,0 0-1-16,0 0 1 0,0 0-1 0,0 0 0 0,0 0 1 15,18 0-1-15,-18 0 1 0,0 0-1 16,0-19 2-16,19 19 0 0,-19 0 1 0,0 0-1 0,18 0 1 16,-18-20 0-16,0 20 0 0,0 0 0 0,0 0 1 15,0 0 0-15,0 0-1 0,0 0 1 0,0 0-1 16,0 0 1-16,0 0 0 0,0 0 0 0,0 0-1 0,0 0 0 16,-18 0 0-16,18 0 0 0,0 20-1 15,-19-20 0-15,19 0 0 0,-18 19 1 0,-3-19-1 16,21 18 1-16,-19-18 0 0,1 18-1 0,0-18-1 0,18 19 0 15,0-19 0-15,-20 20 0 0,1-20 0 0,19 17 0 16,-18 2 0-16,-1 0 0 16,-1-19 1-16,2 20 0 0,0-1 0 0,-1-2 0 0,1 3 0 0,-2-1-1 15,20-19 1-15,-19 19 0 0,1-1-2 0,-1 0 1 16,0 2 0-16,0-20 0 0,19 20-3 0,-18-2 0 0,-1-18 1 16,19 18-1-16,-20-18 2 0,20 18 0 0,0-18 1 15,0 0-1-15,-18 22-2 0,18-22-1 0,0 0 0 16,0 0 1-16,0 0-1 0,0 17 1 0,0-17 0 15,0 0-1-15,0 0 0 0,0 0 0 16,0 0 0-16,18 0-1 0,-18 0 1 0,20 0-1 16,-1 0 0-16,-19 0 1 0,18 0-1 15,1 0 0-15,-19 0-1 0,19 0 1 0,-19-17-1 16,19 17-3-16,-19 0 1 0,18 0 0 16,-18-22-1-16,19 22-4 0,1-18-1 0,-20 18-459 0</inkml:trace>
  <inkml:trace contextRef="#ctx0" brushRef="#br0" timeOffset="30225.966">25270 7662 263 0,'0'0'0'0,"0"0"0"0,-19 0 20 0,1 18-1 16,18-18 1-16,-19 0 0 0,19 18-10 0,0-18-1 0,-20-18 1 15,20 18 0-15,0 0-9 0,0 0 0 16,0 0 0-16,0 0 1 0,0 0-2 15,0 0 1-15,-18 0-1 0,18 0 1 0,0 0 0 16,0 0 3-16,0 0 0 0,-19 0 0 16,19 0 0-16,0 0 0 0,0 0 0 0,0-18 0 15,0 18 0-15,0 0-1 0,0 0 0 0,0 0 0 16,0 0 0-16,0 0 4 0,0 0-1 0,0 0 1 16,0 0 0-16,0 0-4 0,0 18 0 0,-18-18 1 0,18 37-1 15,-19 2 1-15,19-3 0 0,-20 3 0 16,20-22 0-16,-19 21 1 0,19-18 1 0,-18 16-1 0,18-16 1 0,-19-1 0 15,19 0 0-15,0-1 0 0,-20 0 0 0,20-18 1 16,0 20 0-16,0-20 0 0,0 20 1 0,0-2-2 16,0-18 0-16,0 18 0 0,20 0 0 0,-20-18-1 15,19 22 0-15,-19-22 0 0,18 17 1 0,1-17-4 16,-19 19 0-16,20-1 0 0,17-18 0 0,-18 0 1 16,19 0 0-16,-19 18 0 0,-1-18 0 0,20 0 0 0,-19 0 1 15,18 0-1-15,1 0 0 0,-1-18-1 0,1 18 0 16,-19 0 0-16,18-18 0 0,1 18 0 0,-20-19 1 15,22 19-1-15,-3-17 1 0,0-5-1 16,1 22 0-16,-1-18 0 0,1 18 1 0,-1-18-1 0,-18 18 0 16,19-18 0-16,-1 18 1 0,1-20-3 0,-19 20 1 15,19 0 0-15,-1 0-1 0,0 0-6 0,-16 0-1 16,-3 0-494-16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37:51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11554 6118 219 0,'0'0'0'0,"0"0"6"15,0 0 1-15,0 0-1 0,0 0 0 16,0 0 7-16,0 0 0 0,0 0 0 0,0 0 0 0,0 0-8 15,0 0 1-15,0 0-1 0,0 0 0 16,0 0 0-16,0 0 0 0,0 0-1 16,0 0 1-16,37 17-3 0,-37-17 0 0,18 0-1 0,-18 20 1 0,18-20 1 15,-18 0 0-15,0 0 0 0,20 0 0 0,-20 0 0 16,0 0 1-16,0 0-1 0,0 0 1 0,0 0-1 16,0 0 0-16,0 0-1 0,0 0 1 0,0 0 1 15,0 0-1-15,0 0 1 0,0 0 0 0,0 0 1 16,0 0 0-16,-20 0 1 0,2 0-1 0,-19 0 0 15,-1 0 1-15,1 19-1 0,-1-19 0 0,19 0 2 0,1 0 0 16,18 0 0-16,-20 0 1 0,0 19-2 0,20-19 0 16,0 0-1-16,-18 0 2 0,18 0-1 0,0 0 1 15,0 0-1-15,0 0 1 0,0 0-1 0,0 0 0 16,0 0 0-16,0 0 0 0,18 18-3 0,-18-18 1 16,20 0 0-16,18 0 0 0,19 0-4 0,-20 0 1 0,20 0 0 15,-21 0 0-15,3 0 0 0,-21 0 0 16,21 0 0-16,-3 18 1 453,3-18-1-437,-2 0 0-16,-18 20 0 0,18-20 0 0,0 20 0 0,3-2 0 0,-3-18 0 0,-19 18 1 0,20 0-3 0,-19-18 0 0,-1 22 1 0,1-22-1 0,-19 0-426 0</inkml:trace>
  <inkml:trace contextRef="#ctx0" brushRef="#br0" timeOffset="355.578">13134 7359 3 0,'0'0'0'0,"18"-18"0"0,19-2 21 0,-17 20 0 0,-2-17 1 0,1-2-1 0,-1 19-13 15,2 0 0-15,-20-20-1 0,19 20 1 0,-1-18-3 0,1 18-1 0,0 0 1 0,0 0-1 0,-1 0-4 0,-18-20 0 0,19 20 0 0,-1 0 0 0,22 0 5 0,-22 0 0 0,1 0 0 0,0 0 1 0,0 0-4 0,-1 0 0 0,1 0 1 0,-1 0-1 0,2 0 2 0,-20 0 1 0,19 0-1 0,-1 20 0 0,-18-20 7 0,18 0 0 0,-18 0-1 0,0 0 1 0,20 0 0 0,-20 18 0 0,0-18 1 0,0 0-1 0,0 0-2 0,-20 0 1 0,20 20 0 0,-18-20 0 0,18 19-3 0,-18-2 2 0,-1 3-2 0,-19-2 2 0,1 1-3 0,18-1 1 0,-19 3-1 0,20-3 0 0,-1 0-1 0,-20 1 1 0,20-19-1 0,1 20 0 0,-1-2-2 0,19-18 0 0,-19 19 1 0,0-19-1 0,19 19 1 0,0-19 0 16,0 0 0-16,0 0 0 0,-18 0-3 16,18 18 1-16,0-18 0 0,0 0 0 0,0 0 1 0,0 0-1 15,0 0 1-15,0 0 0 0,0 0-2 0,0 0 0 16,0 0 0-16,0 0 1 0,0 0-1 0,0 0 0 16,18 0 0-16,-18-18 1 0,19 18 0 0,0 0 0 15,-19 0 0-15,19 0 0 0,18-19-1 0,-37 19 1 16,18 0-1-16,3-19 0 0,-21 19 4 0,19 0 1 15,-19 0-1-15,0 0 1 0,18 0-2 0,-18 0-1 16,0 0 1-16,0 0 0 0,19 0 0 0,-19 0-1 0,0 0 0 16,0 0 1-16,0 19-4 0,0 0 0 15,0-1 0-15,0-18-383 16</inkml:trace>
  <inkml:trace contextRef="#ctx0" brushRef="#br0" timeOffset="7340.19">11382 10841 147 0,'0'0'0'0,"0"0"0"15,0 0 22-15,0 0 0 0,0 0 0 0,0 0 0 0,0 0-5 16,0 0 0-16,0 20 0 0,0-2 0 0,0-18-3 16,0 0-1-16,0 0 0 0,0 0 1 0,0 0-5 0,0 0-1 15,0 0 0-15,0 19 1 0,0-19-6 0,0 0-1 16,0 18 1-16,0-18 0 0,0 0 2 16,0 19 0-16,0 1 1 0,0-2-1 0,0 1 0 0,0-1 0 15,0 2 0-15,0 16 0 0,0-16 0 0,0 0 0 16,0-2 1-16,-18 18-1 0,18-16 1 0,-19 0 1 15,19-2-1-15,0 18 1 0,-18 4-2 0,18-4 1 0,0-15 0 16,-19 15 0-16,19-17-2 0,-19-1 1 0,19 20 0 16,-19-18 0-16,1-2 0 0,18 1 0 0,-19 18 0 15,19-17-1-15,-20-3 1 16,20 2-1-16,-18 1 1 0,18-2-1 0,-18 2-1 0,18-1 0 0,0-19 1 16,-19 17-1-16,19 3 3 0,0-20 1 0,0 0-1 15,0 18 1-15,0-18-4 0,-19 0 0 0,19 20 1 16,0-20-1-16,0 19-1 0,-19 0 0 0,19-19-1 15,0 0 1-15,-19 18 0 0,19-18 1 0,-18 0 0 16,-1 0 0-16,19 0-5 0,-20-18 1 0,20 18-1 16,0 0 1-16,0-19-8 0,-18 0 0 0,18-1 1 15,0 2-1-15,0 18-440 0</inkml:trace>
  <inkml:trace contextRef="#ctx0" brushRef="#br0" timeOffset="7792.58">11008 11576 313 0,'0'0'0'0,"18"-20"0"16,-18 20 8-16,18-18-1 0,-18 18 1 0,20 0-1 0,-1 0-7 15,-1 0 0-15,-18 0-11 16,0 0 0-16,0 0 0 0,0 0 0 0,0 0-14 15,0 0 0-15,0 0 1 0,0 0-1 16,0 0-3-16,0 18 0 0,0-18 0 0,0-18 0 0,0 18 15 16,0 18 0-16,0-18 0 0,0 0 0 0,0 0 7 0,0 0 1 15,0 0-1-15,0 0 1 0,0 0 4 0,0 0 0 16,0 0 0-16,0 0 0 0,0 0 0 0,0 0 1 16,0 0-1-16,-18 0 1 0,18 0-1 15,-19 20 1-15,-1-20 0 0,2 17 12 0,0-17 1 16,18 19 0-16,-19-19-1 0,-1 20 8 0,20-2 0 15,-18-18 1-15,18 20-1 0,0-1-1 0,-19-2 0 16,19-17-1-16,0 20 2 0,0-2-4 0,0 2 1 16,0 18-1-16,0-20 1 0,0 0-3 0,0 2 0 0,0-2 0 15,19 1 0-15,-19 0-4 0,0-19 1 0,18 20-1 16,-18-20 1-16,0 18-3 0,0-18 1 16,20 0 0-16,-20 0 0 0,19 0-2 0,-19 0 1 0,0 0-1 15,18 0 0-15,0 0 4 0,21 0-1 0,-39-18 0 16,18 18 0-1,1-20-2-15,19 1 0 0,-19 0 1 0,-1 1-1 0,20-20 0 0,-19 20 0 0,18-1 0 16,-18 0 1-16,0-1-1 0,-1-18 1 0,1 21 0 16,-1-2 0-16,2-1-1 0,0 2 0 0,-20-2 0 0,18 1 0 15,1 2-2-15,-19-3 0 0,19 20 1 0,-19-18-1 16,-19-1-1-16,19 19 1 0,0-19-1 0,0 19 0 0,0-18-3 16,-19-2 1-16,19 20-1 0,-18-17 0 0,18-22-2 15,-20 20 0-15,20 0 0 0,0 2 0 16,-20-4-10-16,20 3 0 0,0 0 1 0,0-1-1 0,0 19-465 15</inkml:trace>
  <inkml:trace contextRef="#ctx0" brushRef="#br0" timeOffset="8511.03">10838 10013 116 0,'0'0'0'0,"0"0"0"16,0 18 2-16,0-18 0 0,0 0 0 0,0 20 0 15,0-20-1-15,0 0 0 0,-19 0 0 0,19 19 0 16,0-19 16-16,19 18 0 0,-19-18 0 0,0 39 1 0,0 16-6 15,0 3 1-15,0-3 0 0,0 2 0 0,0-20-3 16,0 0-1-16,0 2 1 0,0-1 0 0,0 0 0 16,0-20 1-16,-19 19 0 0,19-17 0 0,0-1-4 0,0-19 1 15,0 18 0-15,0-18 0 0,-20 0-2 16,20 0 0-16,0 0 1 0,0 0-1 0,0-18 1 0,-18 18 0 16,18 0-1-16,0-39 1 0,0-16 2 0,-19-3 0 15,19 1 0-15,0 2 0 0,0 17-1 16,0-19 0-16,0 2 0 0,0-2 0 0,0 0 1 15,0 20 1-15,19-20-1 0,-19 1 1 0,18 18-2 0,2 1 1 16,-1-2-1-16,-1 3 0 0,1 15-1 0,0-16-1 16,1 19 1-16,17-1-1 0,-19 0 0 0,21 0 0 15,-21 0 1-15,0 19-1 0,21-17-4 0,-21 17 1 0,1-21-1 16,19 21 1-16,-19 0-2 0,-1 0 1 16,0 21 0-16,-18-21 0 0,20 0 0 0,-20 0 1 0,0 17-1 15,0-17 0-15,0 19-1 0,0 0 0 16,-20 0-1-16,2 18 1 0,0 0-1 0,-20 2 0 15,19-1 1-15,-18 0-1 0,18-2 1 0,-19 3 0 16,20-2 0-16,-1 1-1 0,-1-19 0 0,-17 18 0 0,19-17 1 16,18 17-1-16,-20-19 1 0,1 1 0 0,19 1 0 15,0-1 0-15,-19-19 0 0,19 0 0 0,0 0 0 16,0 0 1-16,0-19 0 0,0 19 0 0,0-20 0 16,0 20-3-16,0-37 1 0,19 18 0 0,0-56 0 15,-19 75-489-15</inkml:trace>
  <inkml:trace contextRef="#ctx0" brushRef="#br0" timeOffset="8900.444">11327 9523 301 0,'18'0'0'0,"-18"0"0"0,19 0 8 16,-19 21 1-16,0-2-1 0,0-19 0 0,0 17-6 15,0-17 0-15,0 19-1 0,-19-19 1 0,19 18-14 16,0-18 1-16,0 21-1 0,-18-4 0 0,18 2 7 16,0 19 1-16,0-19-1 0,0 19 0 0,0-21 10 0,18 4 0 15,-18 15 0-15,0-16 1 0,0-1 0 0,0 0 1 16,0 17 0-16,0-16 0 0,19-1 1 0,-19 0 0 15,18-19 0-15,-18 18 0 0,0-18-2 0,0 0 1 16,0 0-1-16,20 0 1 0,-20 0-3 0,0 0 1 0,0 0-1 16,20 0 0-16,-20-18 3 0,0-1 0 15,18 0 0-15,1-19 1 0,0-18-3 0,0 0 1 16,-19 18 0-16,0-19-1 0,0 19 1 0,18 19 0 0,-18-19 0 16,-18 1 0-16,18 1 1 0,-19-3 1 0,19 21 1 15,-19 0-1-15,0-22-1 0,1 22 1 0,-2 0 0 16,0 18 0-16,2-20 0 0,18 20 1 0,-19 20-1 15,1-20 1-15,-20 18-3 0,19 0-1 0,1 22 1 16,-1-4 0-16,-1 3-1 0,2-3 0 0,0 1 0 16,18 20 0-16,-19-19-3 0,19-19 1 0,0 19-1 15,0 0 0-15,19-2-2 0,-19-16 1 0,18-20-1 16,0 19 0-16,2-19 0 0,-20 0 1 0,19-19-1 0,18-1 0 16,1 2-3-16,-20 0 0 0,1-20 0 0,19 18 0 15,-18-17-5-15,-2-1 1 0,20 19 0 0,-1-19 0 0,-37 38-431 16</inkml:trace>
  <inkml:trace contextRef="#ctx0" brushRef="#br0" timeOffset="9773.364">11798 9353 279 0,'0'0'0'0,"18"20"0"0,20-20 0 0,-20 0 9 16,1 20-1-16,0-2 1 0,-19 0 0 0,0-18-7 15,0 18 0-15,0-18 0 0,0 22 0 0,0-22-20 16,0 0 0-16,0 18 0 0,0-18 0 0,0 18 8 0,0 0 0 16,0 3 0-16,18-2 0 0,-18 17 10 15,0 3 0-15,0-3 0 0,0 2 0 0,0-1 6 0,0 21-1 16,0-22 0-16,-18 3 1 0,18-20 0 0,0 17 1 15,-19 3-1-15,19-20 1 0,-19-1-2 0,19 0 1 16,-18 2-1-16,18-20 1 0,-19 19 8 0,19-19 0 16,0 0 1-16,0 0-1 0,0 0-3 0,-19 0-1 15,19 0 1-15,0-19 0 0,0-19-3 0,-18 20 0 16,18-20 0-16,0-18 0 0,0-20 5 0,0 20-1 0,18-1 0 16,-18-17 1-16,0 16-2 0,0-17 0 0,19 17 0 15,0 4 0-15,-1 14-1 0,1-14-1 0,0 14 1 16,-19 4 0-16,18-2-3 0,2 19 1 15,0 1 0-15,-2-2 0 0,1 3-2 0,-1 17 1 0,1 0-1 16,-19 0 1-16,19 0-2 0,0 17 0 0,-1-17 0 16,1 20 0-16,-19-2-3 0,0 19 0 0,0 2 0 15,0-2 1-15,0 1 1 0,-19-2 0 0,19 22 1 16,-37 0-1-16,18-22-1 0</inkml:trace>
  <inkml:trace contextRef="#ctx0" brushRef="#br0" timeOffset="9900.064">12023 9544 653 0,'-18'55'3'0,"-19"-16"-1"0,17-3 1 0,0 2-1 0,2-1 1 0,-1 0-1 0,0 2-1 0,19-21 1 0,-18 2-1 16,-1 18 1-16,19-38 0 0,-19 18 0 0,19-18 1 0,0 0-1 0,0-18-1 0,-18 18 0 0,18 0-515 0</inkml:trace>
  <inkml:trace contextRef="#ctx0" brushRef="#br0" timeOffset="11649.296">12738 10973 18 0,'0'0'0'0,"0"0"0"0,0 0 15 0,0 0-1 0,0 0 0 16,0 0 1-16,0 0-6 0,0 0 1 0,0 0 0 16,0 0 0-16,0 0 2 0,0 0 0 0,0 0 1 15,0 0-1-15,0 0 7 0,0 0 1 0,0 0-1 16,0 0 1-16,0 37-16 0,0 2-1 0,0-22 1 0,0 23 0 16,0-22 5-16,0 1-1 0,0 18 1 15,0-17-1-15,0-2 1 0,0 0-1 0,0-18 1 16,0 18-1-16,-18 3 1 0,18-2 0 0,0-19 0 0,0 18 1 15,0-18-1-15,0 18 0 0,0-18 0 0,0 0 0 16,0 0-1-16,0 0 1 0,0 0-1 0,0 0 0 16,0 0-1-16,0 0-1 0,-19 0 1 0,19 0-1 0,0 0 3 15,0 0 1-15,0 0-1 0,-20-18 0 0,20 0-2 16,-18-22 0-16,18 22 0 0,-19-18 1 16,1-4-1-16,18 23 0 0,0-20 0 0,-20-3 0 0,20 23 0 15,0-22 0-15,-18 21-1 0,18-19 1 0,0-2-2 16,0 21 1-16,0-1-1 0,-19-19 0 0,19 2 0 15,0 16 0-15,0-18-1 0,0 19 1 0,0 1 0 0,0-2-1 16,0 2 1-16,-18-19 0 0,18 18-2 16,0-1 0-16,0 1 0 0,0 1 0 0,0 0-1 0,18-3 1 15,-18 21 0-15,0-17-1 0,0-3 1 0,0 20-1 16,0-18 1-16,0 18-1 0,19-18-2 0,-19 18 1 16,0-21 0-16,0 21-1 0,0-17 1 0,18 17 0 0,-18-20 0 15,0 20 0-15,0 0 0 0,20 0-1 16,-20-18 0-16,0 18 1 0,0 0 0 0,18 0 1 15,-18 0 0-15,19 0-1 0,-1-19-1 0,2 19 1 0,-20 0 0 16,19-19-1-16,18 19 0 0,-19-18 1 0,2 18-1 16,17-20 1-16,-19 1 0 0,2 1 0 0,17 0 1 15,-18-1-1-15,-1-1 1 0,3 1-1 0,16 1 0 16,-19-19 0-16,2 17 0 0,-1 1 0 0,-1 1 0 16,20-1 1-16,-19-1-1 0,-19 2 0 0,18 18 0 15,1 0 0-15,-1-18 0 0,-18 18 0 0,20 0 1 16,-2 0-1-16,-18-19 1 0,19 19 0 0,-19 0 0 0,0 0 0 15,18-19-2-15,2 19 0 16,-20 0 1-16,19 0-1 0,-1 0-1 16,-18 0 0-1,0 0 0-15,0 0 0 0,0 0 0 16,0 0-2-16,0 0 0 0,0 0-1 0,0 0 1 0,0 0-3 16,0 0 0-16,0 0 0 0,0 0 0 0,0 0 2 15,0 0-1-15,0 0 1 0,0-20-1 0,0 20-490 16</inkml:trace>
  <inkml:trace contextRef="#ctx0" brushRef="#br0" timeOffset="12161.664">13077 9674 3 0,'0'0'0'0,"18"19"9"31,-18-19 1-31,20 19-1 0,-20 0 1 16,19-1 11-16,-19-18 0 0,0 0 0 0,0 0 0 0,0 0-36 0,0 0 0 0,0 0 0 0,0 0 0 0,0 0 6 15,0 0 0-15,0 0 0 0,0-18 1 0,18 18 7 16,1-19 1-16,19 0 0 0,-1 0 0 16,1 0 0-16,-1 2 1 0,-18-4 0 0,19 3 0 0,-20 18 7 15,19-19 0-15,-16 19 0 0,16-17 1 0,-18-2 0 16,0 19 0-16,0 0 0 0,-1 0 1 0,1 0 1 15,-19 0 0-15,18 19 1 0,-18-2-1 16,0-17-1-16,0 19-1 0,0-19 1 0,0 18 0 0,-18 20-3 0,18-19 1 16,-19 19 0-16,1-1 0 0,-1 0 1 0,0-16-1 15,19 15 1-15,-19 3 0 0,1-20 1 0,-1 17-1 16,19-16 1-16,-21 18-1 0,21-20-1 0,-18 0 1 16,18-18-1-16,0 20 0 0,-19-1-3 0,19-19 0 15,0 0 0-15,0 0 0 0,0 0 0 0,0 0 0 16,0 0 0-16,0-19 0 0,0 19-278 0</inkml:trace>
  <inkml:trace contextRef="#ctx0" brushRef="#br0" timeOffset="12735.899">14432 8883 3 0,'18'0'0'0,"20"-18"0"15,-19 18 13-15,0 0 1 0,-19-18-1 0,0 18 0 0,0-19 0 16,-19 19-1-16,19 0 0 0,0 0 1 0,0 0-25 15,0 0 1-15,0 0-1 0,0 0 0 0,0 0 20 16,0 0-1-16,0 0 1 0,-19 0 0 0,1 19 3 16,-20-1 0-16,18 0 0 0,-17 20 1 0,-1-18 10 0,1 36 1 15,18-38 0-15,-19 21 0 0,20-1-6 0,-1-2 0 16,1 2-1-16,-21-19 1 0,21 19-4 16,18-2 0-16,-19-16 0 0,19 18 0 0,-19-2-4 0,38-16 0 15,-19 0 1-15,19-2-1 0,-19 0-3 0,18-18 0 16,1 18 0-16,19 4-1 0,-19-22-1 0,18 18 0 0,1-18 0 15,-1 0 0-15,1 0-2 0,-1 18 0 0,1-36 0 16,-18 18 1-16,17 0-1 16,-18 0 1-16,19 0 0 15,-20 0 0-15,2-18-2 0,-2 18 1 0,1 0 0 0,-1 0 1 0,-18 18 3 0,20-18 0 0,-20 0 1 16,0 0-1-16,0 0-1 0,0 0 1 0,0 0-1 16,0 18 0-16,-20 0-1 0,2 3-1 0,18-21 1 15,-37 36 0-15,17 1-2 0,-17-16 1 0,18 15-1 16,0-17 1-16,0-19-3 0,1 19 0 0,-2 0 0 15,20-19 1-15,-18 0-1 0,18 0 0 0,-20-19 0 0,20 0 0 16,0 0 1-16,0 0 0 0,0-19 0 16,0 1 1-16,0 1-2 0,0-3 1 0,0-19-1 0,20 4 1 15,-2-3-2-15,-18 0 1 0,0 57-396 16</inkml:trace>
  <inkml:trace contextRef="#ctx0" brushRef="#br0" timeOffset="13186.583">14620 8865 510 0,'19'0'0'0,"-1"0"0"15,2-18-3-15,-2 18 0 0,1 0 1 0,-1 0-1 0,1 0 1 16,1 0-1-16,-20 0 0 0,0 18 0 0,0-18-6 15,0 0-1-15,0 18 1 0,0-18-1 0,0 38-1 16,18-18 1-16,-18 17-1 0,0 19 0 0,19 2 4 16,-1 16-1-16,-18-17 0 0,20 19 0 0,-20-22 9 0,0 4 0 15,18 0 0-15,-18-4-1 0,19-14 4 0,-19 14-1 16,0-33 1-16,0 15 0 0,0 2 2 0,-19-19 0 16,19-1 0-16,0-18 0 0,0 20 0 0,-18-3 0 15,18-17-1-15,0 0 1 0,-20 0-1 0,20 0 0 16,-18-17-1-16,18 17 1 0,-19-20 0 0,1-17 0 15,-2-1 0-15,1 2 0 0,1-22-1 0,18 22 0 16,-19-21 1-16,19-19-1 0,0 38 2 0,0-18-1 0,0-2 0 16,19-16 1-16,-19 17 1 0,18 21 0 0,1-22 0 15,1 21 0-15,-2-19-1 0,1 18 1 16,-1 0 0-16,20 20 0 0,-19-20-2 0,-1 0 1 0,21 19 0 16,-1 1 0-16,-20 18 0 0,20-21 0 0,-19 21 0 15,19 0 0-15,-1 0-2 0,0 0-1 16,1 0 1-16,0 21 0 0,-1-21-2 0,20 18 1 0,-20 20-1 15,0-19 1-15,1 0-2 0,-1 0 0 0,3 17 1 16,-22 2-1-16,1 0 1 0,-19-19 1 0,19 18-1 16,-19 2 1-16,-19-1-2 0,0 18 0 0,1-19 0 0,-22 20 0 15,3-20 0-15,-1 20 1 0,-17 0-1 0,-2-3 0 16,-18 4 1-16,18-19 0 0,20 16 0 0,-38-16 1 0,18-3 0 16,19-17 0-16,-19 0 0 0,20 0 0 0,-1-1-1 15,1 2 0-15,-1-20 0 0,19 0 0 0,-18 0 1 16,37-20 0-16,-18-17-1 0,-2-1 1 0,2-19-2 15,18 20 0-15,0 37-536 0</inkml:trace>
  <inkml:trace contextRef="#ctx0" brushRef="#br0" timeOffset="18124.835">12720 12723 87 0,'0'0'0'0,"0"0"17"15,0 0 1-15,-19-18-1 16,19 18 0-16,0 0 2 0,0 0 1 0,0 0-1 0,0-19 0 15,0 19-10-15,0 0 1 0,0 0-1 0,-20 0 1 16,20 0 1-16,0 0 0 0,0 0 0 0,0 0 1 16,0 0-8-16,-18 0 1 0,18 0 0 0,0 0 0 0,-19 0 0 15,1 0 1-15,-2 0 0 0,-17 0-1 0,19 19 0 16,-21-19 0-16,21 18 0 0,-1-18-1 0,-20 18 5 16,21-18 1-16,-1 21-1 0,-19-4 0 0,19 3 0 15,-17-20-1-15,-3 18 1 0,2-18 0 0,19 20 0 16,-20-1 0-16,19-19 0 0,-19 17 0 0,1-17-2 15,18 0 1-15,0 20-1 0,-18-20 1 0,0 19-2 16,17-19 0-16,-18 0 1 0,19 19-1 0,-18-19-1 0,18 19 0 16,-18-2 0-16,-2-17 0 0,3 20-1 0,16-1-1 15,1-19 0-15,-18 19 1 0,17-19 2 0,2 18-1 16,0 0 1-16,-1 2 0 0,19-1-3 0,-18 0 0 16,-2-1 0-16,1 3 0 0,19 15 1 0,-18-17 0 15,18 19 0-15,0-20 0 0,0 20-1 0,-19-19 0 0,38 18 0 16,-19 0 0-16,0-18 0 0,0 19-1 0,0 1 0 15,0-21 1-15,18 19-1 0,-18-17 1 0,19 17-1 16,1-1 1-16,-2-15-2 0,-18 16 0 0,19-18 0 16,17 19 0-16,-16-20 1 0,-20 20-1 0,37-18 0 15,-18-2 1-15,1 19-2 0,-2 2 1 0,0-22-1 16,21 2 1-16,-21 1-1 0,20-2 0 0,-1 19 1 16,-18-16-1-16,19-21 0 0,-18 18 0 0,17 0 0 15,0-18 1-15,1 19-1 0,-20-19 0 0,21 0 0 16,-2 18 0-16,1-18 0 0,-1 0 0 0,0-18 0 15,1 18 0-15,-1 0 0 0,1 0 0 0,-19-19 0 0,20 19 0 16,-2-18-1-16,-19 18 1 0,21 0 0 0,-2-18 0 16,1 18-1-16,-20-21 1 0,1 4 0 0,19-3 0 15,-1 2-1-15,-18 18 1 0,19-20 0 0,-20 1 0 0,19 2 0 16,2-22 0-16,-21 20-1 0,19-17 1 16,2 16 0-16,-20-18 1 0,-1 20-1 0,2-20 0 15,17 0 0-15,-19 20 0 0,2-20 1 0,-1 19-1 0,-19-18 0 16,18 17 0-16,1-17 1 0,-1 19-1 15,-18-21 0-15,0 21 0 0,0-2 0 0,20-16 0 0,-20 16-2 0,0 2 1 16,-20-20-1-16,20 20 1 0,0-20 0 16,0 18 1-16,0 2-1 0,0-20 1 0,0 21-1 15,-18-22 1-15,-1 20 0 0,19 0 0 0,-18-1 0 0,18 2 0 16,-19 0 0 0,19-1 0-16,-20-20 1 0,2 22-1 0,18-2 1 0,-18 0-1 0,-1 0 3 0,-1-1 0 15,20 3 0-15,0-2 0 0,-18-1-2 16,18 2-1-16,0 18 1 0,-19-20-1 0,19 20 2 15,-18 0-2-15,18-17 2 0,-21 17 0 0,3-21-1 0,-1 21 1 16,1 0 1-16,-21 0-1 0,21 0 0 0,-1 0 0 16,-19-18 0-16,20 18-1 0,-1 0 0 0,1 18 0 15,-21-36 1-15,21 18 0 0,-1 18 0 16,19-18 1-16,-38 0-1 0,38 0 0 0,-18 0 0 0,-1 0 0 16,1 0 0-16,-1 0-1 0,19 0 1 0,-20 0-1 15,20 21 0-15,-18-21 2 0,18 0-1 0,-19 0 0 16,19 17 1-16,-18 3-2 0,18-20 0 0,-21 18 0 15,3 21 0-15,-1-2-1 0,1 1 1 0,-2-2-1 0,1 3 1 16,1-2-1-16,0 20 1 0,-21-20-1 0,2 20 1 16,19 0-1-16,-20-1 0 0,19-18 0 0,1 17 0 15,-2-16-2-15,1-21 1 0,1 21 0 16,18-21 0 0,-19 1-4-16,19-19 0 0,0 0-540 0</inkml:trace>
  <inkml:trace contextRef="#ctx0" brushRef="#br0" timeOffset="164357.588">12381 14285 3 0,'0'0'0'15,"0"0"0"-15,37 0 0 16,-19 0 0-16,3 0 0 16,-3-18 0-16,1 18 0 15,-1 0 0-15,2 0 0 0,-1 0 0 0,-1 0 0 16,1 0 0-16,-1 0 0 0,2 0 0 16,-2 0 0-16,1 0 0 15,-1 0 0-15,2 0 0 16,-20 18 0-16,19-18 0 0,-1 19 0 15,1-19 5 1,-19 0 1-16,18 0 0 16,-18 0 0-16,20 0 2 0,-20 20 0 0,0-20 0 0,0 0 1 15,0 0-1-15,0 0 1 0,18 0 0 0,-18 0-1 16,0 0-1-16,0 0-1 0,0 0 1 0,0 0 0 16,0 0-2-16,0 0 1 0,0 0-1 0,0 0 0 15,0 0-1-15,0 0-1 0,0 0 1 0,0 0 0 0,0 0 3 16,0 0 0-16,-18 0 0 0,18 0 0 15,0-20 1-15,-20 20-1 0,20 0 0 0,-18 0 1 0,-1 0-1 16,1-19 1-16,18 19-1 0,-19-18 1 0,-1 18-1 16,20 0 0-16,-18 0 0 0,18 0 0 0,-19 0-1 0,19 0-1 15,-18 0 0-15,18 0 1 0,-20 0-4 0,20 0 0 16,-18 0 1-16,18 0-1 0,-19 0 1 0,1 0 0 16,18 0 0-16,-19 0 0 0,-1 0 4 0,2 0 0 15,-1 0 0-15,1 0 0 0,18 0-1 0,-21 0 0 16,21 0 0-16,-18 0 1 0,18 0-2 0,0 0 0 15,-19 0 0-15,19 0 0 16,-18 0-2-16,18 0 1 0,0 0 0 0,0 0 0 0,-20 0-2 0,20 0 0 16,-19 0 0-16,19 0 1 0,0 0-1 0,0 0 1 0,0 0 0 15,0 0 0-15,0 0-2 16,0 0 0-16,0 0 0 16,19 0 0-16,-19 0 0 0,20 0-1 15,-2 18 1-15,1-18-1 0,-1 0 1 0,3 0-1 16,-3 0 0-16,-18 19 0 0,19-19 1 0,-1 0-1 15,2 0 0-15,-1 0 0 0,-1 0 1 0,1 0-1 16,-1 0 0-16,2 0 0 0,17 0 0 16,-19 0 0-16,2 0 0 0,-1 0 0 0,-1 0 0 15,1-19 0-15,-1 19 0 0,2 0 0 0,-2 0 1 16,19 0-1-16,-17 0 0 0,-1 0 0 0,-1 0 0 16,1 0 0-16,-1 0 0 0,3 0 0 0,-3 0 0 15,1 0 1-15,-1 19 0 0,2-19 0 0,-1 0 0 0,-19 0 0 16,18 0 0-16,-18 0 0 0,18 0 0 15,2 0-1-15,-20 0 1 0,19 0-1 0,-19 0 1 0,18 0 0 16,-18 0 0-16,0 0 0 0,19 0 0 0,-19-19-1 16,18 19 1-16,-18 0 0 15,20 0 0-15,-20 0 0 0,0 0 0 16,0 0 0-16,0 0 0 16,0 0 0-16,0 0 0 0,0 0 0 0,0 0 0 15,0 0 0 1,0 0 0-16,-20 0-1 0,20 0 1 0,-18 0 0 0,-1 0-1 0,1-18 0 15,-1 18 0-15,-1 0 1 0,2 0-1 0,0 0 1 16,-1 0-1-16,-1 0 1 0,2 0 1 0,18 0 0 16,-19 0-1-16,1 0 1 0,-3 0 0 0,3 0 0 0,-1 0 0 15,19 0 0-15,-18 0-1 0,-1 0 1 0,-1 0-1 16,2 0 0-16,-1 0 2 0,19 0-1 0,-18 0 0 16,-2 0 1-16,20 0 5 0,-18 0 1 0,18 0-1 15,-19 0 1-15,19 0-3 0,-18-19-1 0,-1 19 1 16,19 0 0-16,-20 0-2 0,2 0 0 0,18 0 0 15,0 0 0-15,-19 0 0 0,1 0 0 0,18 0-1 16,0-18 1-16,-20 18-1 0,2 0 0 0,18 0 1 16,-19 18-1-16,19-18 1 0,-18 0-1 0,18 0 0 15,-19 0 1-15,19 0-3 0,-20 0 0 0,20 0 0 0,-18 0 1 16,-1 0-2-16,19 19 0 0,-18-19 1 16,-3 0-1-16,21 0 1 15,0 18-1-15,0-18 1 0,0 0 0 16,-18 19 0-16,18-19 0 15,0 20-1-15,0-20 1 0,0 18-1 0,0 1 1 0,18-1-1 16,-18 2 0-16,21-1 1 0,-3 17-1 0,1 3 0 16,-19-20 0-16,18-1 0 0,-18 0 0 0,0-18-1 15,0 0-1-15,0 0-464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40:25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12720 7774 69 0,'0'0'0'0,"0"0"0"16,0 0 7-16,0 0 1 0,0 0-1 15,-19 37 1-15,19-37 2 0,0 0 1 0,-20 20-1 0,20-20 1 16,0 0-3-16,-18 0 1 0,18 17 0 0,0-17 0 16,0 19-1-16,-19-19 1 0,19 0 0 15,0 0 0-15,-18 0-7 0,18 19 1 0,0-19-1 0,0 0 1 16,0 20 3-16,-20-20 0 16,20 0 1-16,0 19-1 0,0-2 0 0,-18-17 0 0,18 0 0 0,0 20 1 0,-19-20-2 15,19 19 0-15,0-19 1 0,0 19 0 0,-18-1-1 16,18-18 1-16,0 18 0 0,-19-18 0 0,19 20 1 15,0 0 0-15,-20-20 0 0,20 18 1 0,0 0-4 16,0 0 0-16,0-18 0 0,-18 22 0 16,18-5-1-16,0 2-1 0,-19-19 0 0,19 18 1 0,0 0 2 15,0 4 0-15,0-5 0 0,-18 2 0 0,18-1-2 0,0 2-1 16,0-1 1-16,-21-1 0 0,21 0-1 0,0 1 1 16,0 1-1-16,0 17 1 0,-18-19 0 0,18 1-1 15,0 19 1-15,-19-19-1 0,19 0 0 0,0 19 0 16,0-20 0-16,0 2 1 0,0-2-2 0,-18 20 0 15,18-21 1-15,0 4-1 0,0 16 0 0,0-18-1 16,0 0 1-16,0 0-1 0,-20 18 1 0,20-19 0 16,0 2 0-16,0 18 0 0,0-20 0 0,20 1 0 0,-20 18 0 15,0-18 0-15,0 1 0 0,0 18 0 0,0-19 0 16,0 18 0-16,0 0 4 0,0-19 0 0,0 21-1 16,0-22 1-16,0 23-4 0,0-3 0 0,0-20 1 15,0 23-1-15,0-4 2 0,0 4 0 0,-20-22-1 16,20 18 1-16,0 4-1 0,0-4 0 0,0 3 0 15,0-3 1-15,0-17 1 0,0 19 1 0,0-20 0 0,0 19 0 16,0 2-6-16,0-21 0 0,0 2 0 0,0 18 0 16,0-20-1-16,0 0 0 0,0 21 1 0,0-2-1 15,0-19-1-15,0 21 1 0,20-21 0 0,-20 1 0 16,0 19-1-16,0-19 1 0,0 18 0 0,0-17-1 16,0 17 2-16,0 0 0 0,0 1 0 0,18-19-1 0,-18 18 4 15,0-17-1-15,0 18 0 16,0-20 0-16,0 20 3 0,0-21-1 0,0 22 1 15,19-21 0-15,-19 1-3 0,0 20 0 0,0-21 0 0,18 1 0 0,-18-1 1 16,0 20 1-16,0-38 0 0,21 19 0 0,-21 0-3 16,18 0 1-16,-18 1-1 0,19-20 1 15,-19 17 0-15,18 2 1 0,-18-19 0 0,20 20 0 0,-1-2-2 0,-1-18 0 16,1 19 1-16,-19-19 0 0,18 18-1 0,2-18 0 16,-2 19 0-16,1-19 1 0,-1 0-1 0,2 0 0 15,-1 20 0-15,-1-20 0 0,1 0-1 0,-1 18 1 16,20-18-1-16,-19 0 1 0,-1 0-1 0,2 0 1 15,-1 0-1-15,-1 0 1 0,1 0-1 0,-1 0 0 16,-18 0 0-16,21 0 0 0,-3-18 0 0,1 18 0 16,-1 0 0-16,-18-20 0 0,20 20 0 15,-1-19 0-15,-1 19 0 0,0 0 0 0,-18-18 2 0,20-1 1 0,-1 19-1 16,-1-18 0-16,1-21 4 0,-1 22 0 16,-18-3 0-16,20 1 0 0,-2 0-3 0,1 0-1 0,-19 1 1 15,18-20 0-15,2 19-1 0,-20 1 1 16,19-1 0-16,-1-1 0 0,-18 1-2 0,0 1 1 15,19 0-1-15,0-3 0 0,-19 4 1 0,19-3 0 0,-19 2 0 16,18 0 1-16,-18-3-1 0,19 4 0 0,-19-3 0 16,0 2 0-16,18-1 1 0,-18 0 0 0,21 1 0 15,-21-2 0-15,0 1 0 0,19 1 0 0,-19 0 0 16,0-21 1-16,18 20 0 0,-18 1 1 0,0-1-1 0,19 1 1 16,-19-2-2-16,0-17-1 0,0 37 1 15,0-39 0-15,19 21-4 0,-19 0 0 0,0 18 0 16,19-38 1-16,-19 18-5 0,0 2 0 0,0 0 1 0,0-1-1 15,18 0 3-15,-18-1 0 0,0 20 0 0,19-18 0 0,-19 0 0 16,0-3 0-16,0 21 0 0,0-17 0 0,18-3 3 16,-18 2 0-16,0-1 0 0,0 0 0 0,0 0 1 15,0 0 0-15,0 2 0 0,0-4 1 0,0 21 0 16,0-18 0-16,0-1 1 0,0 2-1 0,0-2-1 0,0-2 1 16,0 3-1-16,0 0 0 15,0-22 0-15,0 22 0 0,0 0-1 0,0 0 1 0,0-22 1 0,0 23 0 16,0-20-1-16,0-3 1 0,0 23-1 0,0-22-1 15,0 21 1-15,20-19-1 0,-20 0 1 0,0 18-1 16,0-19 0-16,0-1 0 0,0 21 1 0,19-20 0 16,-19 0-1-16,0 0 1 0,0 20-1 0,0-19 1 0,0 18-1 15,0 0 1-15,0-19-1 0,0 20 0 0,18-20 0 16,-18 19 0-16,0 0-1 0,0-19 0 0,0 20 0 16,0-20 0-16,18 19-4 0,-18 0 0 0,0-19 0 15,0 19 0-15,0 1 2 0,0 0 1 0,0-1-1 16,0-1 1-16,0-17-1 0,0 19 0 0,0-1 0 15,0-1 0-15,0 2 2 0,0-1 0 0,0 2-1 16,0-5 1-16,0 4 1 0,-18 0 0 0,18-1 0 0,0 2 0 16,0-5 3-16,0 4 1 0,0 0-1 15,0 18 0-15,0-18 1 0,-18-2-1 0,18 20 0 0,0-20 1 16,-19 20 0-16,19-18-1 0,-20 18 1 0,20 0 0 16,0-18-1-16,-18 18 0 0,18 0 0 0,0-19 1 15,-19 0-2-15,19 19 0 0,-18 0 0 0,-1-20 0 0,19 3-2 16,-19 17 0-16,0-19 0 0,1-1 0 0,18 1 1 15,-19 19 0-15,19 0 0 0,-21-19 0 0,21 19 2 16,-18-17 0-16,18 17 0 0,-19-20 0 0,1 1-3 16,-1 19 0-16,19-18 3 15,0 18 0-15,-19-18 0 0,19 18 1 0,-19 0-3 0,19-19 1 16,0 19 0-16,-18 0 0 0,18-20 0 0,-19 20-1 16,19-19 1-16,0 19-1 0,-20 0-1 15,20-18 1-15,-18 18-1 0,-1-18 0 16,1 18 0-1,18-20 0-15,0 20 1 0,-20 0-1 16,20-19 1-16,-18 19 0 0,18-19 1 16,-19 19 0-16,19 0 0 0,-18 0-1 0,-1 0 2 0,19 0-1 15,-20 0 0-15,2-18-1 0,18 18 0 16,0 0 1-16,-18 0-1 0,-1 0 0 0,-1 0 0 16,2 0-1-16,18 0 1 0,-19 18 0 0,19-18 0 15,-18 0 0-15,-3 0-1 0,3 0 0 16,-1 19 0-16,1-19 0 0,-1 0 0 15,-1 19 0-15,2-19-1 0,-1 20 1 0,1-20-1 16,18 18 1-16,-38-18 0 0,19 18 0 0,1 1 0 16,-1 1 0-16,-1-20 0 0,20 19 1 15,-18-19-1-15,-1 18 2 0,19 0 0 0,0 1 0 0,0-19 0 16,-18 20-2-16,18-20 1 0,0 17-1 16,0-17 1-16,0 19 1 0,0-19 0 0,0 19 0 15,0-19 0-15,0 20-1 0,0-20 0 0,0 19-1 16,18-19 0-16,-18 17 1 0,19-17-1 0,-1 0 1 15,2 0-1-15,-1-17 1 0,-1-2 0 0,1-1-1 16,-1 1 0-16,2 0 0 0,-2 2 0 0,1-22 0 16,-1 3 0-16,21 17 0 0,-2-1 0 0,-19 1-5 15,21 1 1-15,-20 0-1 0,19-21 1 0,-1 2-3 0,-19-1 1 16,2 0-1-16,17 20 1 0,-18-21-4 0,-1 21 0 16,39-21 1-16,-19 21-1 0,-19-1-1 15,18 1-1-15,-18-2 1 0,-19 3 0 0,19-2-1 0,18 19 0 16,-19-20-1-16,3 20 2 0,-21 0-371 0</inkml:trace>
  <inkml:trace contextRef="#ctx0" brushRef="#br0" timeOffset="956.076">13529 7265 251 0,'19'0'0'0,"-19"20"0"0,0-20 0 0,0 0 7 0,0 19 0 16,0-19 0-16,0 0 0 0,0 17-6 0,-19 3-1 15,19-20 1-15,0 18-1 0,-19-18-11 0,19 19 0 0,-19-1 0 16,19-18 0-16,0 21-6 0,-18-21 0 0,18 0 0 16,0 18 1-16,-19-18 3 0,19 18 1 0,-21-18 0 15,21 0 0-15,-18 0 2 0,18 0 1 16,0 19 0-16,-19-19 1 0,19 0 0 0,-18 0 0 0,18 0 1 15,0 0-1-15,-19 0 0 0,19 20 0 0,-19-20 1 16,19 0-1-16,-19 18 6 0,19 1 0 0,-18-19 0 16,-1 19 0-16,-1-1 1 0,2 2 0 0,-1-2 0 15,1 1 0-15,18 0 0 0,-20-19 0 0,2 20 1 0,-1-20-1 16,19 18 1-16,-18-18 0 0,-1 18-1 0,19 1 1 16,-20 1 0-16,2-1 0 0,0-1 0 15,18-18 0-15,-19 18-1 16,19-18 6-16,-20 0 0 0,20 0 0 0,0 19 0 0,0-19 7 15,0 0 0-15,0 0 0 16,-18 0 0-16,18 0 1 0,0 0 0 0,0 0-1 0,0 0 1 0,0 0 2 16,0 0 0-16,0 0 0 0,0-19 0 0,18-17 0 15,21 17 1-15,-21-38-1 0,20 19 1 0,-1 0-5 16,0 0 1-16,1 1-1 0,-19 0 1 0,19-20 0 16,-1 39 0-16,1-40 0 0,18 20-1 0,-17 2 1 15,-20-2 0-15,18 18 1 0,1-17-1 0,17-1 1 0,-35 2-1 16,17-4 1-16,1 4 0 0,-1 18-2 0,2-2 0 15,-3-18 0-15,-17 20 0 0,19-1-1 0,-19-2-1 16,-1 21 1-16,1-17 0 0,0 17-2 0,-19 0-1 16,20 0 1-16,-20 0 0 0,0 0-1 0,18 0 0 15,-18 0 0 1</inkml:trace>
  <inkml:trace contextRef="#ctx0" brushRef="#br0" timeOffset="1037.62">13980 6889 582 0,'19'0'6'0,"-19"0"1"0,0 0-2 0,0 0 2 0,0 17-3 0,0-17 1 0,0 21 0 0,0-21 1 0,0 19-3 0,0-19 0 0,0 0-478 0</inkml:trace>
  <inkml:trace contextRef="#ctx0" brushRef="#br0" timeOffset="37947.487">14564 6174 282 0,'0'0'0'0,"0"0"0"0,0 0 18 0,0 0 0 16,-19 19 1-16,0-1-1 0,19 0-5 15,-19 2 0-15,0 18 1 0,19-20-1 0,-18 22 3 16,18-23 0-16,-20 20 1 0,2-18-1 0,18 19-6 0,-20-19-1 15,20 19 1-15,-18-19 0 0,18 17-7 0,-19-15 1 16,19-3-1-16,0 1 1 0,-18-1-4 0,18 0 0 16,0 3 0-16,0-3 0 0,0 0 4 0,0 1 0 0,0-19-1 15,0 20 1-15,18-20-4 0,-18 19 0 0,19-19 0 16,-1 18 0-16,-18 0 0 0,20-18 0 0,-2 20 0 16,2-20 0-16,-2 19 2 0,1-19-1 0,0 0 1 15,0 0 0-15,18 18 0 0,-17-18 0 0,-20 19 0 16,18-19 0-16,-18 0 1 0,19 0-1 0,-19 0 0 15,0 0 1-15,0 0-1 0,0 0 0 0,18 17 0 16,-18-17 0-16,0 0 2 0,0 0 0 0,-18 0-1 16,18 0 1-16,0 21-2 0,-19-21-1 0,19 19 1 0,-18-19 0 15,-20 37-1-15,19-18 1 0,-19 19-1 0,19-20 1 16,1 20 1-16,-2-18 1 0,2-2 0 0,-2 19-1 0,2-18-1 16,-1 1 0-16,1-3-1 0,18 3 1 0,-20 18-2 15,20-19 0 1,0-2 0-16,0-17-3 0,20 20-1 0,-20-20 1 0,0 0 0 0,18 0-2 15,-18 0-1-15,19 0 1 0,-1 0 0 0,2-20-1 16,-2 3 1-16,-18-2-1 0,20-39 1 0,-20 21-7 16,18-19 0-16,20 18 0 0,0 0 1 0,-20 20-2 15,2-20 1-15,-20 38-360 0</inkml:trace>
  <inkml:trace contextRef="#ctx0" brushRef="#br0" timeOffset="38537.951">15091 5967 235 0,'0'0'0'0,"0"0"0"15,0 37-5-15,0-17 1 0,0-3-1 16,-20 2 0-16,20 20-2 0,0-20-1 0,0 18 0 16,0 1 0-16,0-20 34 0,0 20 1 0,0-18 0 0,20 16-1 15,-20 4-9-15,0-23 0 0,0 2 0 0,0 18 0 0,19-16-3 16,-19-4 0-16,0 2 0 0,18-1 0 0,-18 2 0 15,0-1 0-15,0-1 1 0,0 0-1 0,0 3-4 16,0-3 0-16,0 1 1 0,0-1-1 0,-18-18-4 16,18 18-1-16,0 3 0 0,-19-3 1 0,-1 0-6 15,2 1 0-15,-1-19 0 0,1 0 0 0,-20 0 0 0,0 0 0 16,-1-19 0-16,2 19 0 0,-1-18-11 0,20 0-1 16,-19-3 1-16,17 3 0 0,-17 0-3 0,18-1-1 15,19 1 1-15,-18-3 0 0,-2 21-3 0,20-18 0 16,-18 18 1-16,18 0-1 0,0 0 0 0,0 0 0 15,0 0 0-15,0-18 1 0,-19 18-6 0,19 0 0 16,0-19 0-16,0-1 1 0,19 2 11 0,-19-1 0 0,18 2 0 16,20-4 0-16,-19 2 11 0,18 1 0 0,1-1 0 15,19 2 0-15,-2-5 19 0,-16 4-1 0,-1 0 1 16,18 0 0-16,-19 18-4 0,2-20 0 0,16 0 1 16,-17 2-1-16,0 0 1 0,-1 18 0 0,-18-19-1 15,19 19 1-15,-1-19-8 0,-18 19 0 0,-1 0 1 16,2-20-1-16,-2 20-4 0,19-17 0 0,-37 17 0 15,21-19 0-15,-2 0-5 0,-1-1 1 0,1 1-1 16,19 19 1-16,-20-37-6 0,1 19-1 16,-19-19 0-16,18 18 1 0,-18 19-313 0</inkml:trace>
  <inkml:trace contextRef="#ctx0" brushRef="#br0" timeOffset="40568.282">15898 5703 207 0,'0'0'0'16,"20"0"0"-16,-1 0-1 0,-19 0 0 15,18 0-5-15,-18 0 0 0,0 0-1 0,0 0 1 0,0 0-10 16,0 0-1-16,0 0 1 0,0 0-1 15,0 0 24-15,-18 0 0 0,18 0 0 0,0 0 0 0,0 0 7 16,-19 0 0-16,19 0 0 0,-20 19 0 0,2 18 2 16,-19 1 1-16,17 0-1 0,-17 0 0 0,19-1-2 15,-1 2 1-15,-1 16-1 32,2-18 0-32,0 21-3 0,-1-22 0 0,19 22 0 0,-20-22 0 0,2 4-1 0,-1-22 1 0,19 18-1 0,0-14 1 0,0-5-4 0,0 2 1 15,0-1 0-15,0 1 0 0,0 2-3 0,19-21-1 16,-19 0 1-16,18 0 0 0,-18-21 0 0,20 21-1 15,-20-19 1-15,37-18 0 0,-19-2-2 0,2 3 0 16,-1 18 1-16,-1-40-1 0,-18 21-1 0,19-2 0 16,-1 22 1-16,2-41-1 0,-2 22 2 0,-18-2 0 15,19 1 0-15,-19-21 0 0,18 22 0 0,-18 16 0 0,0-18 0 16,20 0 0-16,-20 20-1 0,0-20 0 0,0 20 0 16,0-2 1-16,0 2-1 0,0 18 1 0,0 0 0 15,0 0 0-15,0 0-3 0,0 0 1 0,0 0 0 16,0 0 0-16,0 0 3 0,0 0 0 0,0 18 0 15,0 2 0-15,19 17-3 0,-19 0 0 0,18 20-1 16,1-38 1-16,-19 19-2 0,20-1 1 0,-20-17 0 16,19 17 0-16,-1-18-1 0,19-1 0 0,-37 2 0 15,20-3 1-15,-1 2-1 0,-1-19 0 0,1 20 1 0,0-20-1 16,18 0 0-16,-18 0 0 0,1 0 0 0,-2-20 0 16,1 1 0-16,-1 19 0 0,1-17 0 15,0-3 0-15,0-17-1 0,-1 19-1 0,-18-1 1 0,19-20 0 16,1 21-1-16,-20 0-1 0,18-21 1 0,-18 20 0 15,0 1-3-15,19-2 1 0,-19 2-1 0,0 18 0 0,0 0-2 16,0-19 0-16,18 19-1 0,-18 0 1 0,0 0 0 16,0 0 1-16,0 0-1 0,0 0 1 0,-18 0-1 15,18 19 0-15,0-19 0 0,0 18 0 0,0 39 5 16,-19-18 0-16,19-3 0 0,0-17 1 0,0 20 0 16,0-21 1-16,0 1-1 0,-18-1 1 0,18-18-1 15,0 20 0-15,0-20 0 0,0 17 0 0,0-17 0 16,0-17 1 15,0-3 0-31,0-35 0 0,18-3 1 16,-18 22-1-16,19-22 0 0,-19 20 0 0,18 1 1 15,-18 0 0-15,0-20-1 0,21 18 5 0,-3 3-1 16,1 17 0-16,-19-18 1 0,18 18 0 0,-18 0 1 16,19 0-1-16,-19 0 1 0,20 19-2 0,-20 0 1 0,0 0 0 15,0 0 0-15,18 0-2 0,-18 0 1 16,0 0-1-16,0 19 1 0,0 19-4 0,18-19 0 15,-18 18 0-15,0 1 0 0,19 18 0 0,-19-19 0 0,20 1 0 16,-20-19 0-16,0 18-1 0,18-17 1 0,-18-2 0 16,19 1 0-16,-1-19 0 0,-18 19 0 0,19-19 0 15,0 0 0-15,0 0 0 0,-1-19 0 16,1 19 0-16,-19-19 0 16,20 1 5-16,-20-2 0 0,18 2 0 0,1-1 0 15,-19 0-1-15,18 1 0 0,-18-2 0 0,0 20 0 0,0-18-1 16,0 18 1-16,0 0 0 0,0 0-1 0,0 0-1 15,0 0 1-15,0 0-1 0,0 0 0 16,0 0-1-16,0 0 0 0,0 18 0 0,0 20-1 16,0-19 0-16,0 0 0 0,0-1 0 0,0-18-2 15,0 20 1-15,0-20-1 0,0 0 1 0,0 0-3 16,0 0 0-16,0 0 0 0,20-20 0 0,-20 20 2 16,18-37-1-16,-18 18 0 0,19-19 0 0,-19-17 2 0,18-2 1 15,-18 18-1-15,19-16 0 0,-19 17 1 0,0 0-1 16,0-18 1-16,0-1-1 0,0 2 1 15,21-3 0-15,-21 0 0 0,0 4 0 0,0-3 0 0,-21 0 1 16,21 20-1-16,0-20 1 0,0 2 0 0,0 16 1 16,0 2 0-16,0 18 0 0,0-19 2 0,0 21 0 15,-19-4-1-15,19 3 1 0,0-1-1 0,0 19 0 0,0 0-1 16,0 0 1-16,0 19-1 0,0-19 1 16,0 0-1-16,0 39 1 0,0 16-1 0,0 1 1 0,0 20-1 15,0-1 1-15,0 1-3 0,0-1 1 0,0 1-1 16,0 18 1-16,19-20-1 0,-19-18 1 0,21 2-1 15,-21-21 0-15,18 1 1 0,1-19-1 0,-1 18 0 16,-18-18 1-16,20 0-1 0,-2 19 0 0,1-38 0 16,-1 0 0-16,-18 18 0 0,20-18 0 0,-20-18 0 15,19 18 1-15,-1 0 0 0,0-21 0 0,1 4 1 16,1-21 0 0,17 18 0-16,-19-16 0 0,2-2 0 0,-2 1-1 0,1 17 0 0,-19-18 0 15,18 2 1-15,1-3-1 0,-19 20 0 0,20-17 0 16,-20 16 1-16,18-18-2 0,-18 38 1 0,0-18-1 0,0 0 1 15,0-4-1-15,0 44 0 32,0-4-2-32,-18 0 0 0,18 1 0 0,-20 56 0 0,1-17-3 15,1 16 0-15,-1-17 0 0,1-19 0 0,-2-2 3 16,20 3-1-16,0-3 0 0,-18 3 1 0,18-20-3 16,0-1 1-16,0 2 0 0,0-2 0 0,0 1 3 15,0-19 0-15,0 19 0 0,18-19 0 0,-18 0 1 16,0-19 0-16,0 0 0 0,0 19 0 15,20-18 0-15,-2-20 0 16,-18-20 0-16,19 22 0 0,-1-20 0 0,-18 18 0 16,19 0 1-16,-19 20 0 0,20-21 1 0,-20-16 0 0,0 16 0 15,18 2 0-15,-18-1 1 0,0 0-1 0,0 20-1 0,19 0 0 16,-19 18 0-16,0-22 1 0,0 5-1 16,0 17 0-16,0 17 0 0,0-17 0 0,0 0 0 15,0 22 0-15,18 14 0 0,-18 2 0 0,0 18 0 16,20 2 0-16,-2-3-1 0,-18-16 0 0,20-2 0 15,-2 1 0-15,2-19 0 0,-20 18 0 0,19-18 0 16,-1 0 0-16,1-19 1 0,-1 17-1 0,2-17 0 16,-20 0 1-16,18 0-1 0,1 0 0 15,-19-17 0-15,18 17 0 0,-18-19 0 0,20-20 1 16,-20 22 0-16,19-2-1 16,-19-38 1-16,0 39 0 0,18-21-1 0,-18 2 0 0,0-1 1 15,0 19-1-15,0-18 0 0,0-1 0 16,0 0 1-16,0 2 1 0,0 14 0 0,0-13 1 0,0-1-1 15,0 14 0-15,0-14 0 0,19 17 0 0,-19-20 0 0,19 21 0 16,0 18 1-16,-19-18-1 0,18 18 0 0,-18-19 0 16,0 19-1-16,19-20 0 15,-1 20 0-15,-18 0 1 0,20 0-1 0,-2 0 0 32,-18-18 1-32,19 18-2 0,0-19 0 0,0 19 0 0,0 0 0 0,-1-18-3 0,2 18 1 0,-1 0-1 15,0-20 1-15,-1 1-1 0,1 19 1 0,19-17-1 0,-19 17 1 0,-19-20 0 0,18 1 1 16,1 19 0-16,-19 0-1 0,19 0 1 0,-19 19 0 15,19 1 0-15,-19 16 1 16,-19-16 0-16,19 17 0 0,0 20 0 0,-19-2 0 16,19 2 0-16,-19-17 0 0,19-4 0 0,0-1 0 15,0-13 0-15,0-4 0 0,0 0 0 0,0 1 0 16,0 0 0-16,19-19 0 16,0-19 0-1,0-18 0-15,-1-3 0 0,-18-14 0 16,19 15 0-16,-1-16-1 0,-18 16 0 15,20-16 1-15,-20-2-1 16,19 19 0-16,-19-18 0 0,18-1 0 0,-18 1 0 0,0 1 1 0,19-3 0 0,-19 2 0 16,19-1 0-16,-19 1 0 0,0 18 0 0,0-18 1 15,0-1-1-15,19 20 0 0,-19 17 1 0,0 3-1 16,0-3 0-16,0 2 0 0,0 36 0 16,0 2-1-16,18 36 0 15,-18-1 0-15,19 21 0 0,1-1 0 0,-2 1 0 16,1-2-1-16,-1-16 0 0,21 18 0 0,-20-2 0 15,18 2 0-15,-17-21 1 0,-2 20 0 0,19-17 0 16,1-22 0-16,-19 3 1 0,-1 15-1 0,1-14 1 0,-19-3 0 16,-19 2 0-16,1-3 0 0,-19-17 0 0,-2 0 1 15,3 1 0-15,-3 16 0 0,2-17 0 16,37-19-463-16</inkml:trace>
  <inkml:trace contextRef="#ctx0" brushRef="#br0" timeOffset="42073.382">15260 7341 24 0,'0'0'0'0,"18"18"0"0,1-18 45 16,-1 0-1-16,21 0 1 0,-21 0 0 0,19-18-19 15,1 18 1-15,-1 0 0 0,3-20-1 0,-3 3-25 16,1-2-1-16,-20-1 1 0,19 2-1 16,2-2 2-16,-21 3 0 0,0-22 0 0,2 20 1 0,-1 1-3 15,-1 0 0-15,1-22 0 0,-1 22 0 0,-18 0 5 16,20-20 1-16,-20 19 0 0,0 0 0 0,0 1 1 15,0-1 1-15,0-2 0 0,-20 4-1 0,2-2 0 0,18 1 0 16,-19-1 0-16,1 19 0 0,-1-20-1 0,-19 2 1 16,20 0-1-16,-21-1 1 0,21 19-2 15,-1 0 0-15,1 0 0 0,-1 0 0 0,0 19 4 16,0-1-1-16,1 0 1 0,18 2 0 0,-19-1-3 0,19-1 2 16,0 1-1-16,0 19 0 0,0-1-6 15,0 21 0-15,19-22 0 110,-1 2 0-110,1 18-1 0,0 2 1 0,0-21-1 15,18 1 1-15,1-2 0 0,-19 2 0 0,17-19 0 0,3 20-1 0,-2-21 1 0,1-18 0 0,-1 0 0 0,1 18 0 0,-1-18-1 0,-18 0 1 0,20 0-1 0,-2-18 0 0,-19 0 1 0,21 18 0 0,-21 0 0 0,1-21-1 0,0 21 4 0,0 0-1 0,-1 0 0 0,1 0 0 16,1 0-2-16,-20 0 0 0,18 0-1 0,1 0 1 0,-1 21 0 0,1-21-1 0,-19 0 1 0,0 0 0 0,0 0 0 0,0 0 0 0,0 0 0 15,0 0 0-15,0 0 1 0,0-21 0 16,0 3-1-16,0-1 0 0,-19-19 0 16,1-18 0-16,-1 1 1 0,1-21 0 0,18 18 0 0,-20-16 0 15,1 18-1-15,19-1-1 0,0 1 1 16,0 0-1-16,0-2 2 0,0 22 0 0,0-21 0 0,19 20-1 0,-19-2 1 109,20 21-1-93,-20-21 0-16,18 21 0 0,1-1 0 0,-1 2 0 0,1 17 1 0,0 0-1 0,0 0 1 0,-1 0 0 0,1 0 0 0,1 36 0 0,-2 2 0 0,1 17-1 0,-1 3 0 0,3-1 0 16,16-2-1-16,-19-16 0 0,1 17 0 0,1-37 0 0,-2 18 0 0,0-37-1 0,1 17 1 0,1 4 0 0,-2-2-1 0,1-1 1 0,-1 1-1 0,1-19 0 0,-19 0-7 0,19 19-1 0,-19-19 0 0,0 0 1 0,0 0 2 0,19 0-1 0,-19 0 1 0,0 0 0 0,0-19 1 0,0 19 1 15,0 0-1-15,0-19 1 0,0-18 2 0,0 16 1 16,18-15 0-16,-18-1-1 0,0-1 2 0,0 1 0 0,0 17 0 15,0-17 1-15,-18-2 2 0,18 21 0 16,18-19 0-16,-18-2 0 109,0 3 1-109,0 17 1 0,0-1 0 16,19 2 0-16,-19-1-4 0,0 2 1 0,20-4 0 0,-20 21 0 0,18 0 1 0,-18 0 0 0,0 0 0 0,19 0 0 0,-1 0-2 0,2 21 0 0,-2-21 0 0,1 17 0 0,-1 2-1 0,1-1 0 0,2-18 0 0,-3 0 1 0,1 0-2 16,-19-18 1-16,18 18-1 0,2 0-2 0,-20 18 1 0,0-18 0 0,0 0 0 0,18 20-4 0,-18-20 0 0,0 19 1 0,19-1-1 0,-1 39 2 0,-18-20 0 0,20 2-1 0,-20-3 1 0,19 3 1 0,-19-2 0 0,18-19 0 15,-18 2 0-15,18-1 0 0,1-1 0 0,1 1 1 0,-2-19-1 0,-18 0 2 16,19 0 1-16,-1-19-1 0,2 1 0 0,-2-1 1 16,1-1 0-16,-1-16 0 0,-18-3 0 15,19 2 4-15,1-2 1 0,-20 3-1 0,18-1 0 0,-18-2 2 16,0 2 0-16,0-1-1 0,0 2 2 15,-18-4-3-15,18 3 1 0,-20 20 0 0,1-23 0 0,1 4-3 16,-1 16 0-16,19 0 0 16,-38 2 1 31,38 0-2-47,-18-1 1 0,18 19 0 0,-19 0 0 0,19 0-1 0,0 0 1 0,0 0-1 0,-18 19 1 0,18-1-2 0,0 0 0 0,0 22 1 0,18 14 0 0,1 4-1 0,-19 17 0 0,18-18 0 0,20-2 0 0,-19 3 0 15,-1-1 0-15,1-21 0 0,19 3 0 0,-19-2-1 0,-1 1 0 16,20-19 1-16,0 18 0 0,-18-20-3 0,-1 4 1 0,18-21 0 15,-19 0 0-15,2-21-2 0,-2 21-1 0,-18-17 0 16,19-2 1-16,-1-18 3 0,2-1 0 0,-1 1 1 16,-19-20-1-16,18 0 0 0,1 20-1 0,0-20 1 15,0-18-1-15,-19 18 2 0,18 1-1 0,1-19 1 16,-19 17-1-16,18-16 2 0,-18 18-1 0,20-2 0 16,-2-16 0-16,1 17 6 0,-19 20 0 0,19-1 0 15,0-18 0-15,0 36 2 0,-1-17-1 0,2 18 1 16,-1 1 0-16,0 18-1 0,-19 0 1 0,18 0 0 15,-18 0 0-15,19 18-2 0,-1-18 0 0,-18 19 0 16,20 18 1-16,-1 20-3 0,-19-18 1 0,18-3-1 16,1 22 0-16,0-21 0 0,-19 18-1 0,19-16 0 0,-1-20 1 0,1 0-3 15,-19-19-510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6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7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shrh19?utm_source=unsplash&amp;utm_medium=referral&amp;utm_content=creditCopyTe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unsplash.com/s/photos/specie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randomlies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random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E7B-D4AD-488D-9F21-B63A7DFB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E8742-0EF0-499D-84FB-C6CFA840A7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we:</a:t>
                </a:r>
              </a:p>
              <a:p>
                <a:r>
                  <a:rPr lang="en-US" dirty="0"/>
                  <a:t>Take a sample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the statistic</a:t>
                </a:r>
              </a:p>
              <a:p>
                <a:r>
                  <a:rPr lang="en-US" dirty="0"/>
                  <a:t>Infinitely many times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95% of the time, will be in 95% CI.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have other CIs (</a:t>
                </a:r>
                <a:r>
                  <a:rPr lang="en-US" dirty="0" err="1"/>
                  <a:t>eg</a:t>
                </a:r>
                <a:r>
                  <a:rPr lang="en-US" dirty="0"/>
                  <a:t> 99%)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CI is </a:t>
                </a:r>
                <a:r>
                  <a:rPr lang="en-US" b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rgbClr val="FF0000"/>
                    </a:solidFill>
                  </a:rPr>
                  <a:t> where we’re 95% sure the parameter is!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E8742-0EF0-499D-84FB-C6CFA840A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3922" r="-247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9D779-15DF-4328-AC62-3F452F268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832" y="365125"/>
            <a:ext cx="635696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31" y="1825625"/>
            <a:ext cx="6356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Taking a sample and computing a statistic is a random process that results in a </a:t>
            </a:r>
            <a:r>
              <a:rPr lang="en-US" i="1" dirty="0"/>
              <a:t>sampling distribution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the sampling distribution to estimate the precision of an estimate (e.g. statistic estimating a parameter).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Joshua Rawson-Harris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1119F-4C2B-4AC5-9AF4-061DDF0DAE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Compute a confidence interval for the mean using the standard error</a:t>
            </a:r>
          </a:p>
          <a:p>
            <a:r>
              <a:rPr lang="en-US" dirty="0"/>
              <a:t>Correctly interpret a confidence interval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Ashim</a:t>
            </a:r>
            <a:r>
              <a:rPr lang="en-US" sz="1400" i="1" dirty="0">
                <a:hlinkClick r:id="rId3"/>
              </a:rPr>
              <a:t> </a:t>
            </a:r>
            <a:r>
              <a:rPr lang="en-US" sz="1400" i="1" dirty="0" err="1">
                <a:hlinkClick r:id="rId3"/>
              </a:rPr>
              <a:t>D’Silva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B75C5-6F66-4AD9-B7C3-6C6DF6F44C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6712" y="0"/>
            <a:ext cx="468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C86D-5D06-4139-88EE-4286D252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 Population</a:t>
            </a:r>
          </a:p>
        </p:txBody>
      </p:sp>
      <p:grpSp>
        <p:nvGrpSpPr>
          <p:cNvPr id="25" name="Group 24" descr="A mass of penguins.">
            <a:extLst>
              <a:ext uri="{FF2B5EF4-FFF2-40B4-BE49-F238E27FC236}">
                <a16:creationId xmlns:a16="http://schemas.microsoft.com/office/drawing/2014/main" id="{056043C6-B7DA-4B3F-8535-C15D003D2658}"/>
              </a:ext>
            </a:extLst>
          </p:cNvPr>
          <p:cNvGrpSpPr/>
          <p:nvPr/>
        </p:nvGrpSpPr>
        <p:grpSpPr>
          <a:xfrm>
            <a:off x="2363208" y="2397914"/>
            <a:ext cx="2205755" cy="4033679"/>
            <a:chOff x="213089" y="2031049"/>
            <a:chExt cx="2205755" cy="40336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1772BA-F6E2-44D4-9364-1CECF95E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336" y="2031049"/>
              <a:ext cx="1278542" cy="12785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330BD0-58C7-4E4E-AB8F-4AA97144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102" y="2199685"/>
              <a:ext cx="1278542" cy="12785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DB3FB-2E6A-4089-AC1E-9D6EC6B7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5502" y="2352085"/>
              <a:ext cx="1278542" cy="1278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31B63E-D75F-4882-A652-52829EEB4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902" y="2504485"/>
              <a:ext cx="1278542" cy="12785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6A5807-7AB5-4169-9BFD-C3FBB6D7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302" y="2656885"/>
              <a:ext cx="1278542" cy="12785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6F96F0C-06FC-4EF8-A4AD-6D1948502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7241" y="2197791"/>
              <a:ext cx="1278542" cy="12785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CFA50-FDAA-4FA4-A863-59C7C43B5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615" y="3309538"/>
              <a:ext cx="1278542" cy="127854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E913EA-0B79-4E38-A86E-71C9BEC4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798" y="3017255"/>
              <a:ext cx="1278542" cy="127854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0E55EB-254B-4615-8E37-9BD9339C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769" y="4786186"/>
              <a:ext cx="1278542" cy="12785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2610E-F4B4-4D8A-BD1F-4A7564B3D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425" y="4709313"/>
              <a:ext cx="1278542" cy="12785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6FC623-4551-43BA-909F-73DB659E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781" y="4406009"/>
              <a:ext cx="1278542" cy="127854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4E4E12-CC18-4A34-BC4B-1613E860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0531" y="3941115"/>
              <a:ext cx="1278542" cy="12785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AB2AE26-6145-436B-8DAB-7512CE83E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781" y="2812512"/>
              <a:ext cx="1278542" cy="127854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13FFD3F-81E9-4F2E-9DC5-FE8E7EBA8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089" y="4415703"/>
              <a:ext cx="1278542" cy="127854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C611E0-7EB6-42E8-8DF9-B894000BD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2031" y="3883630"/>
              <a:ext cx="1278542" cy="127854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493FD8-8CBA-4BC3-9192-BC391B70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241" y="2352085"/>
              <a:ext cx="1278542" cy="127854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D1EEF8-36CB-44C7-9A95-E9C90A11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389" y="3441559"/>
              <a:ext cx="1278542" cy="127854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047D94-CEB3-4B62-95A6-58B1C9997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800" y="4209903"/>
              <a:ext cx="1278542" cy="127854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0B856D-03CB-457A-9F64-B4CCEF5B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431" y="3448556"/>
              <a:ext cx="1278542" cy="127854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564FFD-A812-4ED8-B5F0-45ED9A54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5160" y="2861082"/>
              <a:ext cx="1278542" cy="12785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DE85E5-907A-404C-89B8-D690C3C0CB87}"/>
                  </a:ext>
                </a:extLst>
              </p:cNvPr>
              <p:cNvSpPr txBox="1"/>
              <p:nvPr/>
            </p:nvSpPr>
            <p:spPr>
              <a:xfrm>
                <a:off x="2486468" y="1567038"/>
                <a:ext cx="2082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Penguins</a:t>
                </a:r>
              </a:p>
              <a:p>
                <a:pPr algn="ctr"/>
                <a:r>
                  <a:rPr lang="en-US" dirty="0"/>
                  <a:t>(Population)</a:t>
                </a:r>
              </a:p>
              <a:p>
                <a:pPr algn="ctr"/>
                <a:r>
                  <a:rPr lang="en-US" dirty="0"/>
                  <a:t>Flipper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DE85E5-907A-404C-89B8-D690C3C0C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68" y="1567038"/>
                <a:ext cx="2082495" cy="923330"/>
              </a:xfrm>
              <a:prstGeom prst="rect">
                <a:avLst/>
              </a:prstGeom>
              <a:blipFill>
                <a:blip r:embed="rId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090DD67-26F9-4F2D-A712-472C31A8B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2470" y="2397914"/>
            <a:ext cx="1278542" cy="127854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A8F21E7-EA2C-4255-85D5-0F6A09FDC78C}"/>
              </a:ext>
            </a:extLst>
          </p:cNvPr>
          <p:cNvGrpSpPr/>
          <p:nvPr/>
        </p:nvGrpSpPr>
        <p:grpSpPr>
          <a:xfrm>
            <a:off x="5043360" y="2561713"/>
            <a:ext cx="1978109" cy="3659243"/>
            <a:chOff x="5043360" y="2561713"/>
            <a:chExt cx="1978109" cy="365924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491A4A6-C8BE-43CF-BFD1-2DE9BD5AE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414" y="2561713"/>
              <a:ext cx="1278542" cy="127854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C700346-38C0-4DD8-BF73-DBD5582B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3360" y="3214325"/>
              <a:ext cx="1278542" cy="127854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682EF10-0691-4013-88DB-3E081C45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2927" y="2955422"/>
              <a:ext cx="1278542" cy="127854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5134584-C9D8-40B8-AA7C-8F4AE280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2927" y="3671566"/>
              <a:ext cx="1278542" cy="127854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4190981-E06B-4E09-88E3-49240C76D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1112" y="4942414"/>
              <a:ext cx="1278542" cy="127854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ECDD206-F6A0-428E-9C3E-323F6B23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1093" y="4480283"/>
              <a:ext cx="1278542" cy="127854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EA8467-88D6-40A9-949F-2FC68CD5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2470" y="4276733"/>
              <a:ext cx="1278542" cy="127854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4F86110-590C-4C22-835A-CADF44A0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9073" y="3665174"/>
              <a:ext cx="1278542" cy="1278542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FE709A-3563-4AB5-9D76-85CF5EDDA7A9}"/>
              </a:ext>
            </a:extLst>
          </p:cNvPr>
          <p:cNvSpPr txBox="1"/>
          <p:nvPr/>
        </p:nvSpPr>
        <p:spPr>
          <a:xfrm>
            <a:off x="5096741" y="1579068"/>
            <a:ext cx="208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of Penguins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F70E31B-F7A5-4B47-B955-02AB9AD437BB}"/>
              </a:ext>
            </a:extLst>
          </p:cNvPr>
          <p:cNvSpPr/>
          <p:nvPr/>
        </p:nvSpPr>
        <p:spPr>
          <a:xfrm>
            <a:off x="4353636" y="3599530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45F7731-8FA7-4FE6-AB68-DD55C199031F}"/>
              </a:ext>
            </a:extLst>
          </p:cNvPr>
          <p:cNvSpPr/>
          <p:nvPr/>
        </p:nvSpPr>
        <p:spPr>
          <a:xfrm>
            <a:off x="7386680" y="3627145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FE512E-EB62-44E9-8D48-218BBDDC7C88}"/>
              </a:ext>
            </a:extLst>
          </p:cNvPr>
          <p:cNvSpPr txBox="1"/>
          <p:nvPr/>
        </p:nvSpPr>
        <p:spPr>
          <a:xfrm>
            <a:off x="9507940" y="1579068"/>
            <a:ext cx="12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939E21-24D3-4351-8F16-2CFB5154151A}"/>
                  </a:ext>
                </a:extLst>
              </p:cNvPr>
              <p:cNvSpPr txBox="1"/>
              <p:nvPr/>
            </p:nvSpPr>
            <p:spPr>
              <a:xfrm>
                <a:off x="8846832" y="3226350"/>
                <a:ext cx="2747749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939E21-24D3-4351-8F16-2CFB5154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832" y="3226350"/>
                <a:ext cx="2747749" cy="1364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0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CCC39D-FE4F-4C82-9B54-AF73C41F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E4620-0F06-4C10-8007-A754B5799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a statistic relate to the underlying parameter?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Classical frequentist statistics considers the outcome of </a:t>
            </a:r>
            <a:r>
              <a:rPr lang="en-US" b="1" dirty="0"/>
              <a:t>repeating the experiment.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gives us the </a:t>
            </a:r>
            <a:r>
              <a:rPr lang="en-US" b="1" dirty="0"/>
              <a:t>sampling distribution</a:t>
            </a:r>
            <a:r>
              <a:rPr lang="en-US" dirty="0"/>
              <a:t> of the statistic.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C85195-7A70-4049-83F7-D39E71A5D7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261" y="2426135"/>
            <a:ext cx="4725477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9284AB-3D90-4DB7-A361-0966B3EAE034}"/>
                  </a:ext>
                </a:extLst>
              </p14:cNvPr>
              <p14:cNvContentPartPr/>
              <p14:nvPr/>
            </p14:nvContentPartPr>
            <p14:xfrm>
              <a:off x="9008640" y="2758320"/>
              <a:ext cx="745920" cy="230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9284AB-3D90-4DB7-A361-0966B3EAE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9280" y="2748960"/>
                <a:ext cx="764640" cy="23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5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CCC39D-FE4F-4C82-9B54-AF73C41F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0E4620-0F06-4C10-8007-A754B57990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Experiment: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Take sample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Compute statistic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 repeat:</a:t>
                </a:r>
              </a:p>
              <a:p>
                <a:r>
                  <a:rPr lang="en-US" dirty="0"/>
                  <a:t>Do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times</a:t>
                </a:r>
              </a:p>
              <a:p>
                <a:r>
                  <a:rPr lang="en-US" dirty="0"/>
                  <a:t>What’s the distribution of the statistic?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0E4620-0F06-4C10-8007-A754B5799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EC85195-7A70-4049-83F7-D39E71A5D7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261" y="2426135"/>
            <a:ext cx="4725477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A270-AAC1-4B50-8607-5A739C1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6464A-3E08-4798-81E0-60AB9ADF8C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Take sample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Then: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doesn’t need to be normal!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6464A-3E08-4798-81E0-60AB9ADF8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FD2FC09-466D-499F-ACE1-1AC414A91F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261" y="2426135"/>
            <a:ext cx="4725477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F84EEC-DA75-4388-8664-27B5D89B810A}"/>
                  </a:ext>
                </a:extLst>
              </p14:cNvPr>
              <p14:cNvContentPartPr/>
              <p14:nvPr/>
            </p14:nvContentPartPr>
            <p14:xfrm>
              <a:off x="3874320" y="2202480"/>
              <a:ext cx="1734840" cy="303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F84EEC-DA75-4388-8664-27B5D89B81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4960" y="2193120"/>
                <a:ext cx="1753560" cy="30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53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A3C-1C8F-4DBF-9447-935F2A53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78CDF-D9D5-4A79-BA62-9CCE6608C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60816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95% confidence interval (CI):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±1.96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Take sample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Compute CI</a:t>
                </a:r>
              </a:p>
              <a:p>
                <a:pPr marL="0" indent="0">
                  <a:buNone/>
                </a:pPr>
                <a:r>
                  <a:rPr lang="en-US" dirty="0"/>
                  <a:t>This procedure returns an interval containing the true mean 95% of the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78CDF-D9D5-4A79-BA62-9CCE6608C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60816" cy="4351338"/>
              </a:xfrm>
              <a:blipFill>
                <a:blip r:embed="rId3"/>
                <a:stretch>
                  <a:fillRect l="-1700" t="-21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3728A-1983-4209-989C-8BD93636BD97}"/>
                  </a:ext>
                </a:extLst>
              </p:cNvPr>
              <p:cNvSpPr txBox="1"/>
              <p:nvPr/>
            </p:nvSpPr>
            <p:spPr>
              <a:xfrm>
                <a:off x="7630789" y="1825625"/>
                <a:ext cx="4224043" cy="394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Chinstrap penguins: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=195.82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=7.13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=68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=0.865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CI: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195.82±1.69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Width</a:t>
                </a:r>
                <a:r>
                  <a:rPr lang="en-US" sz="2400" dirty="0"/>
                  <a:t> is estimate of precision of the estimated mean.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3728A-1983-4209-989C-8BD93636B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89" y="1825625"/>
                <a:ext cx="4224043" cy="3947106"/>
              </a:xfrm>
              <a:prstGeom prst="rect">
                <a:avLst/>
              </a:prstGeom>
              <a:blipFill>
                <a:blip r:embed="rId4"/>
                <a:stretch>
                  <a:fillRect l="-2309" t="-1235" r="-1732" b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0A4E33-B397-4DED-8641-C67B7AFB305F}"/>
                  </a:ext>
                </a:extLst>
              </p14:cNvPr>
              <p14:cNvContentPartPr/>
              <p14:nvPr/>
            </p14:nvContentPartPr>
            <p14:xfrm>
              <a:off x="4449960" y="1457280"/>
              <a:ext cx="2310480" cy="249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0A4E33-B397-4DED-8641-C67B7AFB30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40600" y="1447920"/>
                <a:ext cx="2329200" cy="25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02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227D-D6E5-4EFD-B0E4-C8B06E1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35B73FA-FE59-4BB8-A534-8B6B375FB2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03459277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8777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9436278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1466337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31001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Species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 CI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200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Adelie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189.95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(188.91, 190.00)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558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Chinstrap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195.82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(194.13, 197.52)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037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Gentoo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217.19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(216.04, 218.33)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34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35B73FA-FE59-4BB8-A534-8B6B375FB2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03459277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8777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9436278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1466337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31001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Species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8197" r="-2011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197" r="-10069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 CI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200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Adelie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189.95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(188.91, 190.00)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558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Chinstrap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195.82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(194.13, 197.52)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037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Gentoo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217.19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(216.04, 218.33)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34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4E1CF6-A064-40E7-9365-11B156B93F7E}"/>
              </a:ext>
            </a:extLst>
          </p:cNvPr>
          <p:cNvSpPr txBox="1"/>
          <p:nvPr/>
        </p:nvSpPr>
        <p:spPr>
          <a:xfrm>
            <a:off x="838200" y="362523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confidence intervals </a:t>
            </a:r>
            <a:r>
              <a:rPr lang="en-US" sz="2400" b="1" dirty="0"/>
              <a:t>do not overlap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is evidence that the species have different flipper lengths.</a:t>
            </a:r>
          </a:p>
          <a:p>
            <a:endParaRPr lang="en-US" sz="2400" dirty="0"/>
          </a:p>
          <a:p>
            <a:r>
              <a:rPr lang="en-US" sz="2400" dirty="0"/>
              <a:t>We’ll see a direct comparison later.</a:t>
            </a:r>
          </a:p>
        </p:txBody>
      </p:sp>
    </p:spTree>
    <p:extLst>
      <p:ext uri="{BB962C8B-B14F-4D97-AF65-F5344CB8AC3E}">
        <p14:creationId xmlns:p14="http://schemas.microsoft.com/office/powerpoint/2010/main" val="173368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11669</TotalTime>
  <Words>369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Oswald</vt:lpstr>
      <vt:lpstr>Arial</vt:lpstr>
      <vt:lpstr>Calibri</vt:lpstr>
      <vt:lpstr>Cambria Math</vt:lpstr>
      <vt:lpstr>Office Theme</vt:lpstr>
      <vt:lpstr>CS 533 INTRO TO DATA SCIENCE</vt:lpstr>
      <vt:lpstr>SAMPLING DISTRIBUTIONS AND CONFIDENCE INTERVALS</vt:lpstr>
      <vt:lpstr>Learning Outcomes</vt:lpstr>
      <vt:lpstr>Sampling the Population</vt:lpstr>
      <vt:lpstr>Sampling Distributions</vt:lpstr>
      <vt:lpstr>Sampling Distributions</vt:lpstr>
      <vt:lpstr>Sampling Distribution of the Sample Mean</vt:lpstr>
      <vt:lpstr>Confidence Interval</vt:lpstr>
      <vt:lpstr>Comparing Confidence</vt:lpstr>
      <vt:lpstr>Interpreting Confidence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585</cp:revision>
  <dcterms:created xsi:type="dcterms:W3CDTF">2020-03-17T14:53:53Z</dcterms:created>
  <dcterms:modified xsi:type="dcterms:W3CDTF">2022-09-07T21:05:01Z</dcterms:modified>
</cp:coreProperties>
</file>