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98" r:id="rId3"/>
    <p:sldId id="303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268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mbria Math" panose="02040503050406030204" pitchFamily="18" charset="0"/>
      <p:regular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Oswald" pitchFamily="2" charset="0"/>
      <p:regular r:id="rId27"/>
      <p:bold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4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1E10FD64-BD2C-446C-B724-553FEDC12AEA}"/>
    <pc:docChg chg="custSel addSld delSld modSld">
      <pc:chgData name="" userId="495979f9a431ddb0" providerId="LiveId" clId="{1E10FD64-BD2C-446C-B724-553FEDC12AEA}" dt="2020-09-12T21:36:38.451" v="2796" actId="2696"/>
      <pc:docMkLst>
        <pc:docMk/>
      </pc:docMkLst>
      <pc:sldChg chg="addSp delSp modSp">
        <pc:chgData name="" userId="495979f9a431ddb0" providerId="LiveId" clId="{1E10FD64-BD2C-446C-B724-553FEDC12AEA}" dt="2020-09-12T21:34:16.371" v="2020" actId="962"/>
        <pc:sldMkLst>
          <pc:docMk/>
          <pc:sldMk cId="2018791873" sldId="268"/>
        </pc:sldMkLst>
        <pc:spChg chg="mod">
          <ac:chgData name="" userId="495979f9a431ddb0" providerId="LiveId" clId="{1E10FD64-BD2C-446C-B724-553FEDC12AEA}" dt="2020-09-12T21:32:50.571" v="2017" actId="114"/>
          <ac:spMkLst>
            <pc:docMk/>
            <pc:sldMk cId="2018791873" sldId="268"/>
            <ac:spMk id="2" creationId="{05C287E5-6CB6-4D7F-B3B4-251376F598FF}"/>
          </ac:spMkLst>
        </pc:spChg>
        <pc:spChg chg="mod">
          <ac:chgData name="" userId="495979f9a431ddb0" providerId="LiveId" clId="{1E10FD64-BD2C-446C-B724-553FEDC12AEA}" dt="2020-09-12T21:30:22.698" v="2010" actId="20577"/>
          <ac:spMkLst>
            <pc:docMk/>
            <pc:sldMk cId="2018791873" sldId="268"/>
            <ac:spMk id="8" creationId="{7D2C9FD9-6243-4952-ABA6-E5D86D00A124}"/>
          </ac:spMkLst>
        </pc:spChg>
        <pc:picChg chg="del">
          <ac:chgData name="" userId="495979f9a431ddb0" providerId="LiveId" clId="{1E10FD64-BD2C-446C-B724-553FEDC12AEA}" dt="2020-09-12T21:32:22.024" v="2011" actId="478"/>
          <ac:picMkLst>
            <pc:docMk/>
            <pc:sldMk cId="2018791873" sldId="268"/>
            <ac:picMk id="4" creationId="{A2CEB0A9-A8E0-4B2E-8821-6F3145C04AF3}"/>
          </ac:picMkLst>
        </pc:picChg>
        <pc:picChg chg="add mod modCrop">
          <ac:chgData name="" userId="495979f9a431ddb0" providerId="LiveId" clId="{1E10FD64-BD2C-446C-B724-553FEDC12AEA}" dt="2020-09-12T21:34:16.371" v="2020" actId="962"/>
          <ac:picMkLst>
            <pc:docMk/>
            <pc:sldMk cId="2018791873" sldId="268"/>
            <ac:picMk id="5" creationId="{BCB648DB-A951-4A10-BF59-79994892FA3D}"/>
          </ac:picMkLst>
        </pc:picChg>
      </pc:sldChg>
      <pc:sldChg chg="modSp">
        <pc:chgData name="" userId="495979f9a431ddb0" providerId="LiveId" clId="{1E10FD64-BD2C-446C-B724-553FEDC12AEA}" dt="2020-09-12T20:41:49.620" v="12" actId="20577"/>
        <pc:sldMkLst>
          <pc:docMk/>
          <pc:sldMk cId="1753943686" sldId="298"/>
        </pc:sldMkLst>
        <pc:spChg chg="mod">
          <ac:chgData name="" userId="495979f9a431ddb0" providerId="LiveId" clId="{1E10FD64-BD2C-446C-B724-553FEDC12AEA}" dt="2020-09-12T20:41:49.620" v="12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1E10FD64-BD2C-446C-B724-553FEDC12AEA}" dt="2020-09-12T21:34:21.792" v="2021" actId="962"/>
        <pc:sldMkLst>
          <pc:docMk/>
          <pc:sldMk cId="3777021594" sldId="303"/>
        </pc:sldMkLst>
        <pc:spChg chg="mod">
          <ac:chgData name="" userId="495979f9a431ddb0" providerId="LiveId" clId="{1E10FD64-BD2C-446C-B724-553FEDC12AEA}" dt="2020-09-12T20:42:58.363" v="122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1E10FD64-BD2C-446C-B724-553FEDC12AEA}" dt="2020-09-12T21:13:46.581" v="1198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1E10FD64-BD2C-446C-B724-553FEDC12AEA}" dt="2020-09-12T21:34:21.792" v="2021" actId="962"/>
          <ac:picMkLst>
            <pc:docMk/>
            <pc:sldMk cId="3777021594" sldId="303"/>
            <ac:picMk id="3" creationId="{EE4B2D45-BE6B-49C8-834E-95A5CF65584B}"/>
          </ac:picMkLst>
        </pc:picChg>
        <pc:picChg chg="del">
          <ac:chgData name="" userId="495979f9a431ddb0" providerId="LiveId" clId="{1E10FD64-BD2C-446C-B724-553FEDC12AEA}" dt="2020-09-12T20:42:44.806" v="118" actId="478"/>
          <ac:picMkLst>
            <pc:docMk/>
            <pc:sldMk cId="3777021594" sldId="303"/>
            <ac:picMk id="1026" creationId="{E6EF972F-10AC-4AFE-B93E-F37938FAF5CB}"/>
          </ac:picMkLst>
        </pc:picChg>
      </pc:sldChg>
    </pc:docChg>
  </pc:docChgLst>
  <pc:docChgLst>
    <pc:chgData userId="495979f9a431ddb0" providerId="LiveId" clId="{C9A3D199-BB50-43F3-8B41-A9D8DBD37C11}"/>
    <pc:docChg chg="undo custSel addSld delSld modSld">
      <pc:chgData name="" userId="495979f9a431ddb0" providerId="LiveId" clId="{C9A3D199-BB50-43F3-8B41-A9D8DBD37C11}" dt="2020-09-13T01:34:46.749" v="3928"/>
      <pc:docMkLst>
        <pc:docMk/>
      </pc:docMkLst>
      <pc:sldChg chg="addSp delSp modSp">
        <pc:chgData name="" userId="495979f9a431ddb0" providerId="LiveId" clId="{C9A3D199-BB50-43F3-8B41-A9D8DBD37C11}" dt="2020-09-13T01:33:33.320" v="3838" actId="20577"/>
        <pc:sldMkLst>
          <pc:docMk/>
          <pc:sldMk cId="2018791873" sldId="268"/>
        </pc:sldMkLst>
        <pc:spChg chg="mod">
          <ac:chgData name="" userId="495979f9a431ddb0" providerId="LiveId" clId="{C9A3D199-BB50-43F3-8B41-A9D8DBD37C11}" dt="2020-09-13T01:28:37.680" v="2605" actId="114"/>
          <ac:spMkLst>
            <pc:docMk/>
            <pc:sldMk cId="2018791873" sldId="268"/>
            <ac:spMk id="2" creationId="{05C287E5-6CB6-4D7F-B3B4-251376F598FF}"/>
          </ac:spMkLst>
        </pc:spChg>
        <pc:spChg chg="mod">
          <ac:chgData name="" userId="495979f9a431ddb0" providerId="LiveId" clId="{C9A3D199-BB50-43F3-8B41-A9D8DBD37C11}" dt="2020-09-13T01:33:33.320" v="3838" actId="20577"/>
          <ac:spMkLst>
            <pc:docMk/>
            <pc:sldMk cId="2018791873" sldId="268"/>
            <ac:spMk id="8" creationId="{7D2C9FD9-6243-4952-ABA6-E5D86D00A124}"/>
          </ac:spMkLst>
        </pc:spChg>
        <pc:picChg chg="del">
          <ac:chgData name="" userId="495979f9a431ddb0" providerId="LiveId" clId="{C9A3D199-BB50-43F3-8B41-A9D8DBD37C11}" dt="2020-09-13T01:28:26.649" v="2601" actId="478"/>
          <ac:picMkLst>
            <pc:docMk/>
            <pc:sldMk cId="2018791873" sldId="268"/>
            <ac:picMk id="4" creationId="{68EE6902-7928-4F87-AA3E-AF952AEE34AD}"/>
          </ac:picMkLst>
        </pc:picChg>
        <pc:picChg chg="add mod">
          <ac:chgData name="" userId="495979f9a431ddb0" providerId="LiveId" clId="{C9A3D199-BB50-43F3-8B41-A9D8DBD37C11}" dt="2020-09-13T01:28:32.745" v="2603" actId="1076"/>
          <ac:picMkLst>
            <pc:docMk/>
            <pc:sldMk cId="2018791873" sldId="268"/>
            <ac:picMk id="5" creationId="{CCC1119F-4C2B-4AC5-9AF4-061DDF0DAE7E}"/>
          </ac:picMkLst>
        </pc:picChg>
      </pc:sldChg>
      <pc:sldChg chg="modSp">
        <pc:chgData name="" userId="495979f9a431ddb0" providerId="LiveId" clId="{C9A3D199-BB50-43F3-8B41-A9D8DBD37C11}" dt="2020-09-13T01:29:01.034" v="2626" actId="20577"/>
        <pc:sldMkLst>
          <pc:docMk/>
          <pc:sldMk cId="1753943686" sldId="298"/>
        </pc:sldMkLst>
        <pc:spChg chg="mod">
          <ac:chgData name="" userId="495979f9a431ddb0" providerId="LiveId" clId="{C9A3D199-BB50-43F3-8B41-A9D8DBD37C11}" dt="2020-09-13T01:29:01.034" v="2626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C9A3D199-BB50-43F3-8B41-A9D8DBD37C11}" dt="2020-09-13T01:28:00.496" v="2600" actId="114"/>
        <pc:sldMkLst>
          <pc:docMk/>
          <pc:sldMk cId="3777021594" sldId="303"/>
        </pc:sldMkLst>
        <pc:spChg chg="mod">
          <ac:chgData name="" userId="495979f9a431ddb0" providerId="LiveId" clId="{C9A3D199-BB50-43F3-8B41-A9D8DBD37C11}" dt="2020-09-13T01:28:00.496" v="2600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C9A3D199-BB50-43F3-8B41-A9D8DBD37C11}" dt="2020-09-13T00:38:24.727" v="243" actId="20577"/>
          <ac:spMkLst>
            <pc:docMk/>
            <pc:sldMk cId="3777021594" sldId="303"/>
            <ac:spMk id="8" creationId="{7D2C9FD9-6243-4952-ABA6-E5D86D00A124}"/>
          </ac:spMkLst>
        </pc:spChg>
        <pc:picChg chg="add mod modCrop">
          <ac:chgData name="" userId="495979f9a431ddb0" providerId="LiveId" clId="{C9A3D199-BB50-43F3-8B41-A9D8DBD37C11}" dt="2020-09-13T01:27:52.314" v="2598" actId="1076"/>
          <ac:picMkLst>
            <pc:docMk/>
            <pc:sldMk cId="3777021594" sldId="303"/>
            <ac:picMk id="3" creationId="{F9EB75C5-6F66-4AD9-B7C3-6C6DF6F44CF3}"/>
          </ac:picMkLst>
        </pc:picChg>
        <pc:picChg chg="del">
          <ac:chgData name="" userId="495979f9a431ddb0" providerId="LiveId" clId="{C9A3D199-BB50-43F3-8B41-A9D8DBD37C11}" dt="2020-09-13T01:27:25.078" v="2592" actId="478"/>
          <ac:picMkLst>
            <pc:docMk/>
            <pc:sldMk cId="3777021594" sldId="303"/>
            <ac:picMk id="4" creationId="{6661E5E3-A5B6-4A01-8E71-9A4289C7DC7A}"/>
          </ac:picMkLst>
        </pc:picChg>
      </pc:sldChg>
      <pc:sldChg chg="del">
        <pc:chgData name="" userId="495979f9a431ddb0" providerId="LiveId" clId="{C9A3D199-BB50-43F3-8B41-A9D8DBD37C11}" dt="2020-09-13T00:38:37.475" v="244" actId="2696"/>
        <pc:sldMkLst>
          <pc:docMk/>
          <pc:sldMk cId="2786617474" sldId="304"/>
        </pc:sldMkLst>
      </pc:sldChg>
      <pc:sldChg chg="delSp">
        <pc:chgData name="" userId="495979f9a431ddb0" providerId="LiveId" clId="{C9A3D199-BB50-43F3-8B41-A9D8DBD37C11}" dt="2020-09-13T00:37:33.035" v="63" actId="478"/>
        <pc:sldMkLst>
          <pc:docMk/>
          <pc:sldMk cId="1083001489" sldId="305"/>
        </pc:sldMkLst>
        <pc:spChg chg="del">
          <ac:chgData name="" userId="495979f9a431ddb0" providerId="LiveId" clId="{C9A3D199-BB50-43F3-8B41-A9D8DBD37C11}" dt="2020-09-13T00:37:33.035" v="63" actId="478"/>
          <ac:spMkLst>
            <pc:docMk/>
            <pc:sldMk cId="1083001489" sldId="305"/>
            <ac:spMk id="54" creationId="{568A8603-8CEA-4B5C-808C-3EB739410934}"/>
          </ac:spMkLst>
        </pc:spChg>
      </pc:sldChg>
      <pc:sldChg chg="add del">
        <pc:chgData name="" userId="495979f9a431ddb0" providerId="LiveId" clId="{C9A3D199-BB50-43F3-8B41-A9D8DBD37C11}" dt="2020-09-13T00:37:44.624" v="72" actId="2696"/>
        <pc:sldMkLst>
          <pc:docMk/>
          <pc:sldMk cId="1828979537" sldId="306"/>
        </pc:sldMkLst>
      </pc:sldChg>
      <pc:sldChg chg="del">
        <pc:chgData name="" userId="495979f9a431ddb0" providerId="LiveId" clId="{C9A3D199-BB50-43F3-8B41-A9D8DBD37C11}" dt="2020-09-13T00:37:36.672" v="64" actId="2696"/>
        <pc:sldMkLst>
          <pc:docMk/>
          <pc:sldMk cId="2440202312" sldId="306"/>
        </pc:sldMkLst>
      </pc:sldChg>
      <pc:sldChg chg="addSp delSp modSp add">
        <pc:chgData name="" userId="495979f9a431ddb0" providerId="LiveId" clId="{C9A3D199-BB50-43F3-8B41-A9D8DBD37C11}" dt="2020-09-13T00:39:52.851" v="530"/>
        <pc:sldMkLst>
          <pc:docMk/>
          <pc:sldMk cId="2829587460" sldId="306"/>
        </pc:sldMkLst>
        <pc:spChg chg="del">
          <ac:chgData name="" userId="495979f9a431ddb0" providerId="LiveId" clId="{C9A3D199-BB50-43F3-8B41-A9D8DBD37C11}" dt="2020-09-13T00:38:43.201" v="246"/>
          <ac:spMkLst>
            <pc:docMk/>
            <pc:sldMk cId="2829587460" sldId="306"/>
            <ac:spMk id="2" creationId="{A8FD8F16-BB3D-4FF4-B829-13B50456F601}"/>
          </ac:spMkLst>
        </pc:spChg>
        <pc:spChg chg="add mod">
          <ac:chgData name="" userId="495979f9a431ddb0" providerId="LiveId" clId="{C9A3D199-BB50-43F3-8B41-A9D8DBD37C11}" dt="2020-09-13T00:38:45.741" v="268" actId="20577"/>
          <ac:spMkLst>
            <pc:docMk/>
            <pc:sldMk cId="2829587460" sldId="306"/>
            <ac:spMk id="3" creationId="{A8CCC39D-FE4F-4C82-9B54-AF73C41FD60C}"/>
          </ac:spMkLst>
        </pc:spChg>
        <pc:spChg chg="add mod">
          <ac:chgData name="" userId="495979f9a431ddb0" providerId="LiveId" clId="{C9A3D199-BB50-43F3-8B41-A9D8DBD37C11}" dt="2020-09-13T00:39:39.695" v="527" actId="20577"/>
          <ac:spMkLst>
            <pc:docMk/>
            <pc:sldMk cId="2829587460" sldId="306"/>
            <ac:spMk id="4" creationId="{FD0E4620-0F06-4C10-8007-A754B579900C}"/>
          </ac:spMkLst>
        </pc:spChg>
        <pc:spChg chg="add del mod">
          <ac:chgData name="" userId="495979f9a431ddb0" providerId="LiveId" clId="{C9A3D199-BB50-43F3-8B41-A9D8DBD37C11}" dt="2020-09-13T00:39:15.395" v="364"/>
          <ac:spMkLst>
            <pc:docMk/>
            <pc:sldMk cId="2829587460" sldId="306"/>
            <ac:spMk id="5" creationId="{17C91D96-9E8D-4BAF-9195-6CE46DF0F5AB}"/>
          </ac:spMkLst>
        </pc:spChg>
        <pc:picChg chg="add mod">
          <ac:chgData name="" userId="495979f9a431ddb0" providerId="LiveId" clId="{C9A3D199-BB50-43F3-8B41-A9D8DBD37C11}" dt="2020-09-13T00:39:52.851" v="530"/>
          <ac:picMkLst>
            <pc:docMk/>
            <pc:sldMk cId="2829587460" sldId="306"/>
            <ac:picMk id="7" creationId="{E8B0541A-4184-4FF2-B45B-68F3BE9D1966}"/>
          </ac:picMkLst>
        </pc:picChg>
        <pc:picChg chg="add">
          <ac:chgData name="" userId="495979f9a431ddb0" providerId="LiveId" clId="{C9A3D199-BB50-43F3-8B41-A9D8DBD37C11}" dt="2020-09-13T00:39:15.395" v="364"/>
          <ac:picMkLst>
            <pc:docMk/>
            <pc:sldMk cId="2829587460" sldId="306"/>
            <ac:picMk id="1026" creationId="{1EC85195-7A70-4049-83F7-D39E71A5D78E}"/>
          </ac:picMkLst>
        </pc:picChg>
      </pc:sldChg>
      <pc:sldChg chg="addSp delSp modSp add">
        <pc:chgData name="" userId="495979f9a431ddb0" providerId="LiveId" clId="{C9A3D199-BB50-43F3-8B41-A9D8DBD37C11}" dt="2020-09-13T00:48:13.882" v="1048" actId="5793"/>
        <pc:sldMkLst>
          <pc:docMk/>
          <pc:sldMk cId="893535637" sldId="307"/>
        </pc:sldMkLst>
        <pc:spChg chg="mod">
          <ac:chgData name="" userId="495979f9a431ddb0" providerId="LiveId" clId="{C9A3D199-BB50-43F3-8B41-A9D8DBD37C11}" dt="2020-09-13T00:44:03.309" v="802" actId="20577"/>
          <ac:spMkLst>
            <pc:docMk/>
            <pc:sldMk cId="893535637" sldId="307"/>
            <ac:spMk id="2" creationId="{6B2DA270-AAC1-4B50-8607-5A739C16A38F}"/>
          </ac:spMkLst>
        </pc:spChg>
        <pc:spChg chg="mod">
          <ac:chgData name="" userId="495979f9a431ddb0" providerId="LiveId" clId="{C9A3D199-BB50-43F3-8B41-A9D8DBD37C11}" dt="2020-09-13T00:48:13.882" v="1048" actId="5793"/>
          <ac:spMkLst>
            <pc:docMk/>
            <pc:sldMk cId="893535637" sldId="307"/>
            <ac:spMk id="3" creationId="{DB16464A-3E08-4798-81E0-60AB9ADF8C6C}"/>
          </ac:spMkLst>
        </pc:spChg>
        <pc:spChg chg="del">
          <ac:chgData name="" userId="495979f9a431ddb0" providerId="LiveId" clId="{C9A3D199-BB50-43F3-8B41-A9D8DBD37C11}" dt="2020-09-13T00:47:33.402" v="945"/>
          <ac:spMkLst>
            <pc:docMk/>
            <pc:sldMk cId="893535637" sldId="307"/>
            <ac:spMk id="4" creationId="{BDB3900A-5933-47A6-8226-3F60B4D58162}"/>
          </ac:spMkLst>
        </pc:spChg>
        <pc:picChg chg="add">
          <ac:chgData name="" userId="495979f9a431ddb0" providerId="LiveId" clId="{C9A3D199-BB50-43F3-8B41-A9D8DBD37C11}" dt="2020-09-13T00:47:33.402" v="945"/>
          <ac:picMkLst>
            <pc:docMk/>
            <pc:sldMk cId="893535637" sldId="307"/>
            <ac:picMk id="2050" creationId="{3FD2FC09-466D-499F-ACE1-1AC414A91FFE}"/>
          </ac:picMkLst>
        </pc:picChg>
      </pc:sldChg>
      <pc:sldChg chg="del">
        <pc:chgData name="" userId="495979f9a431ddb0" providerId="LiveId" clId="{C9A3D199-BB50-43F3-8B41-A9D8DBD37C11}" dt="2020-09-13T00:37:36.676" v="65" actId="2696"/>
        <pc:sldMkLst>
          <pc:docMk/>
          <pc:sldMk cId="4286828308" sldId="307"/>
        </pc:sldMkLst>
      </pc:sldChg>
      <pc:sldChg chg="del">
        <pc:chgData name="" userId="495979f9a431ddb0" providerId="LiveId" clId="{C9A3D199-BB50-43F3-8B41-A9D8DBD37C11}" dt="2020-09-13T00:37:36.682" v="66" actId="2696"/>
        <pc:sldMkLst>
          <pc:docMk/>
          <pc:sldMk cId="485319694" sldId="308"/>
        </pc:sldMkLst>
      </pc:sldChg>
      <pc:sldChg chg="modSp add">
        <pc:chgData name="" userId="495979f9a431ddb0" providerId="LiveId" clId="{C9A3D199-BB50-43F3-8B41-A9D8DBD37C11}" dt="2020-09-13T00:41:35.287" v="760" actId="20577"/>
        <pc:sldMkLst>
          <pc:docMk/>
          <pc:sldMk cId="3294669888" sldId="308"/>
        </pc:sldMkLst>
        <pc:spChg chg="mod">
          <ac:chgData name="" userId="495979f9a431ddb0" providerId="LiveId" clId="{C9A3D199-BB50-43F3-8B41-A9D8DBD37C11}" dt="2020-09-13T00:41:35.287" v="760" actId="20577"/>
          <ac:spMkLst>
            <pc:docMk/>
            <pc:sldMk cId="3294669888" sldId="308"/>
            <ac:spMk id="4" creationId="{FD0E4620-0F06-4C10-8007-A754B579900C}"/>
          </ac:spMkLst>
        </pc:spChg>
      </pc:sldChg>
      <pc:sldChg chg="addSp delSp modSp add modAnim">
        <pc:chgData name="" userId="495979f9a431ddb0" providerId="LiveId" clId="{C9A3D199-BB50-43F3-8B41-A9D8DBD37C11}" dt="2020-09-13T00:56:03.870" v="1412"/>
        <pc:sldMkLst>
          <pc:docMk/>
          <pc:sldMk cId="3488680226" sldId="309"/>
        </pc:sldMkLst>
        <pc:spChg chg="del">
          <ac:chgData name="" userId="495979f9a431ddb0" providerId="LiveId" clId="{C9A3D199-BB50-43F3-8B41-A9D8DBD37C11}" dt="2020-09-13T00:51:16.453" v="1050"/>
          <ac:spMkLst>
            <pc:docMk/>
            <pc:sldMk cId="3488680226" sldId="309"/>
            <ac:spMk id="2" creationId="{CF3E03C0-5B88-4647-B5BA-A4196F0E68F7}"/>
          </ac:spMkLst>
        </pc:spChg>
        <pc:spChg chg="del">
          <ac:chgData name="" userId="495979f9a431ddb0" providerId="LiveId" clId="{C9A3D199-BB50-43F3-8B41-A9D8DBD37C11}" dt="2020-09-13T00:51:16.453" v="1050"/>
          <ac:spMkLst>
            <pc:docMk/>
            <pc:sldMk cId="3488680226" sldId="309"/>
            <ac:spMk id="3" creationId="{2BF10C41-29B8-4952-B8D6-361A6E442BEB}"/>
          </ac:spMkLst>
        </pc:spChg>
        <pc:spChg chg="del">
          <ac:chgData name="" userId="495979f9a431ddb0" providerId="LiveId" clId="{C9A3D199-BB50-43F3-8B41-A9D8DBD37C11}" dt="2020-09-13T00:51:16.453" v="1050"/>
          <ac:spMkLst>
            <pc:docMk/>
            <pc:sldMk cId="3488680226" sldId="309"/>
            <ac:spMk id="4" creationId="{A2749F11-CB95-4D6E-9417-2EF706D9BAA6}"/>
          </ac:spMkLst>
        </pc:spChg>
        <pc:spChg chg="add mod">
          <ac:chgData name="" userId="495979f9a431ddb0" providerId="LiveId" clId="{C9A3D199-BB50-43F3-8B41-A9D8DBD37C11}" dt="2020-09-13T00:51:18.481" v="1060" actId="20577"/>
          <ac:spMkLst>
            <pc:docMk/>
            <pc:sldMk cId="3488680226" sldId="309"/>
            <ac:spMk id="5" creationId="{1A363EAA-2687-4087-BAB7-963365BFC26B}"/>
          </ac:spMkLst>
        </pc:spChg>
        <pc:spChg chg="add mod">
          <ac:chgData name="" userId="495979f9a431ddb0" providerId="LiveId" clId="{C9A3D199-BB50-43F3-8B41-A9D8DBD37C11}" dt="2020-09-13T00:55:56.047" v="1411" actId="6549"/>
          <ac:spMkLst>
            <pc:docMk/>
            <pc:sldMk cId="3488680226" sldId="309"/>
            <ac:spMk id="6" creationId="{7406941E-F2E0-4A3A-8505-1234205D65C9}"/>
          </ac:spMkLst>
        </pc:spChg>
        <pc:spChg chg="add mod">
          <ac:chgData name="" userId="495979f9a431ddb0" providerId="LiveId" clId="{C9A3D199-BB50-43F3-8B41-A9D8DBD37C11}" dt="2020-09-13T00:54:24.914" v="1405" actId="14100"/>
          <ac:spMkLst>
            <pc:docMk/>
            <pc:sldMk cId="3488680226" sldId="309"/>
            <ac:spMk id="7" creationId="{F0D2B4A5-E225-437A-B264-0F26C24A2D1C}"/>
          </ac:spMkLst>
        </pc:spChg>
      </pc:sldChg>
      <pc:sldChg chg="del">
        <pc:chgData name="" userId="495979f9a431ddb0" providerId="LiveId" clId="{C9A3D199-BB50-43F3-8B41-A9D8DBD37C11}" dt="2020-09-13T00:37:36.700" v="69" actId="2696"/>
        <pc:sldMkLst>
          <pc:docMk/>
          <pc:sldMk cId="4131841852" sldId="309"/>
        </pc:sldMkLst>
      </pc:sldChg>
      <pc:sldChg chg="del">
        <pc:chgData name="" userId="495979f9a431ddb0" providerId="LiveId" clId="{C9A3D199-BB50-43F3-8B41-A9D8DBD37C11}" dt="2020-09-13T00:37:36.691" v="67" actId="2696"/>
        <pc:sldMkLst>
          <pc:docMk/>
          <pc:sldMk cId="1147263671" sldId="310"/>
        </pc:sldMkLst>
      </pc:sldChg>
      <pc:sldChg chg="addSp modSp add">
        <pc:chgData name="" userId="495979f9a431ddb0" providerId="LiveId" clId="{C9A3D199-BB50-43F3-8B41-A9D8DBD37C11}" dt="2020-09-13T01:14:36.622" v="1905" actId="14100"/>
        <pc:sldMkLst>
          <pc:docMk/>
          <pc:sldMk cId="4148029425" sldId="310"/>
        </pc:sldMkLst>
        <pc:spChg chg="mod">
          <ac:chgData name="" userId="495979f9a431ddb0" providerId="LiveId" clId="{C9A3D199-BB50-43F3-8B41-A9D8DBD37C11}" dt="2020-09-13T00:56:25.998" v="1434" actId="20577"/>
          <ac:spMkLst>
            <pc:docMk/>
            <pc:sldMk cId="4148029425" sldId="310"/>
            <ac:spMk id="2" creationId="{B617BA3C-1C8F-4DBF-9447-935F2A53A521}"/>
          </ac:spMkLst>
        </pc:spChg>
        <pc:spChg chg="mod">
          <ac:chgData name="" userId="495979f9a431ddb0" providerId="LiveId" clId="{C9A3D199-BB50-43F3-8B41-A9D8DBD37C11}" dt="2020-09-13T00:58:21.171" v="1650" actId="20577"/>
          <ac:spMkLst>
            <pc:docMk/>
            <pc:sldMk cId="4148029425" sldId="310"/>
            <ac:spMk id="3" creationId="{02278CDF-D9D5-4A79-BA62-9CCE6608C098}"/>
          </ac:spMkLst>
        </pc:spChg>
        <pc:spChg chg="add mod">
          <ac:chgData name="" userId="495979f9a431ddb0" providerId="LiveId" clId="{C9A3D199-BB50-43F3-8B41-A9D8DBD37C11}" dt="2020-09-13T01:14:36.622" v="1905" actId="14100"/>
          <ac:spMkLst>
            <pc:docMk/>
            <pc:sldMk cId="4148029425" sldId="310"/>
            <ac:spMk id="4" creationId="{9FB3728A-1983-4209-989C-8BD93636BD97}"/>
          </ac:spMkLst>
        </pc:spChg>
      </pc:sldChg>
      <pc:sldChg chg="addSp delSp modSp add">
        <pc:chgData name="" userId="495979f9a431ddb0" providerId="LiveId" clId="{C9A3D199-BB50-43F3-8B41-A9D8DBD37C11}" dt="2020-09-13T01:19:13.371" v="2103" actId="1076"/>
        <pc:sldMkLst>
          <pc:docMk/>
          <pc:sldMk cId="1627936007" sldId="311"/>
        </pc:sldMkLst>
        <pc:spChg chg="mod">
          <ac:chgData name="" userId="495979f9a431ddb0" providerId="LiveId" clId="{C9A3D199-BB50-43F3-8B41-A9D8DBD37C11}" dt="2020-09-13T01:10:20.654" v="1679" actId="20577"/>
          <ac:spMkLst>
            <pc:docMk/>
            <pc:sldMk cId="1627936007" sldId="311"/>
            <ac:spMk id="2" creationId="{4DDABB86-4153-43F0-AA54-484EEBFDF047}"/>
          </ac:spMkLst>
        </pc:spChg>
        <pc:spChg chg="mod">
          <ac:chgData name="" userId="495979f9a431ddb0" providerId="LiveId" clId="{C9A3D199-BB50-43F3-8B41-A9D8DBD37C11}" dt="2020-09-13T01:11:18.402" v="1764" actId="20577"/>
          <ac:spMkLst>
            <pc:docMk/>
            <pc:sldMk cId="1627936007" sldId="311"/>
            <ac:spMk id="3" creationId="{1381061E-1B6E-46A9-A2F1-E6114C9292A7}"/>
          </ac:spMkLst>
        </pc:spChg>
        <pc:spChg chg="add del mod">
          <ac:chgData name="" userId="495979f9a431ddb0" providerId="LiveId" clId="{C9A3D199-BB50-43F3-8B41-A9D8DBD37C11}" dt="2020-09-13T01:11:57.340" v="1767"/>
          <ac:spMkLst>
            <pc:docMk/>
            <pc:sldMk cId="1627936007" sldId="311"/>
            <ac:spMk id="4" creationId="{E667BCA9-CFC3-4D5A-B4B1-D075AC04FFEE}"/>
          </ac:spMkLst>
        </pc:spChg>
        <pc:spChg chg="add mod">
          <ac:chgData name="" userId="495979f9a431ddb0" providerId="LiveId" clId="{C9A3D199-BB50-43F3-8B41-A9D8DBD37C11}" dt="2020-09-13T01:19:13.371" v="2103" actId="1076"/>
          <ac:spMkLst>
            <pc:docMk/>
            <pc:sldMk cId="1627936007" sldId="311"/>
            <ac:spMk id="5" creationId="{199CF32D-7014-4E13-B175-6BFC04E5414B}"/>
          </ac:spMkLst>
        </pc:spChg>
      </pc:sldChg>
      <pc:sldChg chg="del">
        <pc:chgData name="" userId="495979f9a431ddb0" providerId="LiveId" clId="{C9A3D199-BB50-43F3-8B41-A9D8DBD37C11}" dt="2020-09-13T00:37:36.696" v="68" actId="2696"/>
        <pc:sldMkLst>
          <pc:docMk/>
          <pc:sldMk cId="2087863388" sldId="311"/>
        </pc:sldMkLst>
      </pc:sldChg>
      <pc:sldChg chg="addSp modSp add">
        <pc:chgData name="" userId="495979f9a431ddb0" providerId="LiveId" clId="{C9A3D199-BB50-43F3-8B41-A9D8DBD37C11}" dt="2020-09-13T01:22:52.870" v="2591" actId="20577"/>
        <pc:sldMkLst>
          <pc:docMk/>
          <pc:sldMk cId="1733689563" sldId="312"/>
        </pc:sldMkLst>
        <pc:spChg chg="mod">
          <ac:chgData name="" userId="495979f9a431ddb0" providerId="LiveId" clId="{C9A3D199-BB50-43F3-8B41-A9D8DBD37C11}" dt="2020-09-13T01:19:55.462" v="2130" actId="20577"/>
          <ac:spMkLst>
            <pc:docMk/>
            <pc:sldMk cId="1733689563" sldId="312"/>
            <ac:spMk id="2" creationId="{FDFD227D-D6E5-4EFD-B0E4-C8B06E195E25}"/>
          </ac:spMkLst>
        </pc:spChg>
        <pc:spChg chg="add mod">
          <ac:chgData name="" userId="495979f9a431ddb0" providerId="LiveId" clId="{C9A3D199-BB50-43F3-8B41-A9D8DBD37C11}" dt="2020-09-13T01:22:52.870" v="2591" actId="20577"/>
          <ac:spMkLst>
            <pc:docMk/>
            <pc:sldMk cId="1733689563" sldId="312"/>
            <ac:spMk id="6" creationId="{9E4E1CF6-A064-40E7-9365-11B156B93F7E}"/>
          </ac:spMkLst>
        </pc:spChg>
        <pc:graphicFrameChg chg="mod modGraphic">
          <ac:chgData name="" userId="495979f9a431ddb0" providerId="LiveId" clId="{C9A3D199-BB50-43F3-8B41-A9D8DBD37C11}" dt="2020-09-13T01:21:41.020" v="2283" actId="122"/>
          <ac:graphicFrameMkLst>
            <pc:docMk/>
            <pc:sldMk cId="1733689563" sldId="312"/>
            <ac:graphicFrameMk id="4" creationId="{735B73FA-FE59-4BB8-A534-8B6B375FB27B}"/>
          </ac:graphicFrameMkLst>
        </pc:graphicFrameChg>
        <pc:graphicFrameChg chg="add mod">
          <ac:chgData name="" userId="495979f9a431ddb0" providerId="LiveId" clId="{C9A3D199-BB50-43F3-8B41-A9D8DBD37C11}" dt="2020-09-13T01:21:41.951" v="2285"/>
          <ac:graphicFrameMkLst>
            <pc:docMk/>
            <pc:sldMk cId="1733689563" sldId="312"/>
            <ac:graphicFrameMk id="5" creationId="{EC5ADB10-B53C-443D-B20E-36455F445CB2}"/>
          </ac:graphicFrameMkLst>
        </pc:graphicFrameChg>
      </pc:sldChg>
      <pc:sldChg chg="add del">
        <pc:chgData name="" userId="495979f9a431ddb0" providerId="LiveId" clId="{C9A3D199-BB50-43F3-8B41-A9D8DBD37C11}" dt="2020-09-13T01:17:20.547" v="1907" actId="2696"/>
        <pc:sldMkLst>
          <pc:docMk/>
          <pc:sldMk cId="1918751937" sldId="312"/>
        </pc:sldMkLst>
      </pc:sldChg>
      <pc:sldChg chg="del">
        <pc:chgData name="" userId="495979f9a431ddb0" providerId="LiveId" clId="{C9A3D199-BB50-43F3-8B41-A9D8DBD37C11}" dt="2020-09-13T00:37:36.705" v="70" actId="2696"/>
        <pc:sldMkLst>
          <pc:docMk/>
          <pc:sldMk cId="3808640378" sldId="312"/>
        </pc:sldMkLst>
      </pc:sldChg>
      <pc:sldChg chg="addSp modSp add modAnim">
        <pc:chgData name="" userId="495979f9a431ddb0" providerId="LiveId" clId="{C9A3D199-BB50-43F3-8B41-A9D8DBD37C11}" dt="2020-09-13T01:34:46.749" v="3928"/>
        <pc:sldMkLst>
          <pc:docMk/>
          <pc:sldMk cId="1245721975" sldId="313"/>
        </pc:sldMkLst>
        <pc:spChg chg="mod">
          <ac:chgData name="" userId="495979f9a431ddb0" providerId="LiveId" clId="{C9A3D199-BB50-43F3-8B41-A9D8DBD37C11}" dt="2020-09-13T01:30:43.666" v="2986" actId="20577"/>
          <ac:spMkLst>
            <pc:docMk/>
            <pc:sldMk cId="1245721975" sldId="313"/>
            <ac:spMk id="2" creationId="{6DFB8E7B-D4AD-488D-9F21-B63A7DFB33A5}"/>
          </ac:spMkLst>
        </pc:spChg>
        <pc:spChg chg="mod">
          <ac:chgData name="" userId="495979f9a431ddb0" providerId="LiveId" clId="{C9A3D199-BB50-43F3-8B41-A9D8DBD37C11}" dt="2020-09-13T01:34:29.569" v="3926" actId="113"/>
          <ac:spMkLst>
            <pc:docMk/>
            <pc:sldMk cId="1245721975" sldId="313"/>
            <ac:spMk id="3" creationId="{D34E8742-0EF0-499D-84FB-C6CFA840A75E}"/>
          </ac:spMkLst>
        </pc:spChg>
        <pc:spChg chg="add mod">
          <ac:chgData name="" userId="495979f9a431ddb0" providerId="LiveId" clId="{C9A3D199-BB50-43F3-8B41-A9D8DBD37C11}" dt="2020-09-13T01:34:15.835" v="3919" actId="27636"/>
          <ac:spMkLst>
            <pc:docMk/>
            <pc:sldMk cId="1245721975" sldId="313"/>
            <ac:spMk id="4" creationId="{49E9EC58-6D06-43D6-9023-BFFB21C20F60}"/>
          </ac:spMkLst>
        </pc:spChg>
      </pc:sldChg>
    </pc:docChg>
  </pc:docChgLst>
  <pc:docChgLst>
    <pc:chgData userId="495979f9a431ddb0" providerId="LiveId" clId="{011D1576-A06F-451F-A97A-47CDF7A2E8B8}"/>
    <pc:docChg chg="undo custSel addSld delSld modSld">
      <pc:chgData name="" userId="495979f9a431ddb0" providerId="LiveId" clId="{011D1576-A06F-451F-A97A-47CDF7A2E8B8}" dt="2020-09-10T03:17:26.591" v="3578" actId="20577"/>
      <pc:docMkLst>
        <pc:docMk/>
      </pc:docMkLst>
      <pc:sldChg chg="modSp">
        <pc:chgData name="" userId="495979f9a431ddb0" providerId="LiveId" clId="{011D1576-A06F-451F-A97A-47CDF7A2E8B8}" dt="2020-09-10T03:17:26.591" v="3578" actId="20577"/>
        <pc:sldMkLst>
          <pc:docMk/>
          <pc:sldMk cId="2018791873" sldId="268"/>
        </pc:sldMkLst>
        <pc:spChg chg="mod">
          <ac:chgData name="" userId="495979f9a431ddb0" providerId="LiveId" clId="{011D1576-A06F-451F-A97A-47CDF7A2E8B8}" dt="2020-09-10T03:17:26.591" v="3578" actId="20577"/>
          <ac:spMkLst>
            <pc:docMk/>
            <pc:sldMk cId="2018791873" sldId="268"/>
            <ac:spMk id="8" creationId="{7D2C9FD9-6243-4952-ABA6-E5D86D00A124}"/>
          </ac:spMkLst>
        </pc:spChg>
      </pc:sldChg>
      <pc:sldChg chg="modSp">
        <pc:chgData name="" userId="495979f9a431ddb0" providerId="LiveId" clId="{011D1576-A06F-451F-A97A-47CDF7A2E8B8}" dt="2020-09-10T00:12:06.954" v="44" actId="20577"/>
        <pc:sldMkLst>
          <pc:docMk/>
          <pc:sldMk cId="1753943686" sldId="298"/>
        </pc:sldMkLst>
        <pc:spChg chg="mod">
          <ac:chgData name="" userId="495979f9a431ddb0" providerId="LiveId" clId="{011D1576-A06F-451F-A97A-47CDF7A2E8B8}" dt="2020-09-10T00:12:06.954" v="44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011D1576-A06F-451F-A97A-47CDF7A2E8B8}" dt="2020-09-10T00:13:24.168" v="272" actId="14100"/>
        <pc:sldMkLst>
          <pc:docMk/>
          <pc:sldMk cId="3777021594" sldId="303"/>
        </pc:sldMkLst>
        <pc:spChg chg="mod">
          <ac:chgData name="" userId="495979f9a431ddb0" providerId="LiveId" clId="{011D1576-A06F-451F-A97A-47CDF7A2E8B8}" dt="2020-09-10T00:13:24.168" v="272" actId="14100"/>
          <ac:spMkLst>
            <pc:docMk/>
            <pc:sldMk cId="3777021594" sldId="303"/>
            <ac:spMk id="8" creationId="{7D2C9FD9-6243-4952-ABA6-E5D86D00A124}"/>
          </ac:spMkLst>
        </pc:spChg>
      </pc:sldChg>
    </pc:docChg>
  </pc:docChgLst>
  <pc:docChgLst>
    <pc:chgData userId="495979f9a431ddb0" providerId="LiveId" clId="{260A23E0-9D9E-4C0D-8DAD-E38BC45F4EE1}"/>
    <pc:docChg chg="undo custSel addSld delSld modSld">
      <pc:chgData name="" userId="495979f9a431ddb0" providerId="LiveId" clId="{260A23E0-9D9E-4C0D-8DAD-E38BC45F4EE1}" dt="2020-09-12T23:38:46.727" v="3937" actId="20577"/>
      <pc:docMkLst>
        <pc:docMk/>
      </pc:docMkLst>
      <pc:sldChg chg="addSp delSp modSp">
        <pc:chgData name="" userId="495979f9a431ddb0" providerId="LiveId" clId="{260A23E0-9D9E-4C0D-8DAD-E38BC45F4EE1}" dt="2020-09-12T23:31:37.045" v="3778" actId="20577"/>
        <pc:sldMkLst>
          <pc:docMk/>
          <pc:sldMk cId="2018791873" sldId="268"/>
        </pc:sldMkLst>
        <pc:spChg chg="mod">
          <ac:chgData name="" userId="495979f9a431ddb0" providerId="LiveId" clId="{260A23E0-9D9E-4C0D-8DAD-E38BC45F4EE1}" dt="2020-09-12T23:30:28.562" v="3432" actId="114"/>
          <ac:spMkLst>
            <pc:docMk/>
            <pc:sldMk cId="2018791873" sldId="268"/>
            <ac:spMk id="2" creationId="{05C287E5-6CB6-4D7F-B3B4-251376F598FF}"/>
          </ac:spMkLst>
        </pc:spChg>
        <pc:spChg chg="mod">
          <ac:chgData name="" userId="495979f9a431ddb0" providerId="LiveId" clId="{260A23E0-9D9E-4C0D-8DAD-E38BC45F4EE1}" dt="2020-09-12T23:31:37.045" v="3778" actId="20577"/>
          <ac:spMkLst>
            <pc:docMk/>
            <pc:sldMk cId="2018791873" sldId="268"/>
            <ac:spMk id="8" creationId="{7D2C9FD9-6243-4952-ABA6-E5D86D00A124}"/>
          </ac:spMkLst>
        </pc:spChg>
        <pc:picChg chg="add mod">
          <ac:chgData name="" userId="495979f9a431ddb0" providerId="LiveId" clId="{260A23E0-9D9E-4C0D-8DAD-E38BC45F4EE1}" dt="2020-09-12T23:30:23.345" v="3430" actId="1076"/>
          <ac:picMkLst>
            <pc:docMk/>
            <pc:sldMk cId="2018791873" sldId="268"/>
            <ac:picMk id="4" creationId="{68EE6902-7928-4F87-AA3E-AF952AEE34AD}"/>
          </ac:picMkLst>
        </pc:picChg>
        <pc:picChg chg="del">
          <ac:chgData name="" userId="495979f9a431ddb0" providerId="LiveId" clId="{260A23E0-9D9E-4C0D-8DAD-E38BC45F4EE1}" dt="2020-09-12T23:30:14.934" v="3428" actId="478"/>
          <ac:picMkLst>
            <pc:docMk/>
            <pc:sldMk cId="2018791873" sldId="268"/>
            <ac:picMk id="5" creationId="{BCB648DB-A951-4A10-BF59-79994892FA3D}"/>
          </ac:picMkLst>
        </pc:picChg>
      </pc:sldChg>
      <pc:sldChg chg="modSp">
        <pc:chgData name="" userId="495979f9a431ddb0" providerId="LiveId" clId="{260A23E0-9D9E-4C0D-8DAD-E38BC45F4EE1}" dt="2020-09-12T21:37:20.498" v="40" actId="20577"/>
        <pc:sldMkLst>
          <pc:docMk/>
          <pc:sldMk cId="1753943686" sldId="298"/>
        </pc:sldMkLst>
        <pc:spChg chg="mod">
          <ac:chgData name="" userId="495979f9a431ddb0" providerId="LiveId" clId="{260A23E0-9D9E-4C0D-8DAD-E38BC45F4EE1}" dt="2020-09-12T21:37:20.498" v="40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260A23E0-9D9E-4C0D-8DAD-E38BC45F4EE1}" dt="2020-09-12T23:24:47.465" v="3248" actId="114"/>
        <pc:sldMkLst>
          <pc:docMk/>
          <pc:sldMk cId="3777021594" sldId="303"/>
        </pc:sldMkLst>
        <pc:spChg chg="mod">
          <ac:chgData name="" userId="495979f9a431ddb0" providerId="LiveId" clId="{260A23E0-9D9E-4C0D-8DAD-E38BC45F4EE1}" dt="2020-09-12T23:24:47.465" v="3248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260A23E0-9D9E-4C0D-8DAD-E38BC45F4EE1}" dt="2020-09-12T22:47:18.921" v="485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260A23E0-9D9E-4C0D-8DAD-E38BC45F4EE1}" dt="2020-09-12T23:24:17.719" v="3241" actId="478"/>
          <ac:picMkLst>
            <pc:docMk/>
            <pc:sldMk cId="3777021594" sldId="303"/>
            <ac:picMk id="3" creationId="{EE4B2D45-BE6B-49C8-834E-95A5CF65584B}"/>
          </ac:picMkLst>
        </pc:picChg>
        <pc:picChg chg="add mod modCrop">
          <ac:chgData name="" userId="495979f9a431ddb0" providerId="LiveId" clId="{260A23E0-9D9E-4C0D-8DAD-E38BC45F4EE1}" dt="2020-09-12T23:24:41.491" v="3246" actId="1076"/>
          <ac:picMkLst>
            <pc:docMk/>
            <pc:sldMk cId="3777021594" sldId="303"/>
            <ac:picMk id="4" creationId="{6661E5E3-A5B6-4A01-8E71-9A4289C7DC7A}"/>
          </ac:picMkLst>
        </pc:picChg>
      </pc:sldChg>
      <pc:sldChg chg="addSp delSp modSp add modAnim">
        <pc:chgData name="" userId="495979f9a431ddb0" providerId="LiveId" clId="{260A23E0-9D9E-4C0D-8DAD-E38BC45F4EE1}" dt="2020-09-12T23:05:01.666" v="1245"/>
        <pc:sldMkLst>
          <pc:docMk/>
          <pc:sldMk cId="1083001489" sldId="305"/>
        </pc:sldMkLst>
        <pc:spChg chg="mod">
          <ac:chgData name="" userId="495979f9a431ddb0" providerId="LiveId" clId="{260A23E0-9D9E-4C0D-8DAD-E38BC45F4EE1}" dt="2020-09-12T23:00:22.187" v="969" actId="20577"/>
          <ac:spMkLst>
            <pc:docMk/>
            <pc:sldMk cId="1083001489" sldId="305"/>
            <ac:spMk id="2" creationId="{0DD6C86D-5D06-4139-88EE-4286D25247EE}"/>
          </ac:spMkLst>
        </pc:spChg>
        <pc:spChg chg="del">
          <ac:chgData name="" userId="495979f9a431ddb0" providerId="LiveId" clId="{260A23E0-9D9E-4C0D-8DAD-E38BC45F4EE1}" dt="2020-09-12T22:55:37.622" v="748"/>
          <ac:spMkLst>
            <pc:docMk/>
            <pc:sldMk cId="1083001489" sldId="305"/>
            <ac:spMk id="3" creationId="{CE4719B3-56E0-4ED7-B584-E156F4D04F10}"/>
          </ac:spMkLst>
        </pc:spChg>
        <pc:spChg chg="add mod">
          <ac:chgData name="" userId="495979f9a431ddb0" providerId="LiveId" clId="{260A23E0-9D9E-4C0D-8DAD-E38BC45F4EE1}" dt="2020-09-12T22:59:06.415" v="912" actId="1076"/>
          <ac:spMkLst>
            <pc:docMk/>
            <pc:sldMk cId="1083001489" sldId="305"/>
            <ac:spMk id="26" creationId="{08DE85E5-907A-404C-89B8-D690C3C0CB87}"/>
          </ac:spMkLst>
        </pc:spChg>
        <pc:spChg chg="add mod">
          <ac:chgData name="" userId="495979f9a431ddb0" providerId="LiveId" clId="{260A23E0-9D9E-4C0D-8DAD-E38BC45F4EE1}" dt="2020-09-12T23:00:40.293" v="989" actId="20577"/>
          <ac:spMkLst>
            <pc:docMk/>
            <pc:sldMk cId="1083001489" sldId="305"/>
            <ac:spMk id="48" creationId="{3FFE709A-3563-4AB5-9D76-85CF5EDDA7A9}"/>
          </ac:spMkLst>
        </pc:spChg>
        <pc:spChg chg="add mod">
          <ac:chgData name="" userId="495979f9a431ddb0" providerId="LiveId" clId="{260A23E0-9D9E-4C0D-8DAD-E38BC45F4EE1}" dt="2020-09-12T23:00:32.648" v="971" actId="13822"/>
          <ac:spMkLst>
            <pc:docMk/>
            <pc:sldMk cId="1083001489" sldId="305"/>
            <ac:spMk id="49" creationId="{6F70E31B-F7A5-4B47-B955-02AB9AD437BB}"/>
          </ac:spMkLst>
        </pc:spChg>
        <pc:spChg chg="add del mod">
          <ac:chgData name="" userId="495979f9a431ddb0" providerId="LiveId" clId="{260A23E0-9D9E-4C0D-8DAD-E38BC45F4EE1}" dt="2020-09-12T23:01:10.966" v="991" actId="478"/>
          <ac:spMkLst>
            <pc:docMk/>
            <pc:sldMk cId="1083001489" sldId="305"/>
            <ac:spMk id="50" creationId="{2600C821-1F64-4DB9-9FD1-8571E865D35A}"/>
          </ac:spMkLst>
        </pc:spChg>
        <pc:spChg chg="add mod">
          <ac:chgData name="" userId="495979f9a431ddb0" providerId="LiveId" clId="{260A23E0-9D9E-4C0D-8DAD-E38BC45F4EE1}" dt="2020-09-12T23:01:24.399" v="994" actId="1076"/>
          <ac:spMkLst>
            <pc:docMk/>
            <pc:sldMk cId="1083001489" sldId="305"/>
            <ac:spMk id="51" creationId="{145F7731-8FA7-4FE6-AB68-DD55C199031F}"/>
          </ac:spMkLst>
        </pc:spChg>
        <pc:spChg chg="add mod">
          <ac:chgData name="" userId="495979f9a431ddb0" providerId="LiveId" clId="{260A23E0-9D9E-4C0D-8DAD-E38BC45F4EE1}" dt="2020-09-12T23:01:32.911" v="1007" actId="122"/>
          <ac:spMkLst>
            <pc:docMk/>
            <pc:sldMk cId="1083001489" sldId="305"/>
            <ac:spMk id="52" creationId="{38FE512E-EB62-44E9-8D48-218BBDDC7C88}"/>
          </ac:spMkLst>
        </pc:spChg>
        <pc:spChg chg="add mod">
          <ac:chgData name="" userId="495979f9a431ddb0" providerId="LiveId" clId="{260A23E0-9D9E-4C0D-8DAD-E38BC45F4EE1}" dt="2020-09-12T23:02:07.093" v="1044" actId="1076"/>
          <ac:spMkLst>
            <pc:docMk/>
            <pc:sldMk cId="1083001489" sldId="305"/>
            <ac:spMk id="53" creationId="{5F939E21-24D3-4351-8F16-2CFB5154151A}"/>
          </ac:spMkLst>
        </pc:spChg>
        <pc:spChg chg="add mod">
          <ac:chgData name="" userId="495979f9a431ddb0" providerId="LiveId" clId="{260A23E0-9D9E-4C0D-8DAD-E38BC45F4EE1}" dt="2020-09-12T23:03:47.569" v="1207" actId="20577"/>
          <ac:spMkLst>
            <pc:docMk/>
            <pc:sldMk cId="1083001489" sldId="305"/>
            <ac:spMk id="54" creationId="{568A8603-8CEA-4B5C-808C-3EB739410934}"/>
          </ac:spMkLst>
        </pc:spChg>
        <pc:spChg chg="add mod">
          <ac:chgData name="" userId="495979f9a431ddb0" providerId="LiveId" clId="{260A23E0-9D9E-4C0D-8DAD-E38BC45F4EE1}" dt="2020-09-12T23:04:39.335" v="1241" actId="20577"/>
          <ac:spMkLst>
            <pc:docMk/>
            <pc:sldMk cId="1083001489" sldId="305"/>
            <ac:spMk id="57" creationId="{D29C2A44-DEEE-481D-A46E-B15C0E7EC649}"/>
          </ac:spMkLst>
        </pc:spChg>
        <pc:spChg chg="add mod">
          <ac:chgData name="" userId="495979f9a431ddb0" providerId="LiveId" clId="{260A23E0-9D9E-4C0D-8DAD-E38BC45F4EE1}" dt="2020-09-12T23:04:49.534" v="1243" actId="1076"/>
          <ac:spMkLst>
            <pc:docMk/>
            <pc:sldMk cId="1083001489" sldId="305"/>
            <ac:spMk id="58" creationId="{FE6B6DD9-8342-4061-8A60-89B76EEB8A7F}"/>
          </ac:spMkLst>
        </pc:spChg>
        <pc:grpChg chg="add mod">
          <ac:chgData name="" userId="495979f9a431ddb0" providerId="LiveId" clId="{260A23E0-9D9E-4C0D-8DAD-E38BC45F4EE1}" dt="2020-09-12T22:59:06.415" v="912" actId="1076"/>
          <ac:grpSpMkLst>
            <pc:docMk/>
            <pc:sldMk cId="1083001489" sldId="305"/>
            <ac:grpSpMk id="25" creationId="{056043C6-B7DA-4B3F-8535-C15D003D2658}"/>
          </ac:grpSpMkLst>
        </pc:grpChg>
        <pc:grpChg chg="add del mod">
          <ac:chgData name="" userId="495979f9a431ddb0" providerId="LiveId" clId="{260A23E0-9D9E-4C0D-8DAD-E38BC45F4EE1}" dt="2020-09-12T22:59:14.310" v="916" actId="165"/>
          <ac:grpSpMkLst>
            <pc:docMk/>
            <pc:sldMk cId="1083001489" sldId="305"/>
            <ac:grpSpMk id="27" creationId="{2E01386E-D8F5-4CB3-A806-77EA160CFA00}"/>
          </ac:grpSpMkLst>
        </pc:grpChg>
        <pc:grpChg chg="add mod">
          <ac:chgData name="" userId="495979f9a431ddb0" providerId="LiveId" clId="{260A23E0-9D9E-4C0D-8DAD-E38BC45F4EE1}" dt="2020-09-12T23:04:06.696" v="1210" actId="164"/>
          <ac:grpSpMkLst>
            <pc:docMk/>
            <pc:sldMk cId="1083001489" sldId="305"/>
            <ac:grpSpMk id="56" creationId="{FA8F21E7-EA2C-4255-85D5-0F6A09FDC78C}"/>
          </ac:grpSpMkLst>
        </pc:grp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5" creationId="{611772BA-F6E2-44D4-9364-1CECF95E6EA0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6" creationId="{EF330BD0-58C7-4E4E-AB8F-4AA971446411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7" creationId="{2D0DB3FB-2E6A-4089-AC1E-9D6EC6B754C9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8" creationId="{4031B63E-D75F-4882-A652-52829EEB47EC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9" creationId="{186A5807-7AB5-4169-9BFD-C3FBB6D7E719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10" creationId="{06F96F0C-06FC-4EF8-A4AD-6D19485021D2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11" creationId="{724CFA50-FDAA-4FA4-A863-59C7C43B5E40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12" creationId="{E9E913EA-0B79-4E38-A86E-71C9BEC49F28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13" creationId="{F10E55EB-254B-4615-8E37-9BD9339C4577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14" creationId="{4A62610E-F4B4-4D8A-BD1F-4A7564B3DDE6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15" creationId="{106FC623-4551-43BA-909F-73DB659E5C36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16" creationId="{934E4E12-CC18-4A34-BC4B-1613E86048D0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17" creationId="{AAB2AE26-6145-436B-8DAB-7512CE83E67C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18" creationId="{D13FFD3F-81E9-4F2E-9DC5-FE8E7EBA85B1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19" creationId="{8AC611E0-7EB6-42E8-8DF9-B894000BDC1A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20" creationId="{60493FD8-8CBA-4BC3-9192-BC391B7040F7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21" creationId="{92D1EEF8-36CB-44C7-9A95-E9C90A1149B6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22" creationId="{86047D94-CEB3-4B62-95A6-58B1C9997893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23" creationId="{070B856D-03CB-457A-9F64-B4CCEF5B0DA5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24" creationId="{6F564FFD-A812-4ED8-B5F0-45ED9A54DC08}"/>
          </ac:picMkLst>
        </pc:picChg>
        <pc:picChg chg="mod topLvl">
          <ac:chgData name="" userId="495979f9a431ddb0" providerId="LiveId" clId="{260A23E0-9D9E-4C0D-8DAD-E38BC45F4EE1}" dt="2020-09-12T22:59:14.310" v="916" actId="165"/>
          <ac:picMkLst>
            <pc:docMk/>
            <pc:sldMk cId="1083001489" sldId="305"/>
            <ac:picMk id="28" creationId="{0090DD67-26F9-4F2D-A712-472C31A8BA65}"/>
          </ac:picMkLst>
        </pc:picChg>
        <pc:picChg chg="mod topLvl">
          <ac:chgData name="" userId="495979f9a431ddb0" providerId="LiveId" clId="{260A23E0-9D9E-4C0D-8DAD-E38BC45F4EE1}" dt="2020-09-12T23:04:06.696" v="1210" actId="164"/>
          <ac:picMkLst>
            <pc:docMk/>
            <pc:sldMk cId="1083001489" sldId="305"/>
            <ac:picMk id="29" creationId="{D491A4A6-C8BE-43CF-BFD1-2DE9BD5AE133}"/>
          </ac:picMkLst>
        </pc:picChg>
        <pc:picChg chg="mod topLvl">
          <ac:chgData name="" userId="495979f9a431ddb0" providerId="LiveId" clId="{260A23E0-9D9E-4C0D-8DAD-E38BC45F4EE1}" dt="2020-09-12T23:04:06.696" v="1210" actId="164"/>
          <ac:picMkLst>
            <pc:docMk/>
            <pc:sldMk cId="1083001489" sldId="305"/>
            <ac:picMk id="30" creationId="{CC700346-38C0-4DD8-BF73-DBD5582BED8C}"/>
          </ac:picMkLst>
        </pc:picChg>
        <pc:picChg chg="del mod topLvl">
          <ac:chgData name="" userId="495979f9a431ddb0" providerId="LiveId" clId="{260A23E0-9D9E-4C0D-8DAD-E38BC45F4EE1}" dt="2020-09-12T22:59:21.002" v="919" actId="478"/>
          <ac:picMkLst>
            <pc:docMk/>
            <pc:sldMk cId="1083001489" sldId="305"/>
            <ac:picMk id="31" creationId="{2EA56EF4-0F63-4B1D-B4B3-086027A959FA}"/>
          </ac:picMkLst>
        </pc:picChg>
        <pc:picChg chg="mod topLvl">
          <ac:chgData name="" userId="495979f9a431ddb0" providerId="LiveId" clId="{260A23E0-9D9E-4C0D-8DAD-E38BC45F4EE1}" dt="2020-09-12T23:04:06.696" v="1210" actId="164"/>
          <ac:picMkLst>
            <pc:docMk/>
            <pc:sldMk cId="1083001489" sldId="305"/>
            <ac:picMk id="32" creationId="{4682EF10-0691-4013-88DB-3E081C453AA5}"/>
          </ac:picMkLst>
        </pc:picChg>
        <pc:picChg chg="del mod topLvl">
          <ac:chgData name="" userId="495979f9a431ddb0" providerId="LiveId" clId="{260A23E0-9D9E-4C0D-8DAD-E38BC45F4EE1}" dt="2020-09-12T22:59:17.686" v="918" actId="478"/>
          <ac:picMkLst>
            <pc:docMk/>
            <pc:sldMk cId="1083001489" sldId="305"/>
            <ac:picMk id="33" creationId="{33F18AE1-E9E7-4F87-AEC8-6297AA8B1456}"/>
          </ac:picMkLst>
        </pc:picChg>
        <pc:picChg chg="mod topLvl">
          <ac:chgData name="" userId="495979f9a431ddb0" providerId="LiveId" clId="{260A23E0-9D9E-4C0D-8DAD-E38BC45F4EE1}" dt="2020-09-12T23:04:06.696" v="1210" actId="164"/>
          <ac:picMkLst>
            <pc:docMk/>
            <pc:sldMk cId="1083001489" sldId="305"/>
            <ac:picMk id="34" creationId="{15134584-C9D8-40B8-AA7C-8F4AE280437B}"/>
          </ac:picMkLst>
        </pc:picChg>
        <pc:picChg chg="del mod topLvl">
          <ac:chgData name="" userId="495979f9a431ddb0" providerId="LiveId" clId="{260A23E0-9D9E-4C0D-8DAD-E38BC45F4EE1}" dt="2020-09-12T22:59:43.305" v="933" actId="478"/>
          <ac:picMkLst>
            <pc:docMk/>
            <pc:sldMk cId="1083001489" sldId="305"/>
            <ac:picMk id="35" creationId="{019BCB26-542A-4F71-9369-C733C5E64EB9}"/>
          </ac:picMkLst>
        </pc:picChg>
        <pc:picChg chg="mod topLvl">
          <ac:chgData name="" userId="495979f9a431ddb0" providerId="LiveId" clId="{260A23E0-9D9E-4C0D-8DAD-E38BC45F4EE1}" dt="2020-09-12T23:04:06.696" v="1210" actId="164"/>
          <ac:picMkLst>
            <pc:docMk/>
            <pc:sldMk cId="1083001489" sldId="305"/>
            <ac:picMk id="36" creationId="{14190981-E06B-4E09-88E3-49240C76D35E}"/>
          </ac:picMkLst>
        </pc:picChg>
        <pc:picChg chg="add del mod topLvl">
          <ac:chgData name="" userId="495979f9a431ddb0" providerId="LiveId" clId="{260A23E0-9D9E-4C0D-8DAD-E38BC45F4EE1}" dt="2020-09-12T23:04:06.696" v="1210" actId="164"/>
          <ac:picMkLst>
            <pc:docMk/>
            <pc:sldMk cId="1083001489" sldId="305"/>
            <ac:picMk id="37" creationId="{8ECDD206-F6A0-428E-9C3E-323F6B2355E4}"/>
          </ac:picMkLst>
        </pc:picChg>
        <pc:picChg chg="del mod topLvl">
          <ac:chgData name="" userId="495979f9a431ddb0" providerId="LiveId" clId="{260A23E0-9D9E-4C0D-8DAD-E38BC45F4EE1}" dt="2020-09-12T22:59:52.742" v="937" actId="478"/>
          <ac:picMkLst>
            <pc:docMk/>
            <pc:sldMk cId="1083001489" sldId="305"/>
            <ac:picMk id="38" creationId="{A3F54CB1-47AC-4311-AB48-EEF3886F3F1E}"/>
          </ac:picMkLst>
        </pc:picChg>
        <pc:picChg chg="add del mod topLvl">
          <ac:chgData name="" userId="495979f9a431ddb0" providerId="LiveId" clId="{260A23E0-9D9E-4C0D-8DAD-E38BC45F4EE1}" dt="2020-09-12T23:04:06.696" v="1210" actId="164"/>
          <ac:picMkLst>
            <pc:docMk/>
            <pc:sldMk cId="1083001489" sldId="305"/>
            <ac:picMk id="39" creationId="{B4EA8467-88D6-40A9-949F-2FC68CD5378E}"/>
          </ac:picMkLst>
        </pc:picChg>
        <pc:picChg chg="del mod topLvl">
          <ac:chgData name="" userId="495979f9a431ddb0" providerId="LiveId" clId="{260A23E0-9D9E-4C0D-8DAD-E38BC45F4EE1}" dt="2020-09-12T22:59:22.696" v="921" actId="478"/>
          <ac:picMkLst>
            <pc:docMk/>
            <pc:sldMk cId="1083001489" sldId="305"/>
            <ac:picMk id="40" creationId="{2499224F-E72E-4E8A-BE64-B313BFC690B4}"/>
          </ac:picMkLst>
        </pc:picChg>
        <pc:picChg chg="del mod topLvl">
          <ac:chgData name="" userId="495979f9a431ddb0" providerId="LiveId" clId="{260A23E0-9D9E-4C0D-8DAD-E38BC45F4EE1}" dt="2020-09-12T22:59:44.730" v="934" actId="478"/>
          <ac:picMkLst>
            <pc:docMk/>
            <pc:sldMk cId="1083001489" sldId="305"/>
            <ac:picMk id="41" creationId="{7D09F798-475E-47C2-B7D1-083F550297A6}"/>
          </ac:picMkLst>
        </pc:picChg>
        <pc:picChg chg="mod topLvl">
          <ac:chgData name="" userId="495979f9a431ddb0" providerId="LiveId" clId="{260A23E0-9D9E-4C0D-8DAD-E38BC45F4EE1}" dt="2020-09-12T23:04:06.696" v="1210" actId="164"/>
          <ac:picMkLst>
            <pc:docMk/>
            <pc:sldMk cId="1083001489" sldId="305"/>
            <ac:picMk id="42" creationId="{94F86110-590C-4C22-835A-CADF44A0A60C}"/>
          </ac:picMkLst>
        </pc:picChg>
        <pc:picChg chg="del mod topLvl">
          <ac:chgData name="" userId="495979f9a431ddb0" providerId="LiveId" clId="{260A23E0-9D9E-4C0D-8DAD-E38BC45F4EE1}" dt="2020-09-12T22:59:16.471" v="917" actId="478"/>
          <ac:picMkLst>
            <pc:docMk/>
            <pc:sldMk cId="1083001489" sldId="305"/>
            <ac:picMk id="43" creationId="{7AB34BE8-AF58-4005-AFDE-1B1E6F8E5E1B}"/>
          </ac:picMkLst>
        </pc:picChg>
        <pc:picChg chg="del mod topLvl">
          <ac:chgData name="" userId="495979f9a431ddb0" providerId="LiveId" clId="{260A23E0-9D9E-4C0D-8DAD-E38BC45F4EE1}" dt="2020-09-12T22:59:26.205" v="924" actId="478"/>
          <ac:picMkLst>
            <pc:docMk/>
            <pc:sldMk cId="1083001489" sldId="305"/>
            <ac:picMk id="44" creationId="{4F99175C-5E18-4524-BFD8-DCB0021E0B82}"/>
          </ac:picMkLst>
        </pc:picChg>
        <pc:picChg chg="del mod topLvl">
          <ac:chgData name="" userId="495979f9a431ddb0" providerId="LiveId" clId="{260A23E0-9D9E-4C0D-8DAD-E38BC45F4EE1}" dt="2020-09-12T22:59:24.825" v="923" actId="478"/>
          <ac:picMkLst>
            <pc:docMk/>
            <pc:sldMk cId="1083001489" sldId="305"/>
            <ac:picMk id="45" creationId="{3494166B-5C2F-463D-944B-53C72B9B6B28}"/>
          </ac:picMkLst>
        </pc:picChg>
        <pc:picChg chg="del mod topLvl">
          <ac:chgData name="" userId="495979f9a431ddb0" providerId="LiveId" clId="{260A23E0-9D9E-4C0D-8DAD-E38BC45F4EE1}" dt="2020-09-12T22:59:23.700" v="922" actId="478"/>
          <ac:picMkLst>
            <pc:docMk/>
            <pc:sldMk cId="1083001489" sldId="305"/>
            <ac:picMk id="46" creationId="{3A4BACF7-79FF-4376-86C3-4C03E68D99E3}"/>
          </ac:picMkLst>
        </pc:picChg>
        <pc:picChg chg="del">
          <ac:chgData name="" userId="495979f9a431ddb0" providerId="LiveId" clId="{260A23E0-9D9E-4C0D-8DAD-E38BC45F4EE1}" dt="2020-09-12T22:59:11.249" v="913" actId="478"/>
          <ac:picMkLst>
            <pc:docMk/>
            <pc:sldMk cId="1083001489" sldId="305"/>
            <ac:picMk id="47" creationId="{30D630E0-7E64-4453-AF83-78E740D5C3D0}"/>
          </ac:picMkLst>
        </pc:picChg>
        <pc:picChg chg="add mod">
          <ac:chgData name="" userId="495979f9a431ddb0" providerId="LiveId" clId="{260A23E0-9D9E-4C0D-8DAD-E38BC45F4EE1}" dt="2020-09-12T23:04:52.526" v="1244" actId="1076"/>
          <ac:picMkLst>
            <pc:docMk/>
            <pc:sldMk cId="1083001489" sldId="305"/>
            <ac:picMk id="55" creationId="{CDC39F3C-6D03-41DA-922B-E927EF08BCC5}"/>
          </ac:picMkLst>
        </pc:picChg>
      </pc:sldChg>
    </pc:docChg>
  </pc:docChgLst>
  <pc:docChgLst>
    <pc:chgData userId="495979f9a431ddb0" providerId="LiveId" clId="{46D1DD21-8F8C-4E8E-8F11-58446D5DAB67}"/>
    <pc:docChg chg="undo custSel addSld delSld modSld">
      <pc:chgData name="" userId="495979f9a431ddb0" providerId="LiveId" clId="{46D1DD21-8F8C-4E8E-8F11-58446D5DAB67}" dt="2020-09-11T00:37:31.438" v="59"/>
      <pc:docMkLst>
        <pc:docMk/>
      </pc:docMkLst>
      <pc:sldChg chg="addSp delSp modSp add del">
        <pc:chgData name="" userId="495979f9a431ddb0" providerId="LiveId" clId="{46D1DD21-8F8C-4E8E-8F11-58446D5DAB67}" dt="2020-09-10T23:05:53.253" v="58" actId="114"/>
        <pc:sldMkLst>
          <pc:docMk/>
          <pc:sldMk cId="2018791873" sldId="268"/>
        </pc:sldMkLst>
        <pc:spChg chg="mod">
          <ac:chgData name="" userId="495979f9a431ddb0" providerId="LiveId" clId="{46D1DD21-8F8C-4E8E-8F11-58446D5DAB67}" dt="2020-09-10T23:05:53.253" v="58" actId="114"/>
          <ac:spMkLst>
            <pc:docMk/>
            <pc:sldMk cId="2018791873" sldId="268"/>
            <ac:spMk id="2" creationId="{05C287E5-6CB6-4D7F-B3B4-251376F598FF}"/>
          </ac:spMkLst>
        </pc:spChg>
        <pc:picChg chg="add mod">
          <ac:chgData name="" userId="495979f9a431ddb0" providerId="LiveId" clId="{46D1DD21-8F8C-4E8E-8F11-58446D5DAB67}" dt="2020-09-10T23:05:46.068" v="56" actId="1076"/>
          <ac:picMkLst>
            <pc:docMk/>
            <pc:sldMk cId="2018791873" sldId="268"/>
            <ac:picMk id="4" creationId="{A2CEB0A9-A8E0-4B2E-8821-6F3145C04AF3}"/>
          </ac:picMkLst>
        </pc:picChg>
        <pc:picChg chg="del">
          <ac:chgData name="" userId="495979f9a431ddb0" providerId="LiveId" clId="{46D1DD21-8F8C-4E8E-8F11-58446D5DAB67}" dt="2020-09-10T23:05:39.118" v="54" actId="478"/>
          <ac:picMkLst>
            <pc:docMk/>
            <pc:sldMk cId="2018791873" sldId="268"/>
            <ac:picMk id="9" creationId="{7C2AE0A4-011D-4CA9-9877-CC6C0119EB13}"/>
          </ac:picMkLst>
        </pc:picChg>
      </pc:sldChg>
      <pc:sldChg chg="addSp delSp modSp">
        <pc:chgData name="" userId="495979f9a431ddb0" providerId="LiveId" clId="{46D1DD21-8F8C-4E8E-8F11-58446D5DAB67}" dt="2020-09-10T20:43:30.293" v="51" actId="20577"/>
        <pc:sldMkLst>
          <pc:docMk/>
          <pc:sldMk cId="3777021594" sldId="303"/>
        </pc:sldMkLst>
        <pc:spChg chg="mod">
          <ac:chgData name="" userId="495979f9a431ddb0" providerId="LiveId" clId="{46D1DD21-8F8C-4E8E-8F11-58446D5DAB67}" dt="2020-09-10T20:43:30.293" v="51" actId="20577"/>
          <ac:spMkLst>
            <pc:docMk/>
            <pc:sldMk cId="3777021594" sldId="303"/>
            <ac:spMk id="5" creationId="{53E05FFE-C7DB-4D1D-8C83-69A50BA1374A}"/>
          </ac:spMkLst>
        </pc:spChg>
        <pc:picChg chg="del">
          <ac:chgData name="" userId="495979f9a431ddb0" providerId="LiveId" clId="{46D1DD21-8F8C-4E8E-8F11-58446D5DAB67}" dt="2020-09-10T20:43:16.895" v="0" actId="478"/>
          <ac:picMkLst>
            <pc:docMk/>
            <pc:sldMk cId="3777021594" sldId="303"/>
            <ac:picMk id="9" creationId="{977F5E5A-C05F-44D1-B412-1020AF931C34}"/>
          </ac:picMkLst>
        </pc:picChg>
        <pc:picChg chg="add mod">
          <ac:chgData name="" userId="495979f9a431ddb0" providerId="LiveId" clId="{46D1DD21-8F8C-4E8E-8F11-58446D5DAB67}" dt="2020-09-10T20:43:20.970" v="2" actId="1076"/>
          <ac:picMkLst>
            <pc:docMk/>
            <pc:sldMk cId="3777021594" sldId="303"/>
            <ac:picMk id="1026" creationId="{E6EF972F-10AC-4AFE-B93E-F37938FAF5CB}"/>
          </ac:picMkLst>
        </pc:picChg>
      </pc:sldChg>
    </pc:docChg>
  </pc:docChgLst>
  <pc:docChgLst>
    <pc:chgData userId="495979f9a431ddb0" providerId="LiveId" clId="{418DB195-2AE1-4D5E-A706-9B8B9B9584D1}"/>
    <pc:docChg chg="undo custSel addSld delSld modSld">
      <pc:chgData name="" userId="495979f9a431ddb0" providerId="LiveId" clId="{418DB195-2AE1-4D5E-A706-9B8B9B9584D1}" dt="2020-09-14T02:00:19.147" v="1926"/>
      <pc:docMkLst>
        <pc:docMk/>
      </pc:docMkLst>
      <pc:sldChg chg="addSp delSp modSp">
        <pc:chgData name="" userId="495979f9a431ddb0" providerId="LiveId" clId="{418DB195-2AE1-4D5E-A706-9B8B9B9584D1}" dt="2020-09-13T01:41:32.440" v="392" actId="20577"/>
        <pc:sldMkLst>
          <pc:docMk/>
          <pc:sldMk cId="2018791873" sldId="268"/>
        </pc:sldMkLst>
        <pc:spChg chg="mod">
          <ac:chgData name="" userId="495979f9a431ddb0" providerId="LiveId" clId="{418DB195-2AE1-4D5E-A706-9B8B9B9584D1}" dt="2020-09-13T01:40:36.173" v="115" actId="20577"/>
          <ac:spMkLst>
            <pc:docMk/>
            <pc:sldMk cId="2018791873" sldId="268"/>
            <ac:spMk id="2" creationId="{05C287E5-6CB6-4D7F-B3B4-251376F598FF}"/>
          </ac:spMkLst>
        </pc:spChg>
        <pc:spChg chg="mod">
          <ac:chgData name="" userId="495979f9a431ddb0" providerId="LiveId" clId="{418DB195-2AE1-4D5E-A706-9B8B9B9584D1}" dt="2020-09-13T01:41:32.440" v="392" actId="20577"/>
          <ac:spMkLst>
            <pc:docMk/>
            <pc:sldMk cId="2018791873" sldId="268"/>
            <ac:spMk id="8" creationId="{7D2C9FD9-6243-4952-ABA6-E5D86D00A124}"/>
          </ac:spMkLst>
        </pc:spChg>
        <pc:picChg chg="del">
          <ac:chgData name="" userId="495979f9a431ddb0" providerId="LiveId" clId="{418DB195-2AE1-4D5E-A706-9B8B9B9584D1}" dt="2020-09-13T01:40:00.398" v="16" actId="478"/>
          <ac:picMkLst>
            <pc:docMk/>
            <pc:sldMk cId="2018791873" sldId="268"/>
            <ac:picMk id="5" creationId="{CCC1119F-4C2B-4AC5-9AF4-061DDF0DAE7E}"/>
          </ac:picMkLst>
        </pc:picChg>
        <pc:picChg chg="add mod">
          <ac:chgData name="" userId="495979f9a431ddb0" providerId="LiveId" clId="{418DB195-2AE1-4D5E-A706-9B8B9B9584D1}" dt="2020-09-13T01:40:12.128" v="21" actId="1076"/>
          <ac:picMkLst>
            <pc:docMk/>
            <pc:sldMk cId="2018791873" sldId="268"/>
            <ac:picMk id="1026" creationId="{BA4E7D14-A4D7-41C4-8ED8-605034DA9574}"/>
          </ac:picMkLst>
        </pc:picChg>
      </pc:sldChg>
      <pc:sldChg chg="modSp">
        <pc:chgData name="" userId="495979f9a431ddb0" providerId="LiveId" clId="{418DB195-2AE1-4D5E-A706-9B8B9B9584D1}" dt="2020-09-13T01:36:35.380" v="12" actId="20577"/>
        <pc:sldMkLst>
          <pc:docMk/>
          <pc:sldMk cId="1753943686" sldId="298"/>
        </pc:sldMkLst>
        <pc:spChg chg="mod">
          <ac:chgData name="" userId="495979f9a431ddb0" providerId="LiveId" clId="{418DB195-2AE1-4D5E-A706-9B8B9B9584D1}" dt="2020-09-13T01:36:35.380" v="12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418DB195-2AE1-4D5E-A706-9B8B9B9584D1}" dt="2020-09-13T01:42:53.741" v="533" actId="20577"/>
        <pc:sldMkLst>
          <pc:docMk/>
          <pc:sldMk cId="3777021594" sldId="303"/>
        </pc:sldMkLst>
        <pc:spChg chg="mod">
          <ac:chgData name="" userId="495979f9a431ddb0" providerId="LiveId" clId="{418DB195-2AE1-4D5E-A706-9B8B9B9584D1}" dt="2020-09-13T01:42:53.741" v="533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418DB195-2AE1-4D5E-A706-9B8B9B9584D1}" dt="2020-09-13T01:36:57.620" v="13" actId="478"/>
          <ac:picMkLst>
            <pc:docMk/>
            <pc:sldMk cId="3777021594" sldId="303"/>
            <ac:picMk id="3" creationId="{F9EB75C5-6F66-4AD9-B7C3-6C6DF6F44CF3}"/>
          </ac:picMkLst>
        </pc:picChg>
        <pc:picChg chg="add mod">
          <ac:chgData name="" userId="495979f9a431ddb0" providerId="LiveId" clId="{418DB195-2AE1-4D5E-A706-9B8B9B9584D1}" dt="2020-09-13T01:37:04.640" v="15" actId="1076"/>
          <ac:picMkLst>
            <pc:docMk/>
            <pc:sldMk cId="3777021594" sldId="303"/>
            <ac:picMk id="4" creationId="{1776A516-3AAD-40DF-98C8-57C132E259EF}"/>
          </ac:picMkLst>
        </pc:picChg>
      </pc:sldChg>
      <pc:sldChg chg="addSp delSp modSp delAnim">
        <pc:chgData name="" userId="495979f9a431ddb0" providerId="LiveId" clId="{418DB195-2AE1-4D5E-A706-9B8B9B9584D1}" dt="2020-09-14T02:00:19.147" v="1926"/>
        <pc:sldMkLst>
          <pc:docMk/>
          <pc:sldMk cId="1083001489" sldId="305"/>
        </pc:sldMkLst>
        <pc:spChg chg="add mod ord">
          <ac:chgData name="" userId="495979f9a431ddb0" providerId="LiveId" clId="{418DB195-2AE1-4D5E-A706-9B8B9B9584D1}" dt="2020-09-13T01:44:33.687" v="559" actId="14100"/>
          <ac:spMkLst>
            <pc:docMk/>
            <pc:sldMk cId="1083001489" sldId="305"/>
            <ac:spMk id="3" creationId="{86B12034-9CC1-4DE8-A9D2-2D006A51B2BE}"/>
          </ac:spMkLst>
        </pc:spChg>
        <pc:spChg chg="add mod">
          <ac:chgData name="" userId="495979f9a431ddb0" providerId="LiveId" clId="{418DB195-2AE1-4D5E-A706-9B8B9B9584D1}" dt="2020-09-13T01:44:37.678" v="560" actId="1076"/>
          <ac:spMkLst>
            <pc:docMk/>
            <pc:sldMk cId="1083001489" sldId="305"/>
            <ac:spMk id="4" creationId="{8DB058F3-8207-4ED4-8C92-884188743C7F}"/>
          </ac:spMkLst>
        </pc:spChg>
        <pc:spChg chg="mod">
          <ac:chgData name="" userId="495979f9a431ddb0" providerId="LiveId" clId="{418DB195-2AE1-4D5E-A706-9B8B9B9584D1}" dt="2020-09-13T01:43:22.278" v="535" actId="1076"/>
          <ac:spMkLst>
            <pc:docMk/>
            <pc:sldMk cId="1083001489" sldId="305"/>
            <ac:spMk id="26" creationId="{08DE85E5-907A-404C-89B8-D690C3C0CB87}"/>
          </ac:spMkLst>
        </pc:spChg>
        <pc:spChg chg="add del mod">
          <ac:chgData name="" userId="495979f9a431ddb0" providerId="LiveId" clId="{418DB195-2AE1-4D5E-A706-9B8B9B9584D1}" dt="2020-09-13T01:44:40.905" v="563"/>
          <ac:spMkLst>
            <pc:docMk/>
            <pc:sldMk cId="1083001489" sldId="305"/>
            <ac:spMk id="27" creationId="{07B0F237-649A-457E-8D83-C6116F3C2D57}"/>
          </ac:spMkLst>
        </pc:spChg>
        <pc:spChg chg="add mod">
          <ac:chgData name="" userId="495979f9a431ddb0" providerId="LiveId" clId="{418DB195-2AE1-4D5E-A706-9B8B9B9584D1}" dt="2020-09-13T01:44:56.294" v="588" actId="1076"/>
          <ac:spMkLst>
            <pc:docMk/>
            <pc:sldMk cId="1083001489" sldId="305"/>
            <ac:spMk id="31" creationId="{63D8AD4B-FE41-430F-AB58-91C86F262925}"/>
          </ac:spMkLst>
        </pc:spChg>
        <pc:spChg chg="add mod">
          <ac:chgData name="" userId="495979f9a431ddb0" providerId="LiveId" clId="{418DB195-2AE1-4D5E-A706-9B8B9B9584D1}" dt="2020-09-13T01:44:40.198" v="561" actId="1076"/>
          <ac:spMkLst>
            <pc:docMk/>
            <pc:sldMk cId="1083001489" sldId="305"/>
            <ac:spMk id="45" creationId="{02A69F2F-592A-40B6-B801-5CF044004C65}"/>
          </ac:spMkLst>
        </pc:spChg>
        <pc:spChg chg="mod">
          <ac:chgData name="" userId="495979f9a431ddb0" providerId="LiveId" clId="{418DB195-2AE1-4D5E-A706-9B8B9B9584D1}" dt="2020-09-13T01:43:22.278" v="535" actId="1076"/>
          <ac:spMkLst>
            <pc:docMk/>
            <pc:sldMk cId="1083001489" sldId="305"/>
            <ac:spMk id="48" creationId="{3FFE709A-3563-4AB5-9D76-85CF5EDDA7A9}"/>
          </ac:spMkLst>
        </pc:spChg>
        <pc:spChg chg="mod">
          <ac:chgData name="" userId="495979f9a431ddb0" providerId="LiveId" clId="{418DB195-2AE1-4D5E-A706-9B8B9B9584D1}" dt="2020-09-13T01:43:22.278" v="535" actId="1076"/>
          <ac:spMkLst>
            <pc:docMk/>
            <pc:sldMk cId="1083001489" sldId="305"/>
            <ac:spMk id="49" creationId="{6F70E31B-F7A5-4B47-B955-02AB9AD437BB}"/>
          </ac:spMkLst>
        </pc:spChg>
        <pc:spChg chg="mod">
          <ac:chgData name="" userId="495979f9a431ddb0" providerId="LiveId" clId="{418DB195-2AE1-4D5E-A706-9B8B9B9584D1}" dt="2020-09-13T01:44:30.041" v="558" actId="1076"/>
          <ac:spMkLst>
            <pc:docMk/>
            <pc:sldMk cId="1083001489" sldId="305"/>
            <ac:spMk id="51" creationId="{145F7731-8FA7-4FE6-AB68-DD55C199031F}"/>
          </ac:spMkLst>
        </pc:spChg>
        <pc:spChg chg="mod">
          <ac:chgData name="" userId="495979f9a431ddb0" providerId="LiveId" clId="{418DB195-2AE1-4D5E-A706-9B8B9B9584D1}" dt="2020-09-13T01:44:28.383" v="557" actId="1076"/>
          <ac:spMkLst>
            <pc:docMk/>
            <pc:sldMk cId="1083001489" sldId="305"/>
            <ac:spMk id="52" creationId="{38FE512E-EB62-44E9-8D48-218BBDDC7C88}"/>
          </ac:spMkLst>
        </pc:spChg>
        <pc:spChg chg="mod">
          <ac:chgData name="" userId="495979f9a431ddb0" providerId="LiveId" clId="{418DB195-2AE1-4D5E-A706-9B8B9B9584D1}" dt="2020-09-13T01:44:28.383" v="557" actId="1076"/>
          <ac:spMkLst>
            <pc:docMk/>
            <pc:sldMk cId="1083001489" sldId="305"/>
            <ac:spMk id="53" creationId="{5F939E21-24D3-4351-8F16-2CFB5154151A}"/>
          </ac:spMkLst>
        </pc:spChg>
        <pc:spChg chg="del">
          <ac:chgData name="" userId="495979f9a431ddb0" providerId="LiveId" clId="{418DB195-2AE1-4D5E-A706-9B8B9B9584D1}" dt="2020-09-13T01:43:15.808" v="534" actId="478"/>
          <ac:spMkLst>
            <pc:docMk/>
            <pc:sldMk cId="1083001489" sldId="305"/>
            <ac:spMk id="57" creationId="{D29C2A44-DEEE-481D-A46E-B15C0E7EC649}"/>
          </ac:spMkLst>
        </pc:spChg>
        <pc:spChg chg="del">
          <ac:chgData name="" userId="495979f9a431ddb0" providerId="LiveId" clId="{418DB195-2AE1-4D5E-A706-9B8B9B9584D1}" dt="2020-09-13T01:43:15.808" v="534" actId="478"/>
          <ac:spMkLst>
            <pc:docMk/>
            <pc:sldMk cId="1083001489" sldId="305"/>
            <ac:spMk id="58" creationId="{FE6B6DD9-8342-4061-8A60-89B76EEB8A7F}"/>
          </ac:spMkLst>
        </pc:spChg>
        <pc:grpChg chg="mod">
          <ac:chgData name="" userId="495979f9a431ddb0" providerId="LiveId" clId="{418DB195-2AE1-4D5E-A706-9B8B9B9584D1}" dt="2020-09-13T01:43:22.278" v="535" actId="1076"/>
          <ac:grpSpMkLst>
            <pc:docMk/>
            <pc:sldMk cId="1083001489" sldId="305"/>
            <ac:grpSpMk id="25" creationId="{056043C6-B7DA-4B3F-8535-C15D003D2658}"/>
          </ac:grpSpMkLst>
        </pc:grpChg>
        <pc:grpChg chg="mod">
          <ac:chgData name="" userId="495979f9a431ddb0" providerId="LiveId" clId="{418DB195-2AE1-4D5E-A706-9B8B9B9584D1}" dt="2020-09-13T01:43:22.278" v="535" actId="1076"/>
          <ac:grpSpMkLst>
            <pc:docMk/>
            <pc:sldMk cId="1083001489" sldId="305"/>
            <ac:grpSpMk id="56" creationId="{FA8F21E7-EA2C-4255-85D5-0F6A09FDC78C}"/>
          </ac:grpSpMkLst>
        </pc:grpChg>
        <pc:picChg chg="mod">
          <ac:chgData name="" userId="495979f9a431ddb0" providerId="LiveId" clId="{418DB195-2AE1-4D5E-A706-9B8B9B9584D1}" dt="2020-09-13T01:43:22.278" v="535" actId="1076"/>
          <ac:picMkLst>
            <pc:docMk/>
            <pc:sldMk cId="1083001489" sldId="305"/>
            <ac:picMk id="28" creationId="{0090DD67-26F9-4F2D-A712-472C31A8BA65}"/>
          </ac:picMkLst>
        </pc:picChg>
        <pc:picChg chg="del">
          <ac:chgData name="" userId="495979f9a431ddb0" providerId="LiveId" clId="{418DB195-2AE1-4D5E-A706-9B8B9B9584D1}" dt="2020-09-13T01:43:15.808" v="534" actId="478"/>
          <ac:picMkLst>
            <pc:docMk/>
            <pc:sldMk cId="1083001489" sldId="305"/>
            <ac:picMk id="55" creationId="{CDC39F3C-6D03-41DA-922B-E927EF08BCC5}"/>
          </ac:picMkLst>
        </pc:picChg>
        <pc:inkChg chg="add">
          <ac:chgData name="" userId="495979f9a431ddb0" providerId="LiveId" clId="{418DB195-2AE1-4D5E-A706-9B8B9B9584D1}" dt="2020-09-14T02:00:19.147" v="1926"/>
          <ac:inkMkLst>
            <pc:docMk/>
            <pc:sldMk cId="1083001489" sldId="305"/>
            <ac:inkMk id="27" creationId="{DF83A900-DE5F-4C29-B0AE-1B765A79BC99}"/>
          </ac:inkMkLst>
        </pc:inkChg>
      </pc:sldChg>
      <pc:sldChg chg="addSp delSp modSp">
        <pc:chgData name="" userId="495979f9a431ddb0" providerId="LiveId" clId="{418DB195-2AE1-4D5E-A706-9B8B9B9584D1}" dt="2020-09-13T02:14:57.530" v="1451" actId="20577"/>
        <pc:sldMkLst>
          <pc:docMk/>
          <pc:sldMk cId="2829587460" sldId="306"/>
        </pc:sldMkLst>
        <pc:spChg chg="mod">
          <ac:chgData name="" userId="495979f9a431ddb0" providerId="LiveId" clId="{418DB195-2AE1-4D5E-A706-9B8B9B9584D1}" dt="2020-09-13T02:14:36.590" v="1390" actId="20577"/>
          <ac:spMkLst>
            <pc:docMk/>
            <pc:sldMk cId="2829587460" sldId="306"/>
            <ac:spMk id="3" creationId="{A8CCC39D-FE4F-4C82-9B54-AF73C41FD60C}"/>
          </ac:spMkLst>
        </pc:spChg>
        <pc:spChg chg="mod">
          <ac:chgData name="" userId="495979f9a431ddb0" providerId="LiveId" clId="{418DB195-2AE1-4D5E-A706-9B8B9B9584D1}" dt="2020-09-13T02:14:57.530" v="1451" actId="20577"/>
          <ac:spMkLst>
            <pc:docMk/>
            <pc:sldMk cId="2829587460" sldId="306"/>
            <ac:spMk id="4" creationId="{FD0E4620-0F06-4C10-8007-A754B579900C}"/>
          </ac:spMkLst>
        </pc:spChg>
        <pc:spChg chg="add del mod">
          <ac:chgData name="" userId="495979f9a431ddb0" providerId="LiveId" clId="{418DB195-2AE1-4D5E-A706-9B8B9B9584D1}" dt="2020-09-13T01:45:14.877" v="616"/>
          <ac:spMkLst>
            <pc:docMk/>
            <pc:sldMk cId="2829587460" sldId="306"/>
            <ac:spMk id="5" creationId="{F1977357-9579-45EB-891E-8EA4A2F5EF1F}"/>
          </ac:spMkLst>
        </pc:spChg>
        <pc:picChg chg="del">
          <ac:chgData name="" userId="495979f9a431ddb0" providerId="LiveId" clId="{418DB195-2AE1-4D5E-A706-9B8B9B9584D1}" dt="2020-09-13T01:45:11.279" v="615" actId="478"/>
          <ac:picMkLst>
            <pc:docMk/>
            <pc:sldMk cId="2829587460" sldId="306"/>
            <ac:picMk id="1026" creationId="{1EC85195-7A70-4049-83F7-D39E71A5D78E}"/>
          </ac:picMkLst>
        </pc:picChg>
      </pc:sldChg>
      <pc:sldChg chg="del">
        <pc:chgData name="" userId="495979f9a431ddb0" providerId="LiveId" clId="{418DB195-2AE1-4D5E-A706-9B8B9B9584D1}" dt="2020-09-13T01:51:05.134" v="926" actId="2696"/>
        <pc:sldMkLst>
          <pc:docMk/>
          <pc:sldMk cId="893535637" sldId="307"/>
        </pc:sldMkLst>
      </pc:sldChg>
      <pc:sldChg chg="addSp delSp modSp add">
        <pc:chgData name="" userId="495979f9a431ddb0" providerId="LiveId" clId="{418DB195-2AE1-4D5E-A706-9B8B9B9584D1}" dt="2020-09-13T02:17:05.305" v="1456" actId="1076"/>
        <pc:sldMkLst>
          <pc:docMk/>
          <pc:sldMk cId="1002478117" sldId="307"/>
        </pc:sldMkLst>
        <pc:spChg chg="del mod">
          <ac:chgData name="" userId="495979f9a431ddb0" providerId="LiveId" clId="{418DB195-2AE1-4D5E-A706-9B8B9B9584D1}" dt="2020-09-13T02:10:53.262" v="952"/>
          <ac:spMkLst>
            <pc:docMk/>
            <pc:sldMk cId="1002478117" sldId="307"/>
            <ac:spMk id="2" creationId="{11DDE011-717E-4C8C-9109-239D61034170}"/>
          </ac:spMkLst>
        </pc:spChg>
        <pc:spChg chg="del">
          <ac:chgData name="" userId="495979f9a431ddb0" providerId="LiveId" clId="{418DB195-2AE1-4D5E-A706-9B8B9B9584D1}" dt="2020-09-13T01:56:05.705" v="946"/>
          <ac:spMkLst>
            <pc:docMk/>
            <pc:sldMk cId="1002478117" sldId="307"/>
            <ac:spMk id="3" creationId="{80B1BA26-B934-49DC-A54E-E68A544871E3}"/>
          </ac:spMkLst>
        </pc:spChg>
        <pc:picChg chg="add mod modCrop">
          <ac:chgData name="" userId="495979f9a431ddb0" providerId="LiveId" clId="{418DB195-2AE1-4D5E-A706-9B8B9B9584D1}" dt="2020-09-13T02:17:05.305" v="1456" actId="1076"/>
          <ac:picMkLst>
            <pc:docMk/>
            <pc:sldMk cId="1002478117" sldId="307"/>
            <ac:picMk id="5" creationId="{F9452342-E9AE-41B6-99EB-C2EE99C1D036}"/>
          </ac:picMkLst>
        </pc:picChg>
      </pc:sldChg>
      <pc:sldChg chg="modSp add">
        <pc:chgData name="" userId="495979f9a431ddb0" providerId="LiveId" clId="{418DB195-2AE1-4D5E-A706-9B8B9B9584D1}" dt="2020-09-13T02:16:11.077" v="1455" actId="6549"/>
        <pc:sldMkLst>
          <pc:docMk/>
          <pc:sldMk cId="985161887" sldId="308"/>
        </pc:sldMkLst>
        <pc:spChg chg="mod">
          <ac:chgData name="" userId="495979f9a431ddb0" providerId="LiveId" clId="{418DB195-2AE1-4D5E-A706-9B8B9B9584D1}" dt="2020-09-13T02:11:09.388" v="957"/>
          <ac:spMkLst>
            <pc:docMk/>
            <pc:sldMk cId="985161887" sldId="308"/>
            <ac:spMk id="2" creationId="{C4E4B492-565E-4EE2-853E-FC7A342C4389}"/>
          </ac:spMkLst>
        </pc:spChg>
        <pc:spChg chg="mod">
          <ac:chgData name="" userId="495979f9a431ddb0" providerId="LiveId" clId="{418DB195-2AE1-4D5E-A706-9B8B9B9584D1}" dt="2020-09-13T02:16:11.077" v="1455" actId="6549"/>
          <ac:spMkLst>
            <pc:docMk/>
            <pc:sldMk cId="985161887" sldId="308"/>
            <ac:spMk id="3" creationId="{7AD41D7C-375C-48C1-A7E1-DA0AE9A1A453}"/>
          </ac:spMkLst>
        </pc:spChg>
      </pc:sldChg>
      <pc:sldChg chg="del">
        <pc:chgData name="" userId="495979f9a431ddb0" providerId="LiveId" clId="{418DB195-2AE1-4D5E-A706-9B8B9B9584D1}" dt="2020-09-13T01:51:05.072" v="925" actId="2696"/>
        <pc:sldMkLst>
          <pc:docMk/>
          <pc:sldMk cId="3294669888" sldId="308"/>
        </pc:sldMkLst>
      </pc:sldChg>
      <pc:sldChg chg="addSp delSp modSp add">
        <pc:chgData name="" userId="495979f9a431ddb0" providerId="LiveId" clId="{418DB195-2AE1-4D5E-A706-9B8B9B9584D1}" dt="2020-09-14T02:00:19.147" v="1926"/>
        <pc:sldMkLst>
          <pc:docMk/>
          <pc:sldMk cId="60221801" sldId="309"/>
        </pc:sldMkLst>
        <pc:spChg chg="mod">
          <ac:chgData name="" userId="495979f9a431ddb0" providerId="LiveId" clId="{418DB195-2AE1-4D5E-A706-9B8B9B9584D1}" dt="2020-09-13T02:18:42.759" v="1475" actId="20577"/>
          <ac:spMkLst>
            <pc:docMk/>
            <pc:sldMk cId="60221801" sldId="309"/>
            <ac:spMk id="2" creationId="{51B4BC91-4E3A-4000-9853-D6132B448976}"/>
          </ac:spMkLst>
        </pc:spChg>
        <pc:spChg chg="mod">
          <ac:chgData name="" userId="495979f9a431ddb0" providerId="LiveId" clId="{418DB195-2AE1-4D5E-A706-9B8B9B9584D1}" dt="2020-09-13T02:41:35.127" v="1782" actId="20577"/>
          <ac:spMkLst>
            <pc:docMk/>
            <pc:sldMk cId="60221801" sldId="309"/>
            <ac:spMk id="3" creationId="{A8E3A549-0756-4C39-9CA3-0990CBDE991F}"/>
          </ac:spMkLst>
        </pc:spChg>
        <pc:spChg chg="add del">
          <ac:chgData name="" userId="495979f9a431ddb0" providerId="LiveId" clId="{418DB195-2AE1-4D5E-A706-9B8B9B9584D1}" dt="2020-09-13T02:31:49.628" v="1600"/>
          <ac:spMkLst>
            <pc:docMk/>
            <pc:sldMk cId="60221801" sldId="309"/>
            <ac:spMk id="4" creationId="{8FDD5495-7616-45E3-B60A-A49270FE4040}"/>
          </ac:spMkLst>
        </pc:spChg>
        <pc:inkChg chg="add">
          <ac:chgData name="" userId="495979f9a431ddb0" providerId="LiveId" clId="{418DB195-2AE1-4D5E-A706-9B8B9B9584D1}" dt="2020-09-14T02:00:19.147" v="1926"/>
          <ac:inkMkLst>
            <pc:docMk/>
            <pc:sldMk cId="60221801" sldId="309"/>
            <ac:inkMk id="4" creationId="{FD18BC88-26C7-46B1-A52C-05BCC43D90F2}"/>
          </ac:inkMkLst>
        </pc:inkChg>
      </pc:sldChg>
      <pc:sldChg chg="del">
        <pc:chgData name="" userId="495979f9a431ddb0" providerId="LiveId" clId="{418DB195-2AE1-4D5E-A706-9B8B9B9584D1}" dt="2020-09-13T01:51:05.234" v="927" actId="2696"/>
        <pc:sldMkLst>
          <pc:docMk/>
          <pc:sldMk cId="3488680226" sldId="309"/>
        </pc:sldMkLst>
      </pc:sldChg>
      <pc:sldChg chg="addSp delSp modSp add">
        <pc:chgData name="" userId="495979f9a431ddb0" providerId="LiveId" clId="{418DB195-2AE1-4D5E-A706-9B8B9B9584D1}" dt="2020-09-13T02:35:45.620" v="1637" actId="14100"/>
        <pc:sldMkLst>
          <pc:docMk/>
          <pc:sldMk cId="2015982609" sldId="310"/>
        </pc:sldMkLst>
        <pc:spChg chg="mod">
          <ac:chgData name="" userId="495979f9a431ddb0" providerId="LiveId" clId="{418DB195-2AE1-4D5E-A706-9B8B9B9584D1}" dt="2020-09-13T02:35:10.658" v="1633" actId="20577"/>
          <ac:spMkLst>
            <pc:docMk/>
            <pc:sldMk cId="2015982609" sldId="310"/>
            <ac:spMk id="2" creationId="{2103E6AB-CBA7-4AB5-9F6D-FA4F15A96FD5}"/>
          </ac:spMkLst>
        </pc:spChg>
        <pc:spChg chg="del">
          <ac:chgData name="" userId="495979f9a431ddb0" providerId="LiveId" clId="{418DB195-2AE1-4D5E-A706-9B8B9B9584D1}" dt="2020-09-13T02:35:11.904" v="1634"/>
          <ac:spMkLst>
            <pc:docMk/>
            <pc:sldMk cId="2015982609" sldId="310"/>
            <ac:spMk id="3" creationId="{7840E2EB-CE34-4F69-9A1A-AE979DE26BFB}"/>
          </ac:spMkLst>
        </pc:spChg>
        <pc:spChg chg="add del mod">
          <ac:chgData name="" userId="495979f9a431ddb0" providerId="LiveId" clId="{418DB195-2AE1-4D5E-A706-9B8B9B9584D1}" dt="2020-09-13T02:35:40.522" v="1636"/>
          <ac:spMkLst>
            <pc:docMk/>
            <pc:sldMk cId="2015982609" sldId="310"/>
            <ac:spMk id="5" creationId="{D1D96742-AE76-483A-AE69-0AD297F7454C}"/>
          </ac:spMkLst>
        </pc:spChg>
        <pc:picChg chg="add del">
          <ac:chgData name="" userId="495979f9a431ddb0" providerId="LiveId" clId="{418DB195-2AE1-4D5E-A706-9B8B9B9584D1}" dt="2020-09-13T02:35:38.965" v="1635" actId="478"/>
          <ac:picMkLst>
            <pc:docMk/>
            <pc:sldMk cId="2015982609" sldId="310"/>
            <ac:picMk id="3074" creationId="{52C3281F-E943-4F67-9AA4-A9F20F0D0ABE}"/>
          </ac:picMkLst>
        </pc:picChg>
        <pc:picChg chg="add mod">
          <ac:chgData name="" userId="495979f9a431ddb0" providerId="LiveId" clId="{418DB195-2AE1-4D5E-A706-9B8B9B9584D1}" dt="2020-09-13T02:35:45.620" v="1637" actId="14100"/>
          <ac:picMkLst>
            <pc:docMk/>
            <pc:sldMk cId="2015982609" sldId="310"/>
            <ac:picMk id="3076" creationId="{0735AF7E-5962-4FFF-A801-2B0988ACFF5A}"/>
          </ac:picMkLst>
        </pc:picChg>
      </pc:sldChg>
      <pc:sldChg chg="del">
        <pc:chgData name="" userId="495979f9a431ddb0" providerId="LiveId" clId="{418DB195-2AE1-4D5E-A706-9B8B9B9584D1}" dt="2020-09-13T01:51:05.334" v="928" actId="2696"/>
        <pc:sldMkLst>
          <pc:docMk/>
          <pc:sldMk cId="4148029425" sldId="310"/>
        </pc:sldMkLst>
      </pc:sldChg>
      <pc:sldChg chg="del">
        <pc:chgData name="" userId="495979f9a431ddb0" providerId="LiveId" clId="{418DB195-2AE1-4D5E-A706-9B8B9B9584D1}" dt="2020-09-13T01:51:05.408" v="929" actId="2696"/>
        <pc:sldMkLst>
          <pc:docMk/>
          <pc:sldMk cId="1627936007" sldId="311"/>
        </pc:sldMkLst>
      </pc:sldChg>
      <pc:sldChg chg="addSp delSp modSp add">
        <pc:chgData name="" userId="495979f9a431ddb0" providerId="LiveId" clId="{418DB195-2AE1-4D5E-A706-9B8B9B9584D1}" dt="2020-09-13T02:44:46.050" v="1925" actId="20577"/>
        <pc:sldMkLst>
          <pc:docMk/>
          <pc:sldMk cId="2670113745" sldId="311"/>
        </pc:sldMkLst>
        <pc:spChg chg="mod">
          <ac:chgData name="" userId="495979f9a431ddb0" providerId="LiveId" clId="{418DB195-2AE1-4D5E-A706-9B8B9B9584D1}" dt="2020-09-13T02:37:59.891" v="1670" actId="20577"/>
          <ac:spMkLst>
            <pc:docMk/>
            <pc:sldMk cId="2670113745" sldId="311"/>
            <ac:spMk id="2" creationId="{C021C3D3-1CF1-44BA-8E47-ABDF44EB1755}"/>
          </ac:spMkLst>
        </pc:spChg>
        <pc:spChg chg="add del mod">
          <ac:chgData name="" userId="495979f9a431ddb0" providerId="LiveId" clId="{418DB195-2AE1-4D5E-A706-9B8B9B9584D1}" dt="2020-09-13T02:44:46.050" v="1925" actId="20577"/>
          <ac:spMkLst>
            <pc:docMk/>
            <pc:sldMk cId="2670113745" sldId="311"/>
            <ac:spMk id="3" creationId="{CD8655B1-FF83-45DF-A0A7-0839ED068B1C}"/>
          </ac:spMkLst>
        </pc:spChg>
        <pc:picChg chg="add del">
          <ac:chgData name="" userId="495979f9a431ddb0" providerId="LiveId" clId="{418DB195-2AE1-4D5E-A706-9B8B9B9584D1}" dt="2020-09-13T02:40:36.387" v="1672"/>
          <ac:picMkLst>
            <pc:docMk/>
            <pc:sldMk cId="2670113745" sldId="311"/>
            <ac:picMk id="4098" creationId="{E2168168-196A-428A-BFD0-C97714AFF93E}"/>
          </ac:picMkLst>
        </pc:picChg>
      </pc:sldChg>
      <pc:sldChg chg="del">
        <pc:chgData name="" userId="495979f9a431ddb0" providerId="LiveId" clId="{418DB195-2AE1-4D5E-A706-9B8B9B9584D1}" dt="2020-09-13T01:51:05.425" v="930" actId="2696"/>
        <pc:sldMkLst>
          <pc:docMk/>
          <pc:sldMk cId="1733689563" sldId="312"/>
        </pc:sldMkLst>
      </pc:sldChg>
      <pc:sldChg chg="del">
        <pc:chgData name="" userId="495979f9a431ddb0" providerId="LiveId" clId="{418DB195-2AE1-4D5E-A706-9B8B9B9584D1}" dt="2020-09-13T01:51:05.493" v="931" actId="2696"/>
        <pc:sldMkLst>
          <pc:docMk/>
          <pc:sldMk cId="1245721975" sldId="31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343.97314" units="1/cm"/>
          <inkml:channelProperty channel="Y" name="resolution" value="2016.383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4T01:53:26.9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23482 17128 263 0,'0'0'0'0,"-38"0"0"0,1 0 0 0,-1 0 22 0,1-19 0 0,-1 19 0 15,-18 0 0-15,18 19 0 0,1-19-1 16,-1 0 0-16,-19 0 1 0,1 19-7 0,17-19 1 0,-16 17 0 16,-2-17 0-16,20 21-15 0,-20-3 0 0,1 1 0 15,-20-2 0-15,21 2 6 0,16 2-1 0,-17-3 1 16,0 0-1-16,-1 0-1 0,0 3-1 0,2-21 0 0,-2 19 0 15,0-1 1-15,2 0 1 0,15 2-1 0,-15 0 0 16,-2-20 0-16,1 17 1 0,19 2-1 0,-20-1 1 16,0 2-1-16,20 0-1 0,-1-3 1 0,-18 22 0 15,17-21-2-15,21 2 0 0,-19-3 1 0,-2 3-1 0,2-2 1 16,18 20 0 0,0-20 0-16,1 2 0 0,-1 17-3 0,1-18 1 0,-2 19 0 0,20-1 0 0,-19 1-1 15,1-1 1-15,18 2 0 0,0 16-1 0,-18-17 0 16,36 0-1-16,-18 1 1 0,0-3 0 0,18 2-1 15,-18-1 1-15,19 2-1 0,1-3 0 0,-2 3 1 16,-18-2 0-16,19 0-1 0,18 2 1 0,-18 18 0 0,18-39-1 16,-18 19 0-16,19 20 0 0,-1-20 0 15,2 2 1-15,-20-3-1 0,18 2 0 0,20 0 0 0,-19-20 0 16,-1 21 1-16,1-20-1 0,18 18 0 0,-18-18 0 16,-1 0 0-16,20-2 0 0,-2 2 0 0,-16 1-1 15,18-1 1-15,-2-1 0 0,21 0-3 0,-20 3 1 16,1-21-1-16,-1 19 0 0,0-19 1 0,21 18 0 0,-21-18 0 15,18 0 0-15,-17 0 0 0,18 0-1 0,-18 0 1 16,18 0 0-16,-19 0-2 0,20 0 0 0,-1 0 1 16,-18 0-1-16,18 0 1 0,0 0 1 0,0-18-1 15,2 18 0-15,-3 0-1 0,-18-19 1 0,20 19-1 16,-1-21 0-16,0 3 0 0,0-19-1 0,-18 17 0 16,18 1 1-16,0 2 1 0,-18-21 0 0,18 18 1 15,0-16-1-15,-18-3-3 0,-1 21 0 0,19-20 0 16,-17 0 1-16,17 2 4 0,-38-3-1 0,38 2 1 15,-18-3 1-15,-20 23-5 0,19-20 1 16,1 19-1-16,-20-21 1 0,2 2 2 0,-2 17-1 0,0-17 1 16,2 19 0-16,-2-21 1 0,-18 20 1 0,18 1 0 0,-18-19 0 15,19 17-1-15,-19 2 1 0,-1-20 0 0,0 0 0 16,2 21 0-16,-1-4 0 0,-19-16 0 0,18-20 0 0,-18 20 4 16,0-1-1-16,0 0 1 0,0 0-1 0,0-17 3 15,-18 17-1-15,18-18 0 0,-19-1 1 0,19 20-1 16,-20-20 0-16,2 0 1 0,0 0-1 0,-19 3 0 15,17 14 1-15,1-15-1 0,-18-2 1 0,-1 18 0 0,1 3-1 16,-1-22 1-16,1 22-1 0,-2-3 1 16,2 3 0-16,-2 16-1 0,-16-18 1 0,17 2-1 0,-18 16-1 15,-1-18 1-15,1 20 0 0,-20-20 1 0,21 19-1 16,-3 0 1-16,-17 1-1 0,18 1 0 0,2 17-1 16,-20-21 1-16,-1 2 0 0,20 19-2 0,-21-18 0 15,22 18 0-15,-20 0 1 0,0-19-2 0,18 19 1 16,0 0-1-16,-18 0 1 0,0 19 1 0,18-19 0 15,0 0-1-15,-18 18 1 0,20 1-2 0,-2 2-1 0,0-4 1 16,-18 1 0-16,20 1 1 0,16 0-1 0,-37 1 1 16,19 16-1-16,2 2 0 0,17 0 1 0,-18-20-1 15,-1 20 0-15,19 0-1 0,1 0 0 0,0 0 1 16,-19-21-1-16,16 22-1 0,22-3 0 0,-19 4 0 16,18 14 0-16</inkml:trace>
  <inkml:trace contextRef="#ctx0" brushRef="#br0" timeOffset="201.039">22466 17373 754 0,'-19'36'-4'0,"1"4"-1"0,-1 14 0 0,19-54-550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343.97314" units="1/cm"/>
          <inkml:channelProperty channel="Y" name="resolution" value="2016.383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4T01:56:47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11798 7981 3 0,'0'0'0'0,"0"37"0"16,0-19 0-16,-20 22 0 0,20-4 0 0,-19 4 0 0,19-4 0 15,0 0 1-15,0 3 0 0,-18-20-1 0,18 19 17 0,-18-1-1 16,18-19 0-16,0 21 1 16,0-20-3-16,-20 17-1 0,20-17 1 0,0 1 0 0,0-2-7 0,0-18 1 15,0 19-1-15,0-19 1 0,0 0 0 0,0 0 0 16,0 19 0-16,0-19 0 0,0 0 5 0,0 0 0 16,0 0 0-16,0 0 0 0,0 0-2 0,0-19 1 15,0 19-1-15,20 0 0 0,-20 0-1 0,0-19-1 16,0 19 1-16,0-38 0 0,0 19 0 0,0-17 1 15,0 17-1-15,0-1 1 0,0 1-3 0,0 1 0 0,18 0 1 16,-18-1 0-16,-18-1-2 0,18 20 0 0,0-18 0 16,0 18 1-16,0-19 1 0,0 2 1 0,0 17-1 15,0-22 0 1,0 4-5-16,0 18 0 0,0 0 0 0,0 0-1 0,0-18 4 0,0 18 0 0,0 0 0 16,0 0 0-16,-20-19-2 0,20 19 1 15,0 0 0-15,0 0-1 0,0-17 0 0,0 17 0 0,-19 0-1 16,19 0 1-16,0 0-6 0,0 0 0 15,0-22 0-15,0 22-1 0,0 0 1 0,0 0 0 16,0 0-1-16,0 0 1 0,0 0-1 0,0 0 1 16,19 0 1-1,1 0 0-15,16 0 0 0,3 0-1 0,-2 0 1 16,-18-18 0-16,18 18 1 0,-18-18-1 0,19 0 0 0,0-2 1 16,-19 20 0-16,18-20-1 0,-18 20 1 0,18-18-1 15,2 0 1-15,-2 18-1 0,1-19 1 0,-20 0-1 16,19 19 0-16,2-20 0 0,-3 3 0 0,-17 17 0 15,1 0-1-15,17-19 1 0,-19 19 0 0,3-20-1 16,16 20 1-16,-19-19-1 0,2 19 1 0,-1-19-1 0,-1 19 0 16,1-17 0-16,-1 17 0 0,2-20 0 0,-2 20 0 15,1 0 0-15,-1 0 0 0,-18-19 1 0,20 19 0 16,-1 0 0-16,-1-18 0 16,1 18 1-1,-19 0 0-15,18 0 0 0,-18-18 0 0,0 18 1 0,20 0 0 16,-20 0 1-16,0 0-1 0,0 0 1 0,18 0 0 15,-18 0 1-15,19 0-1 0,-19 0 0 0,0 0 0 16,18 0 0-16,-18 0 0 0,20 18-1 16,-1-18 1-16,-1 18-1 0,-18-18 0 0,19 19 1 0,-1-19-1 0,-18 0 1 15,21 37-1-15,-21-18 0 0,18 0 1 0,-18-19-1 16,19 39 0-16,-19-22-1 0,18 3 0 0,-18-1 1 16,20 0-1-16,-20-1 0 0,19 20 1 0,-19-18-1 15,18-2 0-15,-18 18 1 0,18-14-1 0,2-5 0 16,-20 2 0-16,19 17 0 0,-19-14 0 0,18-5 0 15,-18 2 0-15,19-1 3 0,-19 2-1 0,18 17 0 0,-18-19 1 16,20 21-3-16,-2-20 1 0,-18-1 0 16,19 0 0-16,-19 1-1 0,0 1 0 15,18-2 1-15,-18 1-1 0,20-19 1 0,-20 19-1 0,0-19 0 0,19 18 1 0,-19 2-1 16,18-2 0 0,-18 2 0-16,0-2 0 0,0-18 0 0,0 38 0 15,19-21 0-15,-19 4 0 0,0-3 0 16,-19 1-1-16,19 0 1 0,-18 0-1 0,-1 19 1 15,-1-20 0-15,2-18-1 0,18 0-495 0</inkml:trace>
  <inkml:trace contextRef="#ctx0" brushRef="#br0" timeOffset="2869.01">21017 8469 313 0,'0'0'0'0,"19"-36"22"16,-19-3 0 0,0 2-1-16,18 0 1 0,-18 17 6 0,0-17 0 0,0-2-1 0,0 3 2 0,0 0-12 15,20-4 1-15,-20 4-1 0,-20-4 1 0,40 22-8 0,-20-19 1 16,0-2-1-16,0 3 1 0,0-3-5 15,0 20 1-15,0-18 0 0,0 0 0 16,0 19-2-16,0-21 0 0,20 20 0 0,-20-17 1 0,0 16-3 16,0 1 0-16,0 0 1 0,0 1-1 0,0-2 1 0,0 2 0 15,0 18-1-15,0-19 1 0,0 19-1 0,0 0 0 16,0 0 0-16,0 0 1 0,0 0-3 0,0 0 0 16,0 0 1-16,0 0-1 0,0 0 0 0,0 0 1 0,0 0-1 15,0 0 1-15,-20 0-1 0,20 0 0 16,0 19 0-16,0-19 1 0,-20 0-3 0,2 0 1 15,18 0-546-15</inkml:trace>
  <inkml:trace contextRef="#ctx0" brushRef="#br0" timeOffset="3659.219">20904 6118 279 0,'0'0'0'0,"0"0"0"0,0 0 35 0,0 0 1 0,0 0-1 16,0 0 1-16,20-19-15 0,-20 19 1 0,0 0-1 15,0 0 0-15,0 0-7 0,0 0-1 0,0 0 0 0,-20 0 1 16,20 0-11-16,0 0 1 0,0 0 0 0,0 0-1 15,0 0-5-15,-19 19 0 0,19-19 0 0,0 17 0 0,-18 3 2 16,-1-1 1-16,19 0 0 16,-19-1-1-16,19 0 4 0,0-18 0 0,0 20 0 0,0 0 0 0,-19-20-4 15,19 18 0-15,19-18 0 0,-19 18 3 16,19 0 0-16,-19-18 0 0,0 22 1 0,19-22-1 16,-1 17 0-16,1-17 0 0,19 19 0 0,-1-19-1 15,1 18 1-15,-19-18-1 0,-1 19 0 0,2-19 0 16,0 0-1-16,-20 21 1 0,18-21-1 0,-18 0 1 0,19 17-1 15,-19-17 0-15,0 0 1 0,0 19-1 16,-19-19 0-16,19 0 0 0,-18 18 0 0,-2-18 1 16,0 20 1-16,2-1-1 0,-20-1 0 0,1 0 0 0,18 3 0 15,-19-3 0-15,19-18 0 0,1 19 0 0,-1-19 0 16,-19 18 0-16,20-18 1 0,18 0-2 0,-19 18 0 16,19-18 1-16,-20 0-1 0,40 0 0 0,-20 0 0 15,0-18-1-15,19 18 0 16,-19-18 0-16,18-1 0 0,20-38 0 0,-1 0-7 0,-18 20-1 15,38-1 1-15,-20 1-1 0,1-21-4 0,0 22-1 0,-18-22 0 16,17 22 0 0,-19-2-1-16,39 1-1 0,-20-1 1 0,1-1-1 0,19 2-2 0,-20 19 0 0,0-1 0 15,1-18 0-15,-38 37-328 0</inkml:trace>
  <inkml:trace contextRef="#ctx0" brushRef="#br0" timeOffset="5910.636">21583 5891 182 0,'0'0'0'16,"0"0"0"-16,0 19 0 15,0-19-11-15,0 0 0 0,0 0 0 0,0 20 0 16,0-20 32-16,0 0 1 0,0 19-1 0,0-1 0 15,-21 1-5-15,3 19-1 0,-1-2 0 0,1 3 1 16,-2 17-3-16,1-18 1 0,1-2-1 0,18 22 1 0,-19-22-2 16,19 3 0-16,-19 17-1 0,19-35 1 0,0 15-4 15,-19 2 0-15,38-19 1 0,-19-1-1 16,0 0-1-16,19 3 0 0,-19-3 1 0,19-18-1 0,-19 0 0 16,18 0-1-16,-18 0 1 0,0-18 0 0,19-3-4 15,-19 21 0-15,20-18 0 0,-2-19 0 0,19-20 2 16,-16 19 0-16,-3 1 0 0,1-21 1 0,-1 22-1 0,-18-22 0 15,19 22 0-15,1-22 0 0,-20 3 0 0,0 16-1 16,18 2 1-16,-18-18-1 0,0 16 2 0,0 2-1 16,0-1 0-16,0 0 1 15,0 0-2-15,0 20 1 0,0-20 0 0,0 20 0 0,0-2-1 0,0 20 1 16,0 0-1-16,0 0 1 0,0-18-2 0,0 18 0 16,0 0 0-16,0 18 1 0,0-18-1 0,0 0 1 15,0 20 0-15,-18 17 0 0,18 20-1 16,0-1 0-16,-20 0 0 0,20 2 0 0,0-21-1 0,0 1 1 0,0-2-1 15,0 3 1-15,0-3-1 0,20 3 1 0,-20-20-1 16,18 17 1-16,-18-16-1 0,19 0 0 0,-1-2 0 16,2-18 0-16,-20 18 0 0,18-18 1 0,-18 0-1 15,19 0 0-15,-1-18-1 0,2 18-1 0,-1-18 1 16,18-22 0-16,-19 22-1 0,20-19 0 0,-19-2 0 16,19-16 0-16,-1 16-6 0,-19 2 0 0,1 0 0 15,2-20 0-15,16 20-5 0,-19-1 0 0,2 0 0 0,-2 0 1 16,1 1-4-16,-1 18 0 0,2 1 0 0,-1-2 0 15,-1 2-2-15,1-1 0 0,-19 19 0 0,0 0 1 16,0 0-2-16,0 0 0 0,0 0 1 16,0 0-1-16,-19 19 0 0,19-19-1 0,0 0 0 0,0 18 1 15,0 20 9-15,-18 0-1 0,18 0 1 0,-19 18 0 0,19-18 11 16,0-1 0-16,-20 20 0 0,20-20 0 0,-18 0 4 16,18 2 0-16,-19-1 0 0,19-21 1 0,0 22 1 15,0-20 0-15,0-1 0 0,-18 0 0 0,18 2 0 16,0-20-1-16,0 0 1 0,0 20-1 0,0-20-1 0,0 0 1 15,0 0-1-15,0 0 0 16,0 0 0-16,0 0-1 0,0 0 0 0,0-20 0 0,0 0-1 0,0 2 0 16,0 0 0-16,0-20 0 0,18-18-1 0,-18-2-1 15,19 21 0-15,-1-18 1 0,-18 16-3 0,20 2 1 16,-20-1-1 0,19-18 1-16,-19 18-1 0,18 19 1 0,-18-18-1 0,19 17 1 0,-19 2-1 0,18-1 0 15,-18 19 0-15,0 0 1 0,0 0-1 0,20 0 0 0,-20 0 0 16,0 0 0-16,0 0 1 0,0 0 0 15,0 19 0-15,0-1 1 0,0 2 0 0,0 17 0 16,18-18 0-16,-18 37 0 0,0-18 0 0,0-18 0 0,0-2 0 16,0 0 1-16,0 1 1 0,0-19-1 0,0 20 1 15,19-1 0-15,-19-19-4 0,0 0 0 0,0 0 0 16,0 0 1-16,0 0-1 0,18 0 1 16,-18 0-1-16,0-19 2 0,20-1-1 0,-1 20 0 15,-1-37 1-15,20-1-2 0,-19 19 1 0,-1 0 0 16,1-19 0-16,-1 20-1 0,3-1 1 0,-21 0-1 15,37 1 1-15,-19-2-1 0,-18 20 0 0,20-18 0 16,-1 18 1-16,-1 0-2 0,-18-19 1 0,19 19-1 0,-19 0 1 16,18 0-1-16,2 0 0 0,-20 19 0 15,18-1-2-15,1 2 0 0,-19-2 0 0,18 20 0 16,2 18-2-16,-20-18 0 0,0 18 0 0,19-17 1 0,-19-2 0 16,0-18 0-16,0 19 0 0,18-2 0 0,-18 3 3 15,0-20 0-15,0 18 0 0,-18-18 0 0,18 0 1 16,0-1 0-16,0-18 0 0,0 18 0 0,0-18 0 15,0 0 0-15,0 0 1 0,0 0-1 16,-19 0 0-16,19 0 1 0,0 0-1 0,0-18 1 16,0 18 0-16,0-18 0 0,0-1 0 0,-20-20 0 0,20-16 0 0,0 16 0 15,-18 2 0-15,18-18 0 0,-19 16 0 16,19 2-1-16,0-1 0 0,0 0 1 0,0 0 0 0,0 1 0 16,0 18 0-16,19 1 1 0,-19-20-2 0,18 19 0 15,2 19 0-15,-20 0 0 0,19-18 0 0,-19 18 1 16,0 0-1-16,18 18 0 0,-18-18 0 0,19 0 1 0,-19 19-1 15,0-19 0-15,19 0-1 0,0 18 1 0,-19 2 0 16,0-2-1-16,0 20 0 0,0-38 1 16,0 18-1-16,0 2 0 0,-19-2 1 15,19-18 0-15,-19 19 0 0,19-19 0 0,-19 19-1 16,19-19 1-16,0 0 0 0,-18 0-1 0,18 0 1 0,0 20-1 16,0-20 1-16,0 0 0 0,0 0 0 15,18 0 0-15,-18-20-1 0,0 20 1 0,19 0-1 16,0-38 1-16,18-18-1 0,0 18 0 0,2-18 0 15,-2 19 1-15,2-20-1 0,-2 18 0 0,20 3 0 16,-20-21 0-16,19 0 0 0,-17 20 0 0,-2-20 0 0,1 2 0 16,-1-3 0-16,-19 22-1 0,20-21 0 15,-19-1 1-15,18 22-3 0,-37 17 1 0,21-20 0 0,-4 21 0 16,-17 0 0-16,20-1-1 0,-20-1 1 0,0 20 0 16,0-18 0-16,0 18 0 0,0 0-1 0,0 0 1 0,0 0 0 15,0 0 0-15,0 0-1 0,-20 38 1 0,3 17 0 16,-4 3 0-16,-16 0-1 0,37 13 1 0,-19-13 2 15,0 0 0-15,0-3 0 0,1 20 0 0,-1 1 0 16,1-19 0-16,18-1 0 0,0-1 0 0,-20-16 0 0,20-2 1 16,20 1-1-16,-20 0 1 0,0 0 0 0,18-20 0 15,-18 1 0-15,19 0 1 0,-1-19-2 16,-18 0 1-16,19 0-1 0,0 0 1 0,0 0 0 16,-19 0 0-16,18 0 0 0,1-19 0 0,19-18 0 0,-18 17 0 15,17-17-1-15,-18 18 2 0,0-19-2 0,18 20 2 16,-17-1-1-16,-2 1 0 0,19-3-1 0,-17 4 1 15,-2-2-1-15,1 0 1 0,18-1 0 0,-17 20-1 16,-2-17 1-16,19-2 0 0,-17 19-1 0,-2-19 0 16,1 19 0-16,-1-19 0 0,22 19 0 0,-23 0 1 15,-17-19-1-15,18 19 0 16,-18-18 0-16,0 18 1 31,0-20-1-31,0 20 1 0,0 0 0 16,-18-19-1-16,18 19 1 0,0-19 0 0,-17 19 0 15,17-18 0-15,-20 0 0 0,0 18 1 0,2-20-1 16,-1 20 0-16,1 0 1 0,18 0 0 0,0 0 0 16,-20 0 0-16,20 0 0 0,0 0 0 0,-18 0 0 0,-1 20 0 15,1-2 2-15,-2 0-1 0,1 20 1 0,1 0 0 16,-1 0-3-16,1 0 1 0,18 18 0 16,-20-20 0-16,20 3-1 0,0-2 0 0,0 1 1 0,20 0 0 15,-20 0-1-15,18-20 0 0,1 20 1 0,-19-18-1 16,18-2 0-16,1-18 0 0,1 18 1 0</inkml:trace>
  <inkml:trace contextRef="#ctx0" brushRef="#br0" timeOffset="6196.612">23934 5891 729 0,'18'19'1'16,"2"-19"0"-16,17 0 0 0,-19-19 0 0,22 19-1 0,-23-18 1 0,21 0 0 0,0-2-1 0,-1-18 1 0,1 0 0 15,18 20 0-15,-18-38-1 0,-1-1 0 0,1 18 0 0,-38 39-554 0</inkml:trace>
  <inkml:trace contextRef="#ctx0" brushRef="#br0" timeOffset="10977.198">16783 8112 257 0,'0'0'0'16,"-37"0"0"-16,37 18 19 0,-19-18 0 15,19 22 1-15,-19-5-1 0,19-17-13 0,0 19-1 0,0-19 1 16,-18 18 0-1,18 22-3-15,0-23 0 0,0 2-1 0,-19 19 1 16,19-1-3-16,0 20 0 0,0-20 0 0,0 0 0 0,0-17 0 0,0 17-1 0,0-18 1 16,-18 19 0-16,18-20 0 0,0 2 0 0,0-2 0 15,0 1 0-15,0 0 3 0,0-19 0 0,0 0 1 16,0 0-1-16,0 0 2 0,0 0-1 0,0 0 1 16,-20 0 0-16,20 0 0 0,0 0 0 0,0 0 0 15,0 0 1-15,0 0-2 0,-19 0 1 0,19 0 0 0,0-19 0 16,-18 0 1-16,0 1 0 0,-2-2 0 0,1 2 0 15,19-20 1-15,-18 0-1 0,18 20 1 16,0-21-1-16,0 21 1 0,0-19-1 0,0 17 1 16,-19-17-1-16,19 0 0 0,0 17 0 0,0-17 0 0,0 20 0 0,19-23 0 15,-19 22 0-15,0-1 0 0,0-20 0 16,0 21-2-16,0 0 1 0,0 0 0 0,0-2 0 0,0-18-1 16,0 20 1-16,0-1 0 0,0 0 0 15,18-1-4-15,-18 20 1 0,0-17 0 0,19-2 0 0,-19 19 0 16,0-20 0-16,0 20 0 0,20-19 0 0,-20 19 1 15,18 0 1-15,-18-19-1 0,0 19 1 0,18 0-2 16,-18-17-1-16,19 17 1 0,-19 0 0 0,20 0 0 0,-2 0 1 16,1-20-1-16,-1 20 1 0,1 20-1 0,0-20 0 15,18 0 0 1,-18 0 0-16,1 17-1 0,-2-17 1 0,1 0-1 0,-1 0 0 0,20 0 0 0,-19 19 0 16,-1-19-1-16,22 0 1 0,-3 0-1 0,-19 0 1 15,20 0-1-15,-1 0 0 0,-17 0 0 16,17 0 1-16,-19 0-1 0,21 0 0 0,-2 0 0 0,1 0 1 15,-1 0-1-15,-19-19 0 0,21 19 0 0,-2 0 1 0,1 0-1 16,0 0 0-16,0 0 0 0,-1-17 0 0,-18 17 0 16,37 0 0-16,-19 0 0 0,-17 0 0 0,17 0 0 15,1 0 0-15,-1-20 0 0,0 20 0 0,1 0 1 16,0 0-1-16,0 0 1 0,0-19-1 0,-19 19 1 16,37 0 0-16,-18 0-1 0,-19 0 2 0,18 0-1 15,1-18 0-15,-20 18 0 0,19 0 0 0,-17 0 0 0,17-18 0 16,1 18 0-16,-19 0-1 0,18 0 1 15,-17 0-1-15,-2 0 1 0,1 0 0 0,-1 18 0 0,21-18 0 16,-20 0-1-16,-1 0 0 0,21 0 1 0,-21 0-1 16,19 18 0-16,-17-18 1 0,-2 0-1 15,19 0 0-15,-18 19 0 0,0-19 0 0,18 0 1 0,-18 0-1 0,1 0 0 16,17 0 0-16,-19 0 0 0,1 0 1 0,0 0-1 16,0 0 0-16,-1 0 0 0,1 0 0 15,2 0-1-15,-3 0 0 0,-18 0 0 0,19 0 0 0,-1 0 1 16,2 0 0-16,-2 0-1 15,1 0 1-15,-1 0 0 16,1 0 0-16,1 0 0 16,-2 0 0-16,0 0 0 15,1 0 0-15,1 0 0 16,-20 0-1 0,18 0 1-16,1 20-1 15,-1-20 0-15,-18 17 0 16,0-17 0-16,20 0 1 0,-20 0-1 0,18 0 0 0,-18 0 0 15,0 0 0-15,19 0 0 0,-1 0 1 16,-18 0-1-16,19 0 1 0,1 0-1 0,-20 0 0 16,18 0 1-16,-18 0-1 0,19 0 0 0,-19-17 0 0,18 17 0 78,-18 0 0-63,21 0 1-15,-3 0 0 0,1 0 0 157,-1 0 0-157,-18 17 0 0,20-17 0 15,-20 19 0-15,19-19 0 0,-19 0 1 0,0 19-1 0,18-19 0 0,-18 0 1 0,0 0 0 0,0 0 0 0,19 0 0 0,-19 20-1 0,0-20 1 0,18 0 0 0,-18 0 0 0,0 0 0 0,0 0 0 0,0 19-1 0,0-19 1 0,20 0-1 0,-20 0 1 0,0 17-1 0,0 3 1 16,18-20-1-16,1 19 0 0,-19 0 1 0,0-1-1 31,18-18 0-31,-18 18 1 16,20 2-1-16,-20 0 0 0,0-2 0 484,19 0 0-484,-19 0 0 0,18 4 1 0,-18-5-1 0,19 2 0 16,-19 17 1-16,0-14-1 0,0-5 1 0,18 20 0 0,-18-17-1 0,0-1 0 0,20-1 0 0,-20 19 1 0,0-17 0 0,0-1-1 0,0-1 1 0,18 0 0 0,-18 21 0 0,0-21 0 0,0 1 0 0,0 18 0 0,0-17-1 0,0-2 1 0,0 2-1 0,0 17 1 0,0-18-1 0,0-2 0 0,-18 4 1 15,18-21-524-15</inkml:trace>
  <inkml:trace contextRef="#ctx0" brushRef="#br0" timeOffset="14934.914">22749 8771 313 0,'0'0'0'0,"0"-19"25"16,0 1 0-16,0 18-1 0,0-21 1 0,0-15-4 0,-20 17 0 15,40 1-1-15,-20-20 1 0,0 0-16 0,0 0-1 0,0 0 1 16,0 1-1-16,18 0-2 0,-18-2 1 0,19 3-1 15,-19-3 0-15,18 2-1 0,-18-2 0 0,20 3 1 16,-20 0-1-16,0 14-1 0,0-14 2 0,0 18-1 16,19-22 0-16,-19 22 0 0,0 0 0 15,18-1 0-15,-18 0 1 0,0-1 0 0,0 20 0 0,19 0 0 16,-19-17 0-16,0 17 3 0,0 0-1 0,0-19 1 16,0 19 0-16,19 0-1 0,-19 0 1 0,0 0 0 15,19 0 0-15,-19 0-1 0,18 0 1 0,1 0-1 16,-1 0 1-16,2 0-2 0,17 0 0 0,1 19 0 0,-18-38 1 15,17 19 0-15,1 0 0 0,18 0 0 0,-18 0 0 16,-1-20-1-16,1 20 0 0,19-19-1 0,-20 0 1 16,0 19 0-16,1-17-1 0,-20 17 1 0,22-20-1 0,-3 1 1 15,-19 19-1-15,20-18 0 0,-19 18 1 16,18-18-2-16,-17 18 0 0,-2 0 1 0,1-19-1 0,-19 19-500 16</inkml:trace>
  <inkml:trace contextRef="#ctx0" brushRef="#br0" timeOffset="15358.06">24348 7227 395 0,'-19'0'0'0,"1"0"0"0,-2 0 16 0,1 20 0 0,1-20-1 15,-1 0 1-15,1 0-5 0,-2 0-1 0,2 18 1 16,-1-18 0-16,-19 20-6 0,18-1 1 0,2-2 0 16,-19 3 0-16,17-2-2 0,2 1 1 0,-1-1 0 15,-19 21 0-15,20-21 0 0,-1 1 1 0,19 1 0 16,-18 17 0-16,-2-18-2 0,20-1 1 0,20 2 0 16,-20-2 0-16,18 20-3 0,1-18-1 0,-1-2 0 15,20 0 1-15,-19 1 0 0,19 1 0 0,-1-20-1 0,21 19 1 16,-21-19-2-16,1 0 1 0,-1 18 0 0,0-36-1 15,1 18 0-15,-1 0 0 0,1 0 0 16,-19 0 0-16,19 0-3 0,-19 0 0 16,-19 18 0-16,18-18 0 0,-18 0-1 0,0 0 1 0,0 18-1 0,0-18 1 15,0 19 1-15,0-19 0 0,0 0 0 16,-18 0 0-16,-1 20 0 0,-19-3 1 0,19 2-1 0,1 0 0 0,-20 1 2 16,19-1-1-16,1-19 1 0,-2 17-1 0,1-17 0 15,1 0 1-15,18 0-1 0,0 0-2 16,0 0-1-16,0 0 0 0,0 0 1 0,0 0-403 15</inkml:trace>
  <inkml:trace contextRef="#ctx0" brushRef="#br0" timeOffset="15531.277">24800 7529 380 0,'0'0'0'0,"18"19"0"16,-18 19 0-16,0-20 18 0,19 20 1 15,-19-18 0-15,18 16 0 0,2-17-8 0,-20 1 1 0,19-1 0 16,-19-19-1-16,0 18-4 0,0-18-1 0,0 0 0 16,0 0 0-16,0 0-401 15</inkml:trace>
  <inkml:trace contextRef="#ctx0" brushRef="#br0" timeOffset="15703.417">24800 6889 383 0,'0'0'0'0,"0"0"0"15,18 0 22-15,-18 0 1 0,0 0 0 0,19 17 0 0,-1 4-8 16,2-21 0-16,-1 19 0 16,-1-19 0-16,1 0-17 0,0 18 1 0,0-18-1 0,18 0 0 0,-37 0-394 15</inkml:trace>
  <inkml:trace contextRef="#ctx0" brushRef="#br0" timeOffset="16015.273">25345 7002 292 0,'0'0'0'0,"0"0"0"0,20 0 15 0,-20 0 1 16,0 0-1-16,18 0 1 0,-18 0-6 0,0 0 1 16,19 0-1-16,-19 0 1 0,18 0 2 15,0 0 0-15,2 0 0 0,-1 0 0 0,-1 0-6 0,21 0-1 0,-21 0 0 16,-18 0 1-16,18 0 0 0,1 20-1 15,-19-20 1-15,21 18 0 0,-3 0 0 0,-18 0 0 16,0-18 0-16,0 40 0 0,0-4-3 0,0 2 1 0,0-1-1 16,-18 21 0-16,-3-22 1 0,2 2 0 0,19-19-1 15,-18 20 1-15,0 16-2 0,18-17 0 16,0-19 0-16,-20 18 0 0,20-17 1 0,0 17 0 0,0-18 0 16,0 1 0-16,0-2-1 0,20-18 0 0,-20 18 0 15,18 1 0-15,-18-19 0 0,18 20 1 0,-18-20 0 16,19 0-1-16,2 0-1 0,-3 0 0 0,1-20 0 0,-1 20 0 15,20-19 0-15,-1 1-1 0,2 0 1 0,-21-21-1 16,19 20-1-16,-18-19 1 0,19 20-1 0,-1-20 0 16,-37 38-476-16</inkml:trace>
  <inkml:trace contextRef="#ctx0" brushRef="#br0" timeOffset="16404.694">26437 6889 370 0,'0'17'0'0,"0"-17"14"15,18 21-1-15,-18-21 1 0,0 19 0 0,19-1-4 16,-19 1 0-16,0 0 0 0,18 1 1 0,2 16-5 16,-1-18 0-16,-19 2 0 0,18 0 0 0,-18-2 1 0,19-18-1 15,-19 18 1-15,18-18 0 0,-18 0 0 0,21 0 1 16,-21 19 0-16,17-19 0 0,-17 0-2 0,20 0 1 16,-20 0-1-16,0 0 0 0,0-19 0 15,18 19-1-15,-18 0 0 0,0 0 1 0,0-18-3 0,0 0 1 16,20 18-1-16,-20-40 1 0,19 4-2 0,-19-2 1 15,18 0-1-15,-18 1 0 0,0 16 1 0,0 4-1 0,-18-20 1 16,18 18 0-16,-19-1-2 0,19 2 0 16,-20 0 0-16,20-1 1 0,-18 19-1 0,18 0 0 0,-20 0 0 15,3 0 1-15,17 19-1 0,-21-1 0 16,3 0 0-16,-1 2 0 0,-18 36 1 0,17-18 1 0,2-1-1 16,-1 21 0-16,1-4-1 0,-2 4 0 0,20-2 0 15,0 1 0-15,20 0 1 0,-20-20 0 0,18 18 1 16,19-16-1-16,-17-2 2 0,17 1 1 0,0 0 0 15,1 0 0-15,0-20-3 0,1 1 1 0,-2 20-1 16,19-39 0-16,-19 18 3 0,-17 0-1 0,35-18 0 0,-16 19 0 16,-2-19-2-16,1-19-1 0,-1 19 1 0,1-18 0 15,-38 18-540-15</inkml:trace>
  <inkml:trace contextRef="#ctx0" brushRef="#br0" timeOffset="29315.94">26305 8564 235 0,'0'0'0'0,"0"0"0"0,0 0 25 0,0 0 0 16,18 0 1-16,1 0-1 0,-19 0-6 0,0 18 0 0,0-18 0 16,20 0 0-16,-20 20-7 0,0-2 0 15,0 2 1-15,18 36-1 0,-18 0-4 0,0-18 0 0,0 19-1 16,-18-1 1-16,18 0-6 0,-20-18 0 16,20-1 0-16,-19 21 0 0,19-22-1 0,-18 2 0 0,18-1 0 15,-19-17 0-15,19-1 1 0,-18-2-1 0,18-17 0 16,0 0 1-16,-20 0-2 0,20 0 1 15,0 0 0-15,0 0 0 0,-18-17 0 16,18-22 6-16,0 21-1 0,0-19 1 16,0 0 0-16,0-2-2 0,-19 1 1 0,38 1-1 0,-19 18 0 15,-19-18 1-15,19-1 1 0,0 0-1 0,19 1 1 16,-19-1-1-16,18 19 1 0,-18-18 0 0,0-1-1 16,20 19-1-16,-20-18-1 0,18 17 0 0,1 2 0 15,-19-2 0-15,18 2-1 0,1-1 1 0,1 19 0 0,-2-19 0 16,-18 19 1-16,37-18 0 15,-17 18 0-15,-2-20-3 0,1 20 1 0,-1 0 0 0,21 0 0 0,-21 0 1 16,1 0 0-16,-1 0 0 0,3 0 0 0,-4 20-2 16,3-20-1-16,-2 18 1 0,2 1 0 0,-1 0 2 15,-1-1 0-15,-18 2 0 0,0 18 0 0,19-20-3 16,-19 20 0-16,0 0-1 0,0-20 1 0,0 20 2 0,0-19-1 16,0 19 0-16,0-2 1 0,0 2-1 0,0-18 0 15,0 17 0-15,0-18 0 0,0-1-1 0,0 1 1 16,0 1-1-16,0-2 0 0,0-18 0 0,18 20 1 15,-18-20-1-15,0 0 1 0,20 19-1 16,-20-38 0-16,18 19-2 0,-18-20 1 16,19-18 0-16,-19 19-4 0,18-18-1 15,-18 0 1-15,20 17-1 0,17 2-4 16,-19-20 0-16,2 1 0 0,-1-20 0 0,-1 20-3 0,-18 16-1 0,19 4 1 16,-1-21-1-16,-18 38-470 0</inkml:trace>
  <inkml:trace contextRef="#ctx0" brushRef="#br0" timeOffset="29645.372">27115 8602 257 0,'0'0'0'0,"0"0"0"0,0 0 3 0,0 18 0 0,-20-18-1 15,20 0 1-15,0 0-4 0,0 0 0 16,0 0 30-16,0 0 0 0,0 0 0 0,20 0 0 16,-20 0-13-16,0-18-1 0,17 18 0 15,-17 0 0-15,20 0-7 0,18 0 0 0,-38 0 0 0,37 0 1 16,-19 0-1-16,2 0 0 0,-1 0 0 0,18 0 0 15,-18-20-3-15,0 20 0 0,-1 0 0 0,19 0 1 0,-17 0-5 16,-1 0 1-16,-1 0 0 0,20 0 0 16,-19 0 1-16,-1 0 0 0,21 0 0 0,-39 0 1 15,18 0-3-15,0 0 1 0,1 0 0 0,-1 0 0 16,3 0 0-16,-2 0 1 0,-1 0-1 0,-18 0 1 0,19 0-2 16,-19 0 0-16,0 0 0 0,0 0 1 0,19 0-1 15,-19 0 0-15,0 0 1 0,0 0-1 0,-19 20 0 0,19-20 0 16,0 0 0-16,-19 18 1 0,1-18-5 0,-1 20 1 15,-2-2 0-15,3-18-1 0,-1 0-5 16,-17 19 0-16,16-19 0 0,-17 19 0 0,18-2-4 0,-19 4 0 16,20 16 0-16,-1-18-1 0,19-19-355 0</inkml:trace>
  <inkml:trace contextRef="#ctx0" brushRef="#br0" timeOffset="29889.928">27132 9092 288 0,'0'19'0'0,"-17"-19"0"0,17 0 0 0,0 17 2 0,0-17 0 0,-20 0 0 16,20 20 0-16,0-20-10 0,0 0 0 0,0 0 0 15,0 0 1-15,0 0 29 0,0 0 1 0,0 0 0 16,0 0-1-16,20 0-9 0,-20 0 1 0,0 0-1 16,17 0 1-16,22 0-4 0,-2-20 0 0,0 20 0 15,2 0 0-15,-2-17-1 0,1 17 0 0,-20 0 1 16,19-19-1-16,-17-1-3 0,17 20 1 0,1-18-1 16,-19 18 1-16,-1-20-1 0,21 20 0 0,-21-19 0 15,0 19 0-15,1-18-6 0,-19 18 1 0,18 0-1 0,3 0 1 16,-2-19-1-16,-1 19 1 0,-18-19-1 0,19 1 0 0,0 18 2 15,0-20-1-15,-19 2 0 0,18-2 1 16,1 2-4-16,1 0 1 0,-2-20 0 0,1 0-1 0,-19 38-403 16</inkml:trace>
  <inkml:trace contextRef="#ctx0" brushRef="#br0" timeOffset="30283.253">28054 8112 254 0,'0'0'0'0,"0"0"0"0,0-18 6 0,0 18-1 0,0 0 1 16,20-18 0-16,-2 18-5 0,-18 0 1 0,19-20-1 15,-19 20 1-15,18-20 15 0,1 20 0 0,2-18 0 16,-3 36 0-16,0-18-5 0,-18 0-1 0,19 0 1 15,1 20 0-15,-2 0-6 0,-18-2 0 0,19 0 0 16,-19 22 1-16,0-4-2 0,0 0 2 0,0 22-1 16,0-20 0-16,0-1 2 0,0 0 0 0,0 20 0 15,0-20 0-15,0 20-2 0,-19-20 1 0,19 21 0 16,0-21 0-16,-18 20-1 0,18-20 0 0,0 1 0 16,0 18 0-16,0-18-1 0,0 0 0 0,0-1 0 15,-20 0 0-15,20-18 1 0,0 1-1 0,0 18 1 0,0-38-1 16,0 19-4-16,0-19 0 15,0 0 1-15,0 0-1 16,0 0 1-16,0-19 0 0,0-1-2 0,20-18 0 0,-20 19 1 0,18-37-1 0,1 18-5 16,-19 20 0-16,18-2 0 15,-18-35 0-15,0 55-417 0</inkml:trace>
  <inkml:trace contextRef="#ctx0" brushRef="#br0" timeOffset="30790.24">28468 8677 244 0,'0'0'0'0,"-18"19"0"16,18-19 9-16,0 17 1 0,0-17-1 0,18 21 0 16,-18-21-5-16,20 18-1 0,-20-18 1 0,18 0-1 0,-18 0 17 0,19 0-1 15,-19 0 0-15,18 0 0 0,1 0-12 0,19 0 0 16,-38 0 1-16,19 0-1 0,-1 0-1 0,3 0 0 0,-3 0 0 16,1-18 0-16,-19 18 1 0,18 0 1 0,2 0-1 15,-20-21 0-15,37 4 0 0,-18 17 1 0,-1-19-1 16,2 0 0-16,-2-19-2 0,1 38 1 15,-1-38-1-15,2 20 0 0,-20-1-1 0,19 0 0 16,-1 1-1-16,-18-2 1 0,0 1 0 0,18 1 0 16,-18 0-1-16,0-1 1 0,0-1-2 0,0 20 0 0,0-19 0 15,-18 19 0-15,18-18 1 0,0 18-1 0,0-18 1 16,0 18-1-16,-18-19 0 0,18 19 1 0,0 0-1 0,0 0 0 16,-19 0 0-16,19 0 0 0,0 0 1 0,-20 0-1 15,20 19 2-15,-18-19-1 0,-1 18 1 0,19-18-1 16,-18 37 0-16,-2-17 0 0,2 17 0 0,-1 0 0 15,1 1-1-15,-1-19 0 0,-1 18 1 0,20 1-1 16,-18 0 2-16,18 0 0 0,-19 0-1 0,19-20 1 0,0 20-3 16,19-19 0-16,-19 19 0 0,0-20 0 0,18 0 0 15,-18 2-1-15,20-2 1 0,-1 2 0 0,-1-2 0 16,-18 1 0-16,19 0 0 0,-1-19 0 0,-18 0 0 16,20 0 0-16,-20 18 0 0,18-18 0 0,-18 0 0 15,0 0 0-15,19 0 0 0,-1 0 0 0,-18 0 0 0,20-18 0 16,-20 18 0-16,0-19 0 0,19 0 0 15,-1 1-1-15,0-2 1 0,-18-18-1 0,0 20 0 0,19-19 0 16,1-20-1-16,-20 20 1 0,18-1-7 0,-18 19 0 16,19-18 0-16,-1-1 1 0,-18-19-4 0,20 20 0 15,-2 17-1-15,-18-17 1 0,0 37-422 0</inkml:trace>
  <inkml:trace contextRef="#ctx0" brushRef="#br0" timeOffset="31184.606">29166 8357 260 0,'0'0'0'0,"0"18"0"0,0-18 0 0,0 19 8 0,0-19 0 0,0 0-1 15,0 20 1-15,0-1-8 0,-19-1 0 16,19 0 1-16,-21 21-10 0,21-21 2 0,0 1-2 15,0 0 2-15,-18-1 12 0,18 2 1 0,0-2-1 16,-19 2 1-16,19-2 1 0,0 1 0 0,-18-19 0 16,18 19 0-16,0-2 1 0,0-17-1 0,-20 0 1 15,20 21-1-15,0-21 1 0,0 0 0 0,0 0-1 16,0 18 1-16,0-18-1 0,0 0 0 0,0 0 0 16,0 0 0-16,0 0-1 0,-18 0 0 0,18 0-1 15,0-18 2-15,18 18 0 0,-18 0 0 0,20 0 0 16,-2-38 1-16,1 0-1 0,-1 0-1 0,3 0 1 0,-2 1 0 15,18 0 0-15,-19 17 0 0,2-17-1 16,17 0 1-16,-19 17-1 0,21 1 0 0,-21-17 0 0,1 17 0 0,19-1-2 16,-20 2 0-16,1 18 0 0,-1-19 0 15,2 2 1-15,-1 17 0 0,-1 0-1 0,0 0 1 0,2 0 0 16,-20 17 1-16,19-17-1 0,-1 19 0 0,-18-19 0 16,19 18 1-16,-19 21-1 0,21-3 1 0,-21 3-2 15,0-2 1-15,0 0 0 0,0 1 0 0,0 0-2 0,0 18 0 16,0-18 1-16,0-19-1 0,0 17 1 15,0 3 0-15,0-20 0 0,0 19 0 0,18-19-1 0,-1 0 0 16,-17-19-1-16,20 18 1 0,-2-18-1 0,2 0-1 16,-20-18 1-16,19 18-1 0,-1-38 2 0,1 0-1 15,19 19 1-15,-20-37-1 0,19 0-2 0,-17-2 0 16,-20 58-513-16</inkml:trace>
  <inkml:trace contextRef="#ctx0" brushRef="#br0" timeOffset="31642.552">30633 7396 342 0,'0'0'0'0,"0"0"28"16,0 0-1-16,0 0 1 0,0 0 0 0,0 0-11 16,0 0 1-16,0 0-1 0,0 0 0 0,0 0-16 0,0 0 0 15,0 0 0-15,-20 21 0 0,-17 15-3 16,-1 21 1-16,1-19 0 0,0 0 0 0,-2-1-1 15,2 20-1-15,18 0 1 0,-37-2 0 16,38 1 1-16,-21 21 0 0,3-21 0 0,-4-1 0 0,23 21 5 16,-3-19-1-16,-18 20 1 0,38-3 0 0,-18-19 3 0,18 3 0 15,-19-3 0-15,38 2 0 0,-19 0-2 0,0-19 0 16,0 18 0-16,0-18 0 0,18-1 2 16,-18 1-1-16,19 0 1 0,0-20-1 0,-19 0-1 0,20 20 0 15,-3-38 0-15,-17 20 1 0,20-20-2 0,0 0 1 0,-20-20 0 16,18 20-1-16,19-18-3 0,-17-2 1 0,-2 2-1 15,1 0 0-15,-1-20-1 0,1 0 0 0,19-20 1 16,-20 22-1-16,1-1-1 0,19-1 1 0,-19-19 0 16,-1 0 0-16,-18 57-481 0</inkml:trace>
  <inkml:trace contextRef="#ctx0" brushRef="#br0" timeOffset="32696.354">30746 8130 238 0,'0'0'0'15,"18"0"8"-15,-18 0 0 0,19 0 0 0,-19 22 1 16,20-5-4-16,-2-17 0 0,1 19 0 0,-1-1 0 0,20 22 15 0,-19-23 1 16,-1 20-1-16,2-17 1 0,-1-1-7 0,-1-1 1 15,0 0 0-15,1 21 0 0,1-20 1 0,-2-1 0 16,1 0-1-16,-1 1 1 0,-18 1-3 0,20-20-1 15,-2 18 0-15,-18-18 1 0,19 19-10 0,-1-19 0 0,-18 0 1 16,19 0-1-16,2 0-1 0,-3-19 0 16,-18 19 0-16,19-18 0 0,-1-2 0 0,2 1-1 0,17-17 0 15,-19 17 1-15,2-20-2 0,-1 3 1 16,-19-3-1-16,18 21 1 0,1-18-4 0,-1-4 0 0,2 3 0 16,-2-2 1-16,1 3-3 0,-19 18 0 0,18-22 0 15,-18 22 0-15,0-19-3 0,0 18-1 0,0 19 1 16,0-20-1-16,0 20-1 0,0-17 0 0,0 17 0 15,0 0 0-15,0 0-4 0,-18 0 1 0,18 0 0 0,-19 17 0 16,-19 3 0-16,1-1-1 0,0 18 1 0,-1-37 0 16,1 18-4-16,17 2-1 0,-17 0 1 15,-2-2 0-15,2 0 7 0,18 0 0 0,-19 4 1 16,20-22-1-16,-19 17 31 0,-2 20 0 0,3-19-1 0,-3 4 1 0,2-5-6 16,19 2 1-16,-20-1-1 15,1 2 1-15,17-1-4 0,-17-1 1 0,0 0-1 0,16 21 1 16,4-20 0-16,-3-1 0 0,-18 0 0 0,19 21 0 0,19-21-4 15,-18 1 0-15,-1 0 0 0,19-19 0 0,0 18-5 0,0 2 0 16,0-20 0-16,0 0 1 0,0 0-3 0,19 0 1 16,-19 0-1-16,18-20 1 0,39 2-1 0,-20-20 1 15,21 0-1-15,-21 1 1 0,1 0-3 0,-1-2 0 16,20 3-1-16,-19-3 1 0,-1 21-7 0,20-18 0 16,-2 14 0-16,20-14 0 0,-17 0-3 0,-21-4 1 15,1 22-1-15,19-20 1 0,-20 38-2 0,20-20-1 16,-39 2 1-16,19 0 0 0,2-1-2 0,-3 19 0 0,-16-19 0 15,17 19 0-15,-18 0-2 0,-1 0 1 16,21 0-1-16,-20 0 0 0,-19-20-7 0,18 20 1 0,-18 0-1 16,0 0 0-16,20 0 1 0,-20 0-1 0,0 0 1 15,0 0-1-15,0 0 20 0,0 0 1 0,0 0-1 16,0 0 0-16,0 0 7 0,0 0 0 0,0 0 0 16,-20 0 0-16,20 0 10 0,-18 0-1 0,-1 0 1 31,-20 20 0-31,2-1-3 0,0 18 2 0,-1-37-1 0,1 18 0 0,17 2 2 0,-17 0 0 0,37-2 1 0,-18 0-1 15,-2 0-1-15,2-18 0 0,-1 22 0 16,19-5 0-16,0 2-4 0,0-19-1 0,0 18 1 16,0 0 0-16,19 4-3 0,-19-22 0 0,0 17 1 0,18 2-1 15,2-1-2-15,17 2 1 0,-19-1-1 0,2-1 1 16,-1-18-3-16,-1 18 1 0,0 1-1 0,2 1 1 0,-20-1 0 16,19-19 1-16,-19 18 0 0,0 0 0 0,0-18 0 15,0 0 0-15,0 19 0 0,0-19 1 0,-19 20-1 16,19-20 0-16,0 18 1 0,-20-18-1 0,-16 19-1 15,17 0-1-15,-1-1 1 0,-17 2 0 0,-1-20-1 16,1 18 1-16,19-18 0 0,-1 0 0 0,-19 20-4 0,19-20 1 16,1 0-1-16,-2 0 1 0,2-20-1 15,-1 2 0-15,19-2 0 16,0 2 0-16,0-20 0 0,0-19 0 0,0 2-2 0,0-2 1 16,19 20-1-16,-1-1 0 0,-18 38-456 0</inkml:trace>
  <inkml:trace contextRef="#ctx0" brushRef="#br0" timeOffset="33084.46">31987 7265 132 0,'0'0'19'0,"19"20"-5"0,0-20 1 0,0 19-1 0,-1-2 1 16,1 3-4-16,-1-2 1 0,-18 19-1 0,20 2 1 0,-1-2-1 16,-1 1-1-16,-18 0 1 0,19 0 0 0,1 18-5 15,-1-18 0-15,-1 19 1 0,-18-2-1 0,19 1 3 16,-19-18 0-16,20 18 0 0,-20 2 0 0,0-2-1 15,18-18 0-15,-18 20 0 0,-18-4 0 0,18 3 2 16,0-20-1-16,-20 20 1 0,20-20-1 0,-19 20-1 0,1-20-1 16,-1 20 1-16,-1-20-1 0,1 1 3 0,1 0-1 15,-1 0 1-15,-1 0-1 0,2-1-2 16,-19 1 0-16,18-19-1 0,19 18 1 0,-19-19-5 0,19 2-1 16,-19-20 1-16,19 18 0 0,-18-18 2 15,18 0-1-15,0 0 0 0,0 0 1 0,0 0-413 0</inkml:trace>
  <inkml:trace contextRef="#ctx0" brushRef="#br0" timeOffset="39182.458">18233 10596 156 0,'0'0'0'0,"0"0"0"15,0 0 30-15,0 0 0 0,0 0-1 0,0 0 1 0,0 0-11 0,0 0 0 0,0 0-1 16,0 0 1-16,0 0-6 0,0 0-1 0,-38 20 0 15,38-20 1-15,0 0-6 0,-19 0 0 0,19 0-1 16,0 0 1-16,0 0-4 0,0 19 0 0,0-19-1 16,0 0 1-16,0 0 1 0,0 0 0 0,0 0 0 15,19 0 1-15,0 18 0 0,18-18 1 0,-18 19 0 16,-1-19 0-16,21 0-1 0,-21 0-1 0,1 18 1 16,0-18-1-16,0 0 2 0,-1 0-1 0,1 20 1 15,19-20-1-15,-19 0 3 0,-1 18 0 0,0-18 0 0,22 0 0 16,-22 0-2-16,21 0 0 0,-21 19 0 0,19-38 0 15,-17 19 0-15,17 0 0 0,-19 0 0 0,20 0 0 16,-1 0-1-16,-18 0 0 0,19 0 0 0,-1 0 0 16,-18-18-2-16,19 18 0 0,-20 0 1 0,22 0-1 15,-3 0 1-15,1 0 0 0,-20 0 0 0,19 0 0 0,-18-20-1 16,19 20 0-16,-20 0-1 0,21 0 2 16,-21 0-2-16,1 0 0 0,19 20 1 0,-20-20-1 0,1 0 1 15,-1 0-1-15,1 0 1 0,19 0-1 16,-19 0 0-16,-1 0 0 0,3 0 0 0,-3 0 1 0,19 0-2 15,-17 0 0-15,-1 0 0 0,18 0 1 0,-19 0 0 0,2 0 0 16,17 0 1-16,-19 0-1 0,2 0 0 0,-1 0 0 16,-1 0 0-16,1 0 0 0,-1 0 0 15,2 0 0-15,17 0 1 0,-19 0-1 0,2 0-1 16,-1 0 1-16,-1 0-1 0,0 0 0 0,2 0 0 0,0 0 1 16,-20 0-1-16,37-20 1 0,-19 20-1 0,2 0 0 15,-2 0 0-15,19 0 0 0,-17-18 0 0,-1 18 0 0,-1 0 0 16,20-19 1-16,-19 19-2 0,18 0 1 15,-19 0 0-15,2-18 0 0,-20 18 1 0,19 0 0 16,-1 0-1-16,-18 0 1 0,19 0 0 0,0 0 0 16,0-19 0-16,-1 19 0 0,19-20-1 0,-17 20 0 15,0 0 0-15,16-19 0 0,-16 1-1 0,17 0 1 16,-18 18-1-16,19-21 1 0,-20 4 0 0,1 17 0 16,19-20 0-16,-19 2 0 0,-1 18-1 0,20-18 1 0,-19 18-1 15,-1-21 0-15,1 21 0 0,1 0 1 0,-2-17-1 16,1 17 1-16,-1 0 0 0,1 0 1 0,0-20-1 15,-19 20 0-15,19 0-1 0,-19 0 1 16,18 0-1-16,-18 0 1 0,20 0 0 0,-20 0 0 16,0 0 0-16,0 0 0 0,0 0 0 15,-20 20-1 17,-17-3 0-32,-1 4-1 0,20-3 1 0,-19 0-1 0,17 2-6 15,-17-3 0-15,18-17 0 0,0 21 0 0,0-21-2 16,1 0 1-16,18 0-1 0,-19 0 1 0,-1 0-2 15,20 0 1-15,0 0-1 0,-18 0 1 16,18 0-3-16,0 0-1 0,0 0 1 0,0 0 0 0,0 0 0 0,0 0 1 16,0 0-1-16,0 0 1 0,0-21-1 0,0 21 0 15,0 0-1-15,0 0 1 0,0 0-3 0,0 0 1 16,0 0-1-16,0 0 1 0,0 0-3 0,0-17 0 16,0 17 0-16,0 0 1 0,0 0 6 0,0 0-1 15,0 0 1-15,0 0-1 0,0 0 7 0,0 0-1 0,0 0 1 16,0 0-1-16,0-20 10 0,0 20 1 15,0 0-1-15,0 0 0 0,0 0 6 0,0 0 0 0,0 0 1 16,0 0-1-16,0 0-1 0,0 0 0 0,0 0 0 16,0 0 1-16,0 0-2 0,0 0 1 0,0 0 0 15,0 0 0-15,0 20-1 0,0-3 1 0,0 4-1 16,0-3 0-16,0 19-2 0,0 20 0 0,0-38-1 16,0 19 1-16,0-20-2 0,0 20 1 0,0-19-1 15,0 1 0-15,18-3 0 0,-18-17 0 0,0 19 0 16,0 1 0-16,20-20-1 0,-20 18 1 0,0-18-1 15,0 0 1-15,19 0-2 0,-19 19 0 0,0-19 0 0,0 0 0 16,0 0 1-16,0 0 0 0,0 0 0 0,0 0 0 16,0 18 0-16,0-18 1 0,0 0-1 0,0 0 1 15,0 0-1-15,0 0 0 0,0 0 0 0,0 0 0 16,0 0-1-16,0 0 0 0,0 0 1 0,18 0-1 0,-18 0-1 16,0 0 1-16,19 0-1 0,0 0 1 0,0-18 1 15,-1 18 0-15,1 0-1 0,1-19 1 0,17 1-3 16,-19 18 0-16,1-20 0 0,0 20 0 0,0-19 0 15,-1 19 1-15,2-17-1 0,0 17 0 0,-2-20 0 16,1 20 1-16,-1 0-1 0,2-19 0 0,-2 19-1 0,1-19 1 16,-19 19 0-16,37 0-1 0,-17-19 2 0,-2 19-1 15,0 0 1-15,1 0 0 0,1 0 0 0,-20-18 0 16,18 18 0-16,-18 0 0 0,19 0-2 0,-1 0 1 16,1 0 0-16,0 0-1 0,0 0 0 15,-1 0 0-15,1-20 0 0,1 20 0 0,17 20 0 16,2-20 0-16,-21-20 0 0,1 20 0 15,18 0 0-15,-17 0 0 0,-2-18 1 0,1 18-1 16,-1 0 0 0,2 0 1-16,-2 0-1 0,1 0 0 15,19 0 0-15,-19 0 0 0,-1 0 1 0,1 0-1 0,19 0 0 0,-20 0 1 0,1 0-1 16,19 0 1-16,-1 18-1 0,0-18 1 0,-16 0-1 16,16 0 0-16,1 20 0 0,-20-20 0 0,19 0 1 15,-17 0-1-15,17 0 0 0,-18 18 0 0,19-18 1 0,-1 0-1 16,-19 0 0-16,21 0 0 0,-2 0 0 15,1 0 0-15,-20 0 0 0,19 0 0 0,3-18 0 0,16 18 1 16,-19-20-1-16,0 20 0 0,-17 0 0 0,17-18 0 16,1 18 0-16,-1 0 0 0,1-19 0 0,-19 19 0 15,18-18 0-15,1 18 0 0,-1 0 0 0,-18 0 0 16,20-19 0-16,-21 19 0 0,21 0 0 0,-2 0 0 0,-19 0 0 16,20 0 0-16,-1 0 0 0,2-20 0 0,-21 20 0 15,19 20 0-15,-17-20 0 16,17-20 0-16,-19 20 0 0,1 0 0 0,0 20 0 15,0-40 0-15,-1 20 0 0,1 0 0 0,2 0 0 0,-21 0 1 16,17 0-1-16,-17 0 1 16,0-19-1-16,0 19 1 15,0-18 0-15,0 0 0 0,0-20-1 0,0 0 0 16,0-18 0-16,0 18 0 0,0-18-2 0,0 17 0 16,38 21 0-16,-19-19 0 0,0-39-5 0,0 19 0 15,-19 0-1-15,18 21 1 0,-18-2-1 0,19 18-1 16,1-16 0-16,-20 17 1 0,18 19-3 0,-18-19 1 0,19-1 0 15,-1 20-1-15,-18 0 2 16,20 0 0-16,-20 0-1 0,0 20 1 0,18-20-8 0,-18 0 1 0,0 0 0 16,0 19-1-16,-18-19-3 0,18 0-1 0,0 0 0 15,0 0 0-15,18 19 12 0,-18-19-1 0,0 18 0 16,0 0 0-16,0 2 15 0,0-1-1 0,0 0 1 16,19 17-1-16,-19 3 5 0,0-2 0 0,0 1-1 15,0 18 1-15,-19-17 2 0,19 16 1 0,0 2-1 16,-18 0 1-16,-2-1-3 0,20-1 2 0,0 21-1 15,-18-19 0-15,18 18-4 0,-19-18 0 0,19-20 1 0,0 20-1 16,-18-1-1-16,18-36 1 0,0 17-1 0,0 1 0 16,0-19-1-16,0-2-1 0,0 3 0 0,-20-20 1 15,20 0-3-15,0 0 1 0,0 0-1 0,0 0 0 0,0-20 1 16,0 20 0-16,0 0-1 0,0-36 1 16,0-21-2-16,0 0 0 0,0 20 0 15,0-20 0-15,0 1-1 0,0 18-1 0,0-18 1 0,0 0 0 0,0-19-7 16,0 17 1-16,0 1 0 0,0 2-1 0,0 17 0 15,0 0 0-15,0 1 0 0,0 0 0 0,0 17 1 16,0 1-1-16,0 1 0 0,-19-1 0 0,19 1-8 16,0-2 0-16,0 1 0 0,0 19 1 0,0 0 6 0,0-18 2 15,0 18-2-15,0 0 2 16,0 0 2-16,19-19 0 0,-19 19 0 0,0-20 1 0,20 2 4 16,-2 0 0-16,-18 18 3 0,19-19 0 15,-19 19-1-15,18 0 1 0,2-19 4 0,-2 19 1 16,1 0-1-16,-1 0 0 0,1 19 0 0,1-19 0 15,17 0 1-15,-19 19-1 0,2-1-2 0,-2-18-1 16,1 18 1-16,-1 2-1 0,-18-1 1 0,20-19 0 0,-20 18 0 16,0 1-1-16,0 1-4 0,0-2 0 15,-20 1 0-15,20-1 0 16,0 1 0-16,-18 1 0 0,18-1 2 0,-19-1 1 0,19-18-1 16,0 18 0-16,0-18 4 0,0 19-1 0,-18-19 0 31,18 0 1-31,18 0-4 0,-18 20 0 0,0-20 0 0,0 0 0 0,0 0 2 0,19 0 1 0,-19 18-1 15,18-18 1-15,2 19-5 0,0-19 1 0,-3 0 0 16,1 19 0-16,2-19 1 0,0 18 0 0,17-18 1 0,-19 0-1 16,2 0-1-16,-2 20 0 0,19-20 0 15,-18 17 1-15,19-17-2 0,-19 0 1 16,-1 21-1-16,2-21 1 0,-2 18-1 0,-18-18 1 0,19 0-1 0,-1 18 1 16,-18 2-1-1,0-20 1-15,0 17-1 0,-18-17 1 0,-19 21 0 16,-1-3 0-16,1 0 0 0,-20 21 0 15,20-20-1-15,-20-1 0 0,-1 1 0 0,3-1 0 0,-20 20 1 16,37-19 0-16,-19 19 0 0,1-18 0 0,18-3 1 16,1 2 0-16,-1 1 0 0,1-2 0 0,-1 1 0 15,19-1 0-15,-19-18 0 0,21 0 0 0,-4 0-1 16,21 0 1-16,-19-18-1 0,1 18 1 0,18 0-485 16</inkml:trace>
  <inkml:trace contextRef="#ctx0" brushRef="#br0" timeOffset="57853.515">13209 13175 3 0,'0'0'0'0,"0"0"0"0,0 19 6 16,0 0 0-16,0 19 1 0,0-20-1 0,0 2 8 15,0 17 0-15,0-18 0 0,0-1 1 0,0 2 0 0,0-3 0 16,0 2 1-16,0 1-1 0,0-2-8 0,0-18 0 16,0 20 0-16,0-20 1 0,0 19-4 0,0-1 1 15,0-18 0-15,0 19-1 0,0-19 2 0,0 0-1 16,-20 0 0-16,20 0 1 0,0 18-1 0,0-18 0 15,0 0 0-15,0 0 1 0,0 0 3 0,0 0 0 16,0 0 0-16,0 0 1 0,0-18 1 0,0 18 0 0,0 0 1 16,0 0-1-16,-18 0-2 0,18-19-1 15,0 19 1-15,0-18 0 0,0-21-3 0,-19 1 1 16,19 19 0-16,0 2 0 0,0-3-1 0,0 2-1 0,0-1 0 16,0 0 1-16,0 1-3 0,0 18 1 0,0-20-1 15,0 20 1-15,0-18-2 0,0 18 1 0,0-20-1 16,0 20 0-16,0-18 3 0,0 18 0 0,0 0 0 15,0-19 0-15,0 19-3 0,19-19-1 0,-19 2 1 16,18 17-1-16,-18 0 2 0,0-21 0 0,0 21 0 16,20-18 0-16,-2 18-2 0,-18-19 0 0,19 19 0 15,-19 0 0-15,0 0 1 0,18-19-1 0,-18 19 0 16,20 0 1-16,-20 0-1 0,19 0 0 0,-19 0 0 0,18 0 0 16,1 0 0-16,0 0 1 0,-19 0-1 15,19 0 0-15,-1 0-1 0,1 0 1 0,-1 0-1 0,3 0 1 16,-2 0-1-16,-1 0 0 0,-18 0 1 0,19-20-1 0,0 20 0 15,0 20 0-15,-1-20 0 0,1 0 0 0,-1 0 0 16,2 0 0-16,-1-20 0 0,-1 20 0 0,0 0 0 16,2 0-1-16,-1 0 1 0,18 0 0 0,-17 0 0 15,-2 0 0-15,0 0 0 0,19 0 0 0,-17 0 1 16,-1 0 1-16,18-18-1 0,-18 18 0 0,19 0 1 0,-19 0 1 16,19 18-1-16,-19-18 0 0,18-18-1 0,1 18 1 15,-20 18-1-15,21-18 0 0,-2 0 0 0,-19 20 1 16,20-20-1-16,-1 19 1 0,2-19 0 0,-2 19 0 15,-19-19 0-15,20 18 0 0,0-18-1 0,0 21 0 16,0-4 0-16,0 2 1 0,-1-19-2 0,1 0 0 16,-20 19 1-16,38-19 0 0,-18 18-1 0,-19-18 0 0,19 0 0 15,17 20 0-15,2-20-2 0,-19 0 0 0,0 0 0 16,-1 0 0-16,2 0 1 0,-3 0-1 0,-17 18 1 16,38-18-1-16,-19 0 0 0,-1 0 0 0,1 0-1 15,18 20 1-15,-18-20 2 0,17 0 0 0,-15 18 0 16,16-18 0-16,-19 0 2 0,0 19-1 0,20-19 0 15,-19 19 1-15,18-19-2 0,-18 18 1 0,17 2-1 16,-16-20 1-16,-2 17 0 0,2 2 1 0,16-19-1 16,2 0 0-16,0 20-1 0,0-20 0 0,-20 0 0 15,19 0 0-15,-19 0-2 0,2 0 0 0,16-20 1 0,-16 20-1 16,17-19-1-16,-18 19 1 0,19-17 0 0,-20 17-1 16,19 0 1-16,0-20 0 0,1 20-1 0,-1-18 1 15,-19-1 1-15,21 19-1 0,-21 0 1 0,20-19 0 16,-19 19-1-16,-1-18 1 0,20 18 0 0,-20-20 0 15,19 20 0-15,0 0 0 0,1 0 1 0,-1-18 0 0,2 18-1 16,-21 0 0-16,20 0 0 0,-20 0 0 0,20 0 1 16,-20 0-1-16,1-20 1 0,-1 20 0 0,1 0-1 15,18-18 1-15,-18 18 0 0,0-19 0 0,18 19 0 16,-19 0 0-16,2 0 0 0,-2-19 0 0,1 19 0 0,-1 0 0 16,1-17 0-16,-1 17 0 0,-18-21 0 15,19 21 0-15,-1 0 0 0,1-18 0 0,-1 18 0 0,2 0 0 16,-20 0 0-16,18-19 0 0,1 19-1 0,-20-19 1 15,21 19 0-15,-2 0 0 0,0-20 0 0,1 20 0 16,-1 0 0-16,1-18 0 0,-19 18 1 0,18-18 0 16,-18 18-1-16,18 0 1 0,-18-19 1 0,2 19 0 15,-3 0 0-15,19-19 0 0,-17-1-1 0,-2 20-1 16,1-17 1-16,18 17 0 0,-17-19-1 0,-2 0 0 0,0 19 0 16,1-19 0-16,1 19 0 0,-2-20 0 15,1 20 0-15,-1-17 0 0,2 17 0 0,-2-19 1 0,1 19 0 16,-1-20 0-16,1 20 0 0,1-18 1 0</inkml:trace>
  <inkml:trace contextRef="#ctx0" brushRef="#br0" timeOffset="58182.28">19456 12799 491 0,'18'0'2'0,"1"0"-1"16,-19-20-1-16,18 20 1 0,-18 0 0 0,21 0 0 0,-21 0 0 0,0 0 0 0,18 0 0 0,1 20-1 0,-1-20 1 0,-18 18-1 0,20 2 0 0,-1 16 0 0,-1-16-1 0,1 18 1 0,-1-2-1 0,-18-16 1 0,20-1-1 0,-20 18 0 0,18-19 0 0,-18 2 1 0,19 18-1 0,-1-20 0 0,2 20 1 0,-20-19 0 0,19 18-1 0,-1 1 0 0,-18 0 0 0,19 0 0 0,-19 0 1 0,0-2-1 0,0 22 1 0,0-2-1 16,0 0 1-16,0-18-1 0,0 0 0 0,-19-1 1 0,19-18 0 0,0 1 0 0,-18-2 0 0,18 0 0 0,0 1-1 0,-19 0 1 0,-1-19 0 0,2 20 0 0,-1-2-1 0,1-18 0 0,18 0-362 0</inkml:trace>
  <inkml:trace contextRef="#ctx0" brushRef="#br0" timeOffset="58368.34">19248 12817 226 0,'0'0'0'0,"0"0"19"0,0 0 0 0,0 0 0 0,0 0 0 0,-18-18-5 0,18 18-1 0,0 0 1 0,0 0-1 0,0 0-2 0,0 0-1 0,0 0 1 0,0 0 0 0,0 0-7 0,0 0 1 0,18 0-1 0,-18 0 1 0,19 0-3 0,-19 18 0 0,20-18 0 0,-2 20 0 0,1 16-1 0,19 3-1 0,-20-1 1 0,1-1 0 0,-1 1 0 0,1-2 0 0,1 3 1 0,-20-2-1 0,18 1 0 0,1 0 0 0,-1 0 0 0,3 0 0 0,-3-1 0 0,-18 0 0 0,19 0 0 0,-1 2 0 0,2-1 1 0,-20-19 1 0,19 18-1 0,-1 1 0 15,-18-20 0-15,19 1 0 0,-19 0 0 0,18-2 0 0,-18 4 1 16,0-3 1-16,20-18 0 0,-20 19-1 16,0 0-1-16,0-19 0 0,0 0-1 0,0 20 1 0,0-20 2 15,18 0 0-15,-18 18 0 0,0-18 0 0,0 0-2 16,-18 0-1-16,18 18 1 16,0-18 0-16,0 19 0 0,0-19 1 0,0 0-1 0,-20 19 1 0,20 1-2 0,0-2 0 15,-18-18 0-15,18 0 1 0,-19 18-1 16,19-18 0-16,-18 0 1 0,-1 0-1 0,-1-18-1 15,2 0 0-15,-1 18 0 0,1-39 0 0,18 39-392 16</inkml:trace>
  <inkml:trace contextRef="#ctx0" brushRef="#br0" timeOffset="58534.327">19267 13551 3 0,'0'0'0'0,"0"0"0"16,20 20 5-16,-20-20 1 0,18 18-1 15,-18-18 1-15,0 0-25 0</inkml:trace>
  <inkml:trace contextRef="#ctx0" brushRef="#br0" timeOffset="58832.471">19550 13533 3 0,'0'0'0'16,"19"0"0"-16,-1 0 0 0,-18 18 0 16,20-18 0-16,-20 20 0 0,0-2 0 15,19 1 0-15,-19 0 0 0,0-2 0 0,18 22 0 0,-18-20 0 16,19 20 0-16,-19-21 0 0,18 0 0 0,-18 1 0 16,20 0 0-16,-2-19 0 0,-18 20 11 15,0-20 0-15,19 0 0 0,-19 0 1 0,18 0 4 0,-18 0 1 16,20 0-1-16,-20-20 1 0,37 20-2 0,-18-19 1 15,-1 0 0-15,2 1-1 0,-2 0 2 0,19-2 0 16,-17 1 0-16,-1-18 0 0,-1 16 1 0,-18 4 1 16,18-2-1-16,2 0 1 0,-20 1-8 0,20 18 1 15,-20-20-1-15,18 2 1 0,-18-1-3 0,19 19 0 16,-19-18 0-16,0-1 0 0,0 19-4 0,18-20 1 16,-18 20 0-16,-18 0 0 0,18-18-3 0,-19 18-1 0,19-20 1 15,-18 20 0-15,18 0-329 0</inkml:trace>
  <inkml:trace contextRef="#ctx0" brushRef="#br0" timeOffset="59770.281">13095 13345 3 0,'20'18'0'0,"-20"2"0"0,19 16 0 0,-1-16 35 0,1 18 1 0,-1-19-1 16,2 18 1-16,-20 1-11 0,18-20-1 15,-18 1 1 1,19-19 0-16,-19 19-12 0,18-2 0 0,-18-17 0 0,0 0-1 0,20 21-3 0,-20-21 0 0,0 0 0 16,0 0 0-16,19 0 0 0,-19-21 0 0,0 21-1 15,0 0 1-15,18-17-2 0,1-2 0 0,-19 0-1 16,19-19 1-16,18-17 3 0,-18 16 0 0,-1 1 0 16,3 2 1-16,-2-2-1 0,-1 0 1 0,20 0-1 15,-19 0 1-15,-1 20 0 0,19-1 0 0,-17 0 0 0,17-19 0 16,1 20-3-16,-19 18 0 0,18-19 0 0,1 0 0 15,-20 19-2-15,-18-20 0 0,19 2 0 16,-19 0 0-16,38-1-6 0,-1 0 0 0,-37 19-433 0</inkml:trace>
  <inkml:trace contextRef="#ctx0" brushRef="#br0" timeOffset="81684.398">13359 8320 81 0,'0'0'0'0,"0"0"17"0,0 0 0 0,0 0 0 15,0 0 0-15,0 0-1 0,0 0 1 0,0 0-1 16,0 0 1-16,0 0-9 0,0 0 0 0,0 0 0 16,0 0 0-16,0 0 7 0,0 0 0 0,0 0-1 15,-38-20 1-15,38 20-12 0,0 0 0 0,0 0 0 16,0 0 0-16,0 0 6 0,0 0 0 0,0 0-1 0,19 0 1 16,-19-18-2-16,19 18 0 0,-19 0 0 0,19-19 0 15,-1-20-2-15,19 3 0 0,-16 0 0 0,-2-4 0 16,-1 4 2-16,-18-4 1 0,19 4-1 0,0-2 0 15,0 1 0-15,-1-2 0 0,1-16-1 0,-1 16 1 16,2-16 0-16,-1 16 1 0,-1 3 0 0,0-22-1 0,21 20 2 16,-21 1 1-16,1 0-1 0,1-2 0 15,-2 3 0-15,0 15 0 0,1-16 0 0,-1 19 0 0,-18-2 0 16,20 3 0-16,-1-2 0 0,-1 19 0 0,-18-20-2 16,0 20-1-16,19 0 1 0,-19 0 0 15,0 0-1-15,19 0 0 0,-19 0 0 0,0 0 0 16,0 0-2-16,0 0 0 0,0 0 0 0,20 0 0 0,-20 0-2 0,0 0 0 31,0 0 1-31,18 0-1 0,-18 0 0 0,0 0-1 16,0-18 0-16,0 18 1 0,0-20-2 0,0 3 0 0,0-3 0 0,0-18 0 0,-18 2-9 15,-2 16 1-15,20 0-1 0,0 2 1 0,-19 0-2 0,0 18 1 16,1 0 0-16,-1 0 0 0,-19 0-4 0,38 0 0 16,-19 0 0-16,19 0 0 0,0 0-1 0,0 0 0 15,0 0 0-15,0 18 0 0,-18 0-1 0,18-18 0 0,-18 20-1 16,18-20 1-16,-20 0-7 0,20 0 1 0,0 20-1 15,0-20 0-15,0 0 10 0,-19 0-1 0,19 0 1 16,19 0 0-16,-19 0 14 0,0-20 0 16,0 20 1-16,38-20-1 0,-1-16 4 0,20-2 0 0,-20 0 0 15,20 1 0-15,-18-1 1 0,-2 1 1 0,19-2-1 16,0 3 0-16,1-3 4 0,-20 2-1 0,19 19 1 16,-17-21-1-16,-2 21-2 0,-19-1 1 0,2 1-1 0,18 18 0 15,-38 0 0-15,18 18-1 0,-18-18 1 0,19 37-1 16,-19-19-2-16,0 21 1 0,0-2-1 0,-19 20 1 15,19 0-1-15,-18-3 0 0,-2 4 0 0,2 18 0 16,-2-20-1-16,20-18 1 0,-18 18-1 0,-19-19 1 0,37 21 2 16,-20-22 0-16,1 2-1 0,1-1 1 15,-1 2-1-15,19-2 0 0,-19-17 0 0,0 17-1 0,1-18 0 16,-1-19 0-16,1 0 1 0,-21-19-1 0,39 19-456 16</inkml:trace>
  <inkml:trace contextRef="#ctx0" brushRef="#br0" timeOffset="84213.048">14996 5628 138 0,'0'0'0'0,"-18"0"0"0,18 0 43 15,-20 0 0-15,2-18 1 0,18 18 0 0,-19 0-26 16,-1 0 0-16,20 0 0 0,-18 18 0 0,-19-18-17 0,17 19 0 16,2 19-1-16,-1-20 1 0,1 20-1 0,-21 0 1 15,21 18-1-15,-1 0 1 0,1-17-1 0,-2 17 0 16,2-18-1-16,-1 18 1 0,1-18-2 0,18-1 0 16,-20 1 0-16,20-2 0 0,-18 4 3 0,36-22 0 15,-18 0 0-15,0 0 1 0,0-18 2 0,20 22 1 16,-20-22 0-16,0 0 0 0,18 0-2 0,-18 0-1 0,0 0 1 15,0-22-1-15,19 22 1 0,-1-18 0 0,-18 0 0 16,20-20 0-16,-2 0 1 0,1 20-1 16,-1-20 1-16,-18 18 0 0,19-16 1 0,-19 17 0 0,20-20 0 15,-20 2 1-15,0 0-1 0,18 19 0 0,-18-21 0 16,0 20 0-16,0-17 1 0,19 16-1 0,-19-18 1 16,18 20-1-16,-18-2 1 0,0-17-1 0,20 37 1 15,-20-19 0-15,0 1-2 0,0 18 1 0,0 0 0 16,0 0 0-16,0 0-2 0,0 0 0 0,0 0 1 15,0 18-1-15,0-18 0 0,18 19-1 0,-18-19 1 0,0 57-1 16,19-20-1-16,-19 2 0 0,18-3-1 0,-18 3 1 16,20-2-1-16,-20-18 1 0,19 19 0 0,-19-21-1 15,18-17 0-15,-18 19 1 0,20-19-1 0,-20 20 0 16,18-20 0-16,2 0 0 0,-20 0 1 0,18 0-1 16,-18 0 1-16,19-20-1 0,-19 20 1 0,18-19 1 15,2 19 1-15,-20-17 0 0,0-3 0 0,19-17-3 16,-19 0 2-16,18 17-1 0,-18-17 0 15,0-1 1-15,18 19 0 0,-18-18 1 0,0-1-1 0,0 0-2 16,0 0 1-16,0 1 0 0,0-2-1 0,0 3 0 16,19 17 0-16,-19-18 0 0,0 18 0 0,0-19-3 0,20 19 0 15,-20 1 1-15,0-21-1 0,18 20-2 0,-18 1 0 16,0 0 0-16,19-2 1 0,-19 20-3 0,0-19 1 16,19 19 1-16,-19 0-1 0,19-19 1 0,-19 19 0 15,0 0 0-15,0 19 0 0,0-19 1 0,18 0-1 16,-18 19 0-16,19 1 1 0,-1 35 0 0,-18 2 1 15,0 0 0-15,20-21 0 0,-20 22 1 0,0-2 1 0,19 1-1 16,-19-20 1-16,0 20 0 0,18-20 0 16,-18-18 0-16,0 1 1 0,0 16-1 0,0-17 0 15,0 1 3-15,0-20 0 0,0 0 0 16,0 0 0-16,0 0 3 0,0 0 1 0,0 0 0 16,0 0 0-16,0 0-2 0,0 0 1 15,0 0-1-15,0-20 1 0,0-17-3 0,0-1 0 0,0 0 0 16,0-18 0-16,0 0 1 0,0 18 0 0,0-20 0 15,19 3 0-15,-19 18-1 0,0 18 0 0,18-19 0 16,-18 1 0-16,20-2 3 0,-20 20 0 0,18 1 0 0,1 0 0 16,-1-2-5-16,-18 20 1 0,21 0 0 0,-2 0 0 15,-19 20 0-15,18-20 0 0,-18 0 1 0,19 36-1 16,0-17 1-16,0 20-1 0,-1-2 0 0,1 1 0 16,-1-2 1-16,-18 3-1 0,20-3 0 0,-1 3 0 0,-1-2 0 15,-18-17 0-15,18-2 0 16,-18 1 0-16,20 0 1 0,-20-1-1 0,0-18 0 0,19 0 0 0,-19 20-1 15,0-20 1-15,0-20-1 0,0 20 1 16,0 0 1-16,18 0-1 0,-18 0 1 0,0 0 0 0,0-18-1 0,0-1 0 16,0 19 0-16,0-37 0 0,0 17-1 15,19-17 1-15,-19 19 0 0,0-20-1 0,18 0 0 0,-18 18 1 16,0 3-1-16,20-2 0 0,-20-19 0 0,18 19 0 16,1-19-1-16,-1 0 1 0,2 2-6 0,-1-3-1 15,-19 2 1-15,18-1 0 0,-18 0 0 0,19 2 0 16,1 14 0-16,-20-13 0 0,19 16-4 0,-19 2 0 15,18-5 1-15,-18 4-1 0,19-19-1 0,-1 17 1 16,-18 1-1-16,20 1 1 0,-20 18-3 0,19-18 0 0,-19 18 1 16,0-19-1-16,0 19-4 0,0 0 0 0,0 0 0 15,0 0 0-15,0 0 3 0,0 0 0 0,0 0 0 16,0 0 0-16,0 0 14 0,-19 19 0 16,19 17 0-16,-20 22 1 0,2 0 0 15,18-22 0-15,-19 21 7 0,1-21 0 0,18 22 0 16,0-22 0-16,0 2-2 0,0 0 0 0,0-1 0 15,0-18 0-15,-19 1-1 0,38-2-1 0,-19-18 0 0,0 19 0 16,0-19 0-16,0 0-1 0,0 0 1 0,0 0-1 16,0 0-1-16,0 0 1 0,0 0-1 0,0-19 0 15,18 1 0-15,-18-21 1 0,0 20-1 0,19-37 1 16,-1 0 1-16,-18-1-1 0,20 2 0 0,-1 16 1 16,-1-15-2-16,-18 32 0 0,19-14-1 0,0-3 1 0,-19 2 1 15,19 19-1-15,-1 18 1 0,1-19 0 16,1 19 2-16,-20 0 1 0,18 0-1 0,-18 19 1 0,19-1-5 15,-1 19 1-15,1-17 0 0,-19 35-1 0,19 21 4 16,-19-19-1-16,0 19 0 0,19-2 1 0,-19-18-3 16,0 20 1-16,0-19-1 0,0-1 1 0,0-1-3 15,-19-16 0-15,19-2 1 0,-19 1-1 0,0 0 0 0,1-20 0 16,-19 20 0-16,17-19 0 0,-17 0-1 0,18-19 0 16,-19 20 0-16,20-20 0 0,-21 0-2 15,21-20 1-15,-1 20-1 0,1 0 1 0,-1-19 3 0,-1 19 0 16,1-19 1-16,19 1-1 0,-18 18 2 15,18-20 1-15,-19 20-1 0,19-18 1 0,19-1-3 0,-19 0 0 16,0 19 0-16,0 0 0 0,18 0 1 0,-18-18-1 344,0 18 1-235,19 0 0-109,-19 0 0 16,20 0 0-16,-20 0 0 0,0 0 0 0,0 0-410 0</inkml:trace>
  <inkml:trace contextRef="#ctx0" brushRef="#br0" timeOffset="84246.049">15260 6607 3 0,'0'0'0'0,"0"-18"0"0,18-3 7 0,-18 3 2 0,19 0-2 0,-1-21 2 0,2 21-9 0,-1-1 0 0,-19 19-27 0</inkml:trace>
  <inkml:trace contextRef="#ctx0" brushRef="#br0" timeOffset="86271.352">15505 6345 122 0,'0'0'0'0,"0"-22"0"0,19 22 0 0,-19-18-2 0,0 18 0 0,0 0 0 0,18 0 1 0,-18-18-19 0,0 18 1 0,0 0 0 0,0 0 0 0,0 18 54 0,0-18 0 0,-18 18 0 0,18 4 0 0,-19-5-15 0,-20 20 1 0,20 3-1 0,1-4 1 0,-20 2-5 0,19-1 0 0,1 2 0 0,-1-21 0 0,-1 19-5 0,20 2 1 0,-18-3-1 0,-1-17 1 0,19 20-5 0,0-3 0 0,0-16 1 0,0 17-1 0,0-18-2 0,19 19 0 0,-1-1 1 0,-18-18-1 0,20 20-4 0,-1-21 1 0,-1 18-1 0,1-16 0 0,19 18 3 0,-38-1 1 0,18-18-1 0,19 18 0 16,-16-17-3-16,-21 18 1 0,19-19-1 0,-19-2 1 0,18 21 0 0,-18-19 1 0,-18-1-1 0,18 3 1 0,0-3-2 0,-19 0 0 0,19-18 1 0,-39 19-1 0,20 1 0 0,-19-20 0 15,20 0 1-15,-19 0-1 0,18 0 0 0,-1 0-1 157,-17 0 1-142,19-20-1-15,-20 20 3 0,38-19 0 16,-19 1-1-16,1 0 1 0,-2 18 0 0,20-21 0 0,0-16 0 0,0 19 1 0,0-2-3 0,0-16 0 0,20 16 0 0,-20 2 0 0,37-19 0 0,-18 17-1 0,0-18 1 0,-1 20 0 0,19-20 2 0,-17 18 0 0,17-16 0 0,0-2 0 0,1 0-1 0,-1 1 0 15,21-1-1-15,-20 1 1 0,-1-2 3 0,-18 3 0 0,19-3 0 0,-1-16 0 0,-19 16-1 0,21 2 1 0,-21-2 0 0,1 3 0 0,-1-21-1 0,2 21-1 0,-2-4 0 0,1-14 0 0,-1 14-2 0,-18 4 0 0,20 16-1 0,-20-18 1 0,0 1 0 0,0 18 0 16,0-1-1-16,0 3 1 0,0-2-1 0,0 0 0 0,-20 19 0 0,20 0 0 0,0-20 0 0,-18 40 0 0,18-20 0 0,-19 19 0 0,1 17 0 0,18 22 0 0,0-22 0 0,-20 22 0 0,20 0 0 0,0-4 0 16,0 22 0-16,0-19 0 0,0 18 0 0,0-38 1 15,0 20-1-15,20-20 0 0,-20 20 0 0,0-19 0 16,18-19 0-16,1 18 0 0,-19-20 4 0,18 4-1 0,-18-2 0 16,0-1 1-16,20-18-2 0,-20 0 0 15,0 0-1-15,0 0 1 0,19 0 1 0,-19 0-1 0,0 0 1 16,18-18 0-16,1-1-2 0,-19 19 0 0,20-21 0 15,-1 4 1-15,-19-20 1 0,18-2 1 0,1 3-1 16,-1 17 1-16,-18-20-3 0,20 3 0 0,-20 15-1 0,19-34 1 16,-19 16 0-16,18 21-1 0,-18-19 1 15,19-1 0-15,0 2-1 0,-19 15 0 0,0 2 0 16,19-18 0-16,-19 20 0 0,0-5 0 0,0 4 0 16,0 36 0-1,0-18-1-15,-19 22 1 16,19-5 0-16,0 39 0 0,-19 19 0 15,19 0 0-15,0-17 1 0,0-1-1 0,0-21 0 16,0 3 1-16,0-2 0 0,0-19 0 0,19 21-1 16,-19-21 1-16,19 1-1 0,-19-19 1 0,18 17-1 15,-18-17 1-15,0-17-1 0,19 17 0 0,-19 0 0 16,0 0 1-16,20 0-1 0,-20-19 1 16,18 19-1-16,-18-37 1 0,19-19-1 0,-19 17 0 15,18 2 1-15,-18-2-1 0,0 21 0 0,19-19 1 16,-19 19 0-16,0-3 0 0,-19 3 0 0,19 0 0 15,0-1-1-15,0 19 2 0,0-20-2 0,0 20 2 16,0 0-1-16,-18 0 0 0,18 0 0 16,0 39 0-16,0-3 0 0,0 3-1 15,0 16 1-15,0-16 0 0,0-2-1 0,0-17 1 0,18-1-1 16,1-1 1-16,0-18-1 0,-19 0 1 0,19 0 0 16,-1 0 0-16,1-18-1 0,1-1 1 15,-2-20-1-15,19 3 1 0,-16 15 0 0,-3-34-1 16,1 16 1-16,-1-16-1 0,1 17 0 0,1-19 0 15,-2 1 0-15,-18-1 0 0,18 1 0 0,1 0 0 16,-19-19 1-16,20 17-1 0,-20 2 0 0,18 1 0 16,-18-21 0-16,19 19 0 0,-19 0 0 0,18-17 0 15,-18 17 0-15,0-18 0 0,19 36 0 0,-19-16 0 16,0 17 0-16,19 0 0 0,-19 0 0 0,0 20 0 0,0 0 0 16,19 18 0-1,-19 18 1 1,0 38-1-16,0 20 0 0,-19-21 0 0,19 20 0 15,-19-17 0-15,19 17 1 0,0 19-1 0,-19 0 0 16,19-18 0-16,0 18 1 0,0-19 0 0,-18-1-1 16,18-16 0-16,0 0 0 0,0-4 0 0,18-14 0 0,-18-4 0 15,0 2 1-15,0-19-1 0,19-1 0 0,-19 0 0 16,0-18 1-16,0 21-1 0,0-21 1 16,19 0 0-16,-19-21-1 0,19 3 0 15,-1-39 1-15,-18 3-1 0,19 14 0 16,-19 3 0-16,20-20 0 0,-20 21 0 0,0-22 0 15,0 21 1-15,0-19-1 0,0 18 0 0,0-1 0 16,0-16 0-16,0 18 1 0,18-2-1 0,-18 20 0 16,0 1 0-16,0 0 0 0,0-2 0 0,0 20 1 15,0 20-1 1,19-2 0-16,-19 19 0 0,0-17 0 16,0 36 0-16,18-1 0 0,-18 3 0 0,20-2 0 15,-2-18 1-15,1-2-1 0,-19 4 0 0,18-4 0 16,1 4 0-16,2-23 0 0,-3 2 0 0,1-1 0 15,-1-18 0-15,2 0 0 0,-2 0 0 0,1 0 1 16,-1 0-1-16,2-18 0 0,-1 18 0 0,-1-19 1 16,0 2-1-16,1-23 0 0,1 22 0 0,-2-20 0 15,-18 0 0-15,19 20 0 0,-1-20 0 16,2 1 0-16,-20-1 0 16,18-1 0-16,-18 2 0 0,0 19 0 0,0-19 0 0,0-2 0 0,19 2 0 0,-19 19 0 0,0-2 0 15,0 1 0-15,18 19 0 16,-18 0 1-1,0 0 0 1,-18 0-1-16,18 19 0 0,0 1 1 0,0-2-1 0,0 39 0 0,-19 17 1 0,19-18-1 0,-18 2 0 16,-2 17 1-16,20-39-1 0,-18 22 1 0,18 0-1 0,-19-4 1 15,1-14-1-15,18-4 0 0,0-18 0 0,-20 2 0 0,20-1 0 16,-19-19 0-16,19 18 0 16,0-36 0-16,0-1 0 15,0-19 0-15,19 2 0 16,-19-22 0-16,20 22 0 0,-2-4 0 15,1-16 0-15,-1 18 0 0,2 1 1 0,-2-2-1 16,-18 3 1-16,19-22-1 0,-1 21 1 16,1 0 0 31,1-20-1-47,-2 20 1 15,1-1-1-15,-1-18 0 0,2 18 1 0,-2-18-1 0,2 18 0 0,-2-20 1 16,2 22-1-16,-20-20 0 0,19 18 0 0,-1-18 0 0,-18 17 0 0,19 2 1 0,-19-1-1 0,18-18 0 0,-18 18 0 0,0 19 0 0,0-18 0 0,20 19 0 0,-20-4 0 0,0 5 0 15,0-1 0-15,0 18-1 0,0 18 0 16,-20-1 1-16,20 5-1 0,0 33 1 16,-18 20 0-16,-1 1 0 0,19 0-1 0,-18-1 1 0,-1 0 0 0,19 0-1 0,-20-18 1 15,20 17-1-15,0-17 0 0,-18-18 0 16,18-3 1-16,0 22-1 0,18-21 0 0,-18 1 1 0,0-21-1 16,0 22 1-16,20-39-1 0,-20 19 0 0,0 0 1 0,19-19-1 15,-19 0 0-15,18 0 1 0,-18 0-1 16,19 0 1-16,-19-19 0 0,0 0 0 0,18 19 0 47,2-39 0-47,-2 22 0 0,1-21 0 0,-19 1 0 0,18-2 0 0,2 2 0 0,-1 19 0 0,-19-2 0 0,0-18 1 0,18 0-1 0,-18 1 0 15,19 18 0-15,-19-19 0 0,0 20 0 0,19-1 0 16,-19 1 0-16,0-3 1 0,0 4-1 0,0 34 1 31,0 22-1-31,0 18 0 0,0-20 0 0,0 20 0 0,0-1 0 0,0-18 0 16,0-1 0-16,0 2 0 0,0-21 0 0,19 1 0 15,-1-1 0-15,-18-18-1 0,0-18 1 16,19 18-1-16,-1 0 1 0,2-19 0 16,-20 1 0-16,37-1 0 0,1-20 0 15,-19 3 0-15,-1-3 0 16,2 2 0-16,-1-1 0 16,0 0 0-16,-1 0 0 0,-18 1 0 0,0-2 0 0,19 22 0 0,-19-21 0 0,0 18 0 15,0 3 1-15,0-2-1 0,0 19 1 0,0 0 0 16,0 0 0-16,0 0 0 0,0 0 0 0,0 19 0 0,0-2-1 15,-19 41 1-15,19-2 0 0,19 1-1 0,-19-1 1 16,18 0 0-16,2-18-1 0,-1 0 1 0,-1-20-1 16,1 21 1-16,0-20-1 0,0-1 1 0,-1-18 0 15,19 19 0-15,-17-19-1 0,-1 0 2 0,-1 0-2 16,1-19 1-16,0 19 0 0,-19-18-1 0,19 18 1 0,-1-19-1 16,1-1 1-16,-19-17 0 0,20 19 0 0,-2-2 0 15,-18-18-1-15,19 0 1 0,-19 1 0 16,0 0 0-16,0 17 0 0,18-17-1 0,-18-2 1 0,-18 3-1 15,18-3 0-15,-19 22 1 0,1-21-1 0,-21 19 0 0,2-18 0 16,18-2 0-16,19 39-539 0</inkml:trace>
  <inkml:trace contextRef="#ctx0" brushRef="#br0" timeOffset="86442.352">17405 5403 648 0,'0'18'0'0,"-20"1"0"0,20 19 0 0,-19-2-2 0,1-36 0 16,-1 20 1-16,1-20-1 0,-2 19 1 0,20-19 0 15,0 0 0-15,20 0-5 0,-20-19 1 16,0 19-1-16,55-20 0 0,21-16 6 16,-20 17 0-16,2-19 0 0,16 0 0 0,-17-18 0 0,0 18 0 15,18-18 0-15,0-1 0 0,0 20 0 0,-18-3 0 16,-1 5 1-16,-19-1-1 16,2-22 0-16,-21 19 0 0,20 2-1 0,-19 0 1 0,-19 37-462 0</inkml:trace>
  <inkml:trace contextRef="#ctx0" brushRef="#br0" timeOffset="86719.248">16426 5722 9 0,'0'0'0'0,"19"19"0"0,-1-1 0 0,-18 2 28 0,21 17 0 0,-21-18 0 0,18-19 0 16,-18 0-10-16,19 20 0 0,-1-20 0 0,21-20 0 0,16 20-34 15,2 0 0-15,-1-19-1 0,20 0 1 0,-1 1 24 16,-1-20 1-16,22 0-1 0,-21 0 0 0,19 1 5 16,-1-2 0-16,-17-16 0 0,37-1 0 0,-38 18 2 15,0-38 0-15,-75 76-198 0</inkml:trace>
  <inkml:trace contextRef="#ctx0" brushRef="#br0" timeOffset="98643.32">9917 8094 3 0,'0'0'0'0,"0"0"0"15,0 0 13-15,-40 36 1 0,22-36-1 16,18 0 0-16,-19 22 10 0,1-5 0 0,-2-17-1 16,2 19 1-16,-1-1-5 0,1 22 0 0,-2-23 0 0,1 2 0 15,1-1-2-15,0 2-1 0,-2-1 1 0,-17 17 0 16,18-17-10-16,1 20 1 0,-2-3 0 0,2-17-1 15,-1 1 1-15,19 17-1 0,-18-18 1 16,18-1-1-16,-20 2-1 0,20-2 0 0,0 2 0 0,0-2 0 16,-19 1-3-16,19 0-1 0,0-2 1 0,0 4 0 0,0-3 0 15,0 1 0-15,0 0 0 0,-18 0 0 0,18 19-1 16,18-20 0-16,-18 0 1 0,-18 20-1 0,18-18 1 16,0 17 0-16,0 0 0 0,0-18 0 0,0 19-2 15,0 1 0-15,0-2 0 0,-19 0 0 0,19-19 0 16,0 21 0-16,0-2 0 0,0-17 1 0,0 17 0 15,0 0 1-15,0-17 0 0,-19 16 0 0,19 4 0 0,0-22 1 16,0 0-1-16,0 21 0 0,0-20 0 0,0-2 1 16,0 2-1-16,0 20 1 0,0-22-2 0,0 2 0 15,19 0 0-15,-19 0 1 0,0 0-1 0,19-1 0 16,-19 2 1-16,0-3-1 0,18 4 0 0,-18-21 0 16,0 18 0-16,19 0 0 0,-19 2 1 0,20-20-1 0,-20 19 0 15,18 0 0-15,-18-19 2 16,0 18 0-16,19-18 1 0,-19 18-1 0,18-18-2 0,-18 0 0 0,0 0 0 15,0 0 0-15,0 20 1 0,0-20 0 0,20 0 0 16,-20 0 1-16,0 0-1 0,18 0 0 0,-18 19 0 16,19-19 0-16,-19 0 2 0,18 0-1 0,-18 0 1 15,19-19 0-15,1 19-3 0,-20 0 1 0,0 0 0 16,18 0 0-16,0 0 0 0,-18-20 1 0,19 20-1 16,-19 0 1-16,20-18-2 0,-20 18 0 0,0 0 0 0,18-18 1 15,-18 18-1-15,0 0 0 0,19 0 1 16,-19-19-1-16,18 0 0 0,-18 19 0 0,0-20-1 15,20 2 1-15,-20 18 0 0,18-18 0 16,-18-3 0-16,0 4-1 0,19-3 1 0,-1 2-1 16,-18-1 0-16,19 19 0 15,-19-19 0-15,21 19 0 0,-21 0-1 16,18-19 1-16,1 19 0 0,-19-19-1 0,18 19 1 0,-18 0-1 0,20 0 0 16,-20 0 0-16,18 0 1 15,-18 19 0-15,0 0 0 0,19 19 0 0,-19 17 0 16,0-16 0-16,0 18 1 0,-19-2 0 15,19-16 2-15,-18-2 0 0,-2 1 0 0,2-1 1 0,-1-18-4 0,19 19 0 16,0-38-391-16</inkml:trace>
  <inkml:trace contextRef="#ctx0" brushRef="#br0" timeOffset="99812.767">22109 9523 3 0,'0'0'0'0,"57"40"0"0,-39-40 0 31,-18 17 0-31,19-17 0 0,-1 19 0 0,2-19 0 0,-1 0 0 0,-1 18 0 0,1-18 0 16,-19 21 0-16,18-21 0 0,-18 17 0 0,20 2 0 16,-20 0 0-1,0 0 0-15,0 0 0 16,0-1 0-16,0-18-3 0</inkml:trace>
  <inkml:trace contextRef="#ctx0" brushRef="#br0" timeOffset="105394.461">10216 10559 3 0,'0'0'0'0,"0"0"0"0,0 0 2 16,0 0 0-16,0 0 1 0,0 0-1 0,0 0 19 0,20 0-1 15,-20 0 1-15,0 0-1 0,19 0-3 0,-19 0-1 16,0 0 0-16,0 0 1 0,18 0-6 0,0 0 1 16,-18 0 0-16,0 0 0 0,19 0-5 0,1 0 0 15,-20 0 1-15,18 0 0 0,-18 0-3 0,19 0 1 16,-19 0-1-16,18 0 1 0,-18 0-3 0,0 0 0 16,0 0 1-16,21 0-1 0,-21 0 4 0,18 0-1 15,-18 0 1-15,0 0-1 0,19 0 1 0,-19 0 0 0,18 0 0 16,-18 0 0-16,19 0-1 0,-19 0 0 0,0 0 0 15,20 0 0-15,-20 0-4 0,18 0 0 0,-18 0-1 16,19 0 1-16,-19 18 2 0,18-18 1 0,-18 0-1 16,20 0 1-16,-20 0-3 0,18 0 1 0,-18 0-1 15,19 0 0-15,-1 0 2 0,-18 0 0 0,20 0 0 16,-1 0 0-16,-19 0-3 0,18 0 1 0,1 0 0 16,-19 0 0-16,18 0 2 0,-18 0 0 0,20 0 0 15,-20 0 0-15,18 0-2 0,-18 0-1 0,0 0 1 16,19 0 0-16,-19 0 3 0,18 0 1 0,-18 0 0 0,0 19 0 15,20-19-4-15,-20 0-1 0,0 0 1 0,19 20 0 16,-19-20 0-16,18 0 0 0,-18 0-1 0,19 0 1 0,-19 19 5 16,0-19-1-16,0 0 1 0,19 0-1 0,-19 18-4 15,20-18-1-15,-20 0 1 0,18 0 0 16,1 0-1-16,-1 19 0 0,2-19 0 0,-1 0 0 0,-1 0-1 16,-18 0 1-16,18 0 0 0,2 0-1 0,-1 18 2 15,-19-18 0-15,18 0 0 0,1 0-1 0,0 0-1 16,0 0 1-16,-19 20-1 0,19-20 1 0,-1 0-1 0,0 0 0 15,2 0 1-15,-1 0-1 0,-1 18 1 0,-18-18 1 16,19 0-1-16,0 0 1 0,0 0-2 0,-1 0 0 16,1 0 0-16,-1 0 2 0,2 0 0 15,0 0 0-15,-2 0 0 0,1 0 0 0,0 0 0 16,0 19 0-16,-1-19 0 0,21 0 0 0,-21 0-1 16,1 0 0-16,17-19 0 0,-16 19 0 0,-1 19 0 15,-1-19-1-15,21-19 1 0,-21 19 0 0,0 0 0 16,1 19 0-16,19-19 0 0,-19 0-1 0,0-19 1 15,-1 38-1-15,20-19 1 0,-20 0 0 0,2 0 0 0,0 0 1 16,-2 0 0-16,1 0-2 0,-1 0 0 16,1 0 1-16,19 0-1 0,-20 0 1 0,1 0 0 0,19 0 0 15,-19 0 0-15,19 19-1 0,-20-19 0 0,1 0 0 16,18 0 0-16,-17 0 0 0,-2 0-1 0,0 0 0 16,21 0 1-16,-21 0-2 0,1 0 1 0,-1 0-1 15,3-19 1-15,16 19 0 0,-19 0-1 0,2 0 1 16,17 0 0-16,-18 0 1 0,-1 0 1 0,20 0-1 0,-19-19 1 15,-1 19 1 1,2 0 0-16,17 0 0 0,-18 0 0 0,-1 0 1 0,20 0-1 0,-19 0 0 16,-1 0 1-16,21 0-2 0,-21 0 0 0,1 0 1 0,-1-18-1 15,21 18 0-15,-20 0 1 0,-1 0-1 0,2-20 1 0,-1 20-1 16,-1 0 0-16,20 0 0 0,-19 0 0 0,-1 0-1 16,1 0 0-16,-1 0 0 0,20 0 1 0,-19 0-1 15,-1 0 0-15,2 0 0 0,-1-18 0 0,-1 18 0 16,1 0 0-16,0 0 0 0,0 0 0 0,18 0-3 15,-19 0 0-15,3 0 0 0,-2 0 0 0,-1 0 3 16,1 0 0-16,0 0 0 0,0 0 0 0,18 0 0 0,-19 0 1 16,2 0-1-16,17 0 0 15,-19 0 0-15,21 0 0 0,-21 0-3 0,1 0 1 16,1 0 0-16,16 0-1 0,-17 0 3 0,-1 0 0 16,2 0 0-16,-1 0 0 0,-1 0 0 0,1 0 0 15,0 0 0-15,1 0 0 0,-2 0 0 0,1 0 0 16,1 0 0-16,-2-19 0 0,1 19-1 0,18 0 0 0,-18 0 1 15,0 0-1-15,-1 0 1 0,1 0-1 0,1 0 1 16,-2 0 0-16,1 0 0 0,-1 0 0 0,1 0 0 16,0-18 0-16,0 18 1 0,-1 0 0 0,1 0 0 15,-19 0 0-15,20 0 2 0,-2 0-1 0,1 0 0 16,-1 0 1-16,2 0-1 0,-2 0 0 0,2 0 0 16,-2 0 0-16,1 0 2 0,0 0 0 0,0 0-1 15,0 0 1-15,-1 0-2 0,2 0-1 0,-2 0 1 16,-18 0 0-16,19 0-1 0,-1 0 1 0,2 0-1 0,-2 0 1 15,19 0-2-15,-18 0 0 0,1 0 0 16,-2-19 0-16,1 19-1 0,-1 0 1 0,2 0-1 16,17 0 1-16,-19 0-1 0,2-20 1 0,-1 20-1 15,-1 0 1-15,2 0 0 0,-2 0 0 0,2 0 0 0,-2 0 0 16,1 0 0-16,-1 0 0 0,2 0 0 0,-1 20 0 16,-1-20 0-16,-18 0 0 0,18 0 1 0,1 0-1 0,1 0 1 15,-2 0 0-15,1 0 0 0,0 0 0 0,0 19-1 16,-1-19 0-16,1 0 0 0,-19 0 2 15,18 0 0-15,-18 18 0 0,20-18 0 16,-1 0 0-16,-1 0 0 0,1 0 0 0,-1 0 0 0,2 19-1 0,-20-19 1 16,18 0-1-16,1 0 0 0,-1 0 0 0,3 0-1 15,-21 0 1-15,19 0 0 0,-1 0 0 16,-18 0 0-16,19 0 0 0,0 0 0 0,0 0 0 16,-1 0-1-16,1 0 1 0,-1 0 0 15,2 18 0-15,-1-18 0 0,-19 0 0 0,18 0 0 16,0 0 0-16,2 0 0 0,-1 0 0 0,-1 0 0 15,19 0 0-15,-17 0 0 0,17 0 1 16,-19 0-1-16,2 0 0 0,-1 0 0 0,-1 0 0 16,1 20 0-16,20-20 0 0,-21 0 0 0,1 0-1 0,-1 0 1 15,2 0-1-15,-1 18 1 0,-1-18 0 16,1 0 0 437,0 0 0-453,-19 19-1 16,19-19 0-16,-1 19 0 0,-18-19-1 0,19 19 1 0,-19 1-1 0,20 16 0 0,-20-16 0 0,0 17 0 0,18 0 1 0,-36 1-2 0,18-1 1 0,-20-17 0 0,1-1 0 0,19-19-492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78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31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13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22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17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02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49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60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lubpenguin.fandom.com/wiki/Cowboy_Boot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randomlies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random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C3D3-1CF1-44BA-8E47-ABDF44EB1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and Games with the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655B1-FF83-45DF-A0A7-0839ED06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the sampling distribution for any statistic</a:t>
            </a:r>
          </a:p>
          <a:p>
            <a:r>
              <a:rPr lang="en-US" dirty="0"/>
              <a:t>Estimate arbitrary properties of the sampling distribution</a:t>
            </a:r>
          </a:p>
          <a:p>
            <a:pPr lvl="1"/>
            <a:r>
              <a:rPr lang="en-US" dirty="0"/>
              <a:t>Mean?</a:t>
            </a:r>
          </a:p>
          <a:p>
            <a:pPr lvl="1"/>
            <a:r>
              <a:rPr lang="en-US" dirty="0"/>
              <a:t>Median?</a:t>
            </a:r>
          </a:p>
          <a:p>
            <a:pPr lvl="1"/>
            <a:r>
              <a:rPr lang="en-US" dirty="0"/>
              <a:t>Quantiles?</a:t>
            </a:r>
          </a:p>
          <a:p>
            <a:pPr lvl="1"/>
            <a:r>
              <a:rPr lang="en-US"/>
              <a:t>Variance?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13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832" y="365125"/>
            <a:ext cx="6356968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831" y="1825625"/>
            <a:ext cx="63569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sampling distribution requires taking multiple samples from the population.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bootstrap</a:t>
            </a:r>
            <a:r>
              <a:rPr lang="en-US" dirty="0"/>
              <a:t> allows us to approximate sampling distributions by resampling a sample.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C287E5-6CB6-4D7F-B3B4-251376F598FF}"/>
              </a:ext>
            </a:extLst>
          </p:cNvPr>
          <p:cNvSpPr txBox="1"/>
          <p:nvPr/>
        </p:nvSpPr>
        <p:spPr>
          <a:xfrm>
            <a:off x="5867399" y="6308209"/>
            <a:ext cx="6285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Image from Disney’s “Club Penguin”, taken from </a:t>
            </a:r>
            <a:r>
              <a:rPr lang="en-US" sz="1600" i="1" dirty="0">
                <a:hlinkClick r:id="rId3"/>
              </a:rPr>
              <a:t>Club Penguin Wiki</a:t>
            </a:r>
            <a:endParaRPr lang="en-US" sz="1600" i="1" dirty="0"/>
          </a:p>
        </p:txBody>
      </p:sp>
      <p:pic>
        <p:nvPicPr>
          <p:cNvPr id="1026" name="Picture 2" descr="https://vignette.wikia.nocookie.net/clubpenguin/images/1/13/CowboyBootsPC.png/revision/latest?cb=20141109161322">
            <a:extLst>
              <a:ext uri="{FF2B5EF4-FFF2-40B4-BE49-F238E27FC236}">
                <a16:creationId xmlns:a16="http://schemas.microsoft.com/office/drawing/2014/main" id="{BA4E7D14-A4D7-41C4-8ED8-605034DA9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75" y="1990423"/>
            <a:ext cx="3571158" cy="402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79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BOOTSTRAP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81726" cy="4351338"/>
          </a:xfrm>
        </p:spPr>
        <p:txBody>
          <a:bodyPr>
            <a:normAutofit/>
          </a:bodyPr>
          <a:lstStyle/>
          <a:p>
            <a:r>
              <a:rPr lang="en-US" dirty="0"/>
              <a:t>Approximate a sampling distribution using the bootstrap</a:t>
            </a:r>
          </a:p>
          <a:p>
            <a:r>
              <a:rPr lang="en-US" dirty="0"/>
              <a:t>Compute a bootstrapped confidence interval for a statistic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411300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 err="1">
                <a:hlinkClick r:id="rId3"/>
              </a:rPr>
              <a:t>Ashim</a:t>
            </a:r>
            <a:r>
              <a:rPr lang="en-US" sz="1400" i="1" dirty="0">
                <a:hlinkClick r:id="rId3"/>
              </a:rPr>
              <a:t> </a:t>
            </a:r>
            <a:r>
              <a:rPr lang="en-US" sz="1400" i="1" dirty="0" err="1">
                <a:hlinkClick r:id="rId3"/>
              </a:rPr>
              <a:t>D’Silva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76A516-3AAD-40DF-98C8-57C132E259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069" y="0"/>
            <a:ext cx="4554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B12034-9CC1-4DE8-A9D2-2D006A51B2BE}"/>
              </a:ext>
            </a:extLst>
          </p:cNvPr>
          <p:cNvSpPr/>
          <p:nvPr/>
        </p:nvSpPr>
        <p:spPr>
          <a:xfrm>
            <a:off x="2675428" y="1492981"/>
            <a:ext cx="6177260" cy="5195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6C86D-5D06-4139-88EE-4286D252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the Population</a:t>
            </a:r>
          </a:p>
        </p:txBody>
      </p:sp>
      <p:grpSp>
        <p:nvGrpSpPr>
          <p:cNvPr id="25" name="Group 24" descr="A mass of penguins.">
            <a:extLst>
              <a:ext uri="{FF2B5EF4-FFF2-40B4-BE49-F238E27FC236}">
                <a16:creationId xmlns:a16="http://schemas.microsoft.com/office/drawing/2014/main" id="{056043C6-B7DA-4B3F-8535-C15D003D2658}"/>
              </a:ext>
            </a:extLst>
          </p:cNvPr>
          <p:cNvGrpSpPr/>
          <p:nvPr/>
        </p:nvGrpSpPr>
        <p:grpSpPr>
          <a:xfrm>
            <a:off x="469672" y="2459196"/>
            <a:ext cx="2205755" cy="4033679"/>
            <a:chOff x="213089" y="2031049"/>
            <a:chExt cx="2205755" cy="40336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11772BA-F6E2-44D4-9364-1CECF95E6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336" y="2031049"/>
              <a:ext cx="1278542" cy="127854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F330BD0-58C7-4E4E-AB8F-4AA971446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102" y="2199685"/>
              <a:ext cx="1278542" cy="127854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D0DB3FB-2E6A-4089-AC1E-9D6EC6B75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02" y="2352085"/>
              <a:ext cx="1278542" cy="127854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031B63E-D75F-4882-A652-52829EEB4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902" y="2504485"/>
              <a:ext cx="1278542" cy="127854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86A5807-7AB5-4169-9BFD-C3FBB6D7E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02" y="2656885"/>
              <a:ext cx="1278542" cy="127854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6F96F0C-06FC-4EF8-A4AD-6D1948502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241" y="2197791"/>
              <a:ext cx="1278542" cy="127854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4CFA50-FDAA-4FA4-A863-59C7C43B5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615" y="3309538"/>
              <a:ext cx="1278542" cy="127854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9E913EA-0B79-4E38-A86E-71C9BEC49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98" y="3017255"/>
              <a:ext cx="1278542" cy="127854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10E55EB-254B-4615-8E37-9BD9339C4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769" y="4786186"/>
              <a:ext cx="1278542" cy="127854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A62610E-F4B4-4D8A-BD1F-4A7564B3D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425" y="4709313"/>
              <a:ext cx="1278542" cy="127854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06FC623-4551-43BA-909F-73DB659E5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781" y="4406009"/>
              <a:ext cx="1278542" cy="127854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34E4E12-CC18-4A34-BC4B-1613E8604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31" y="3941115"/>
              <a:ext cx="1278542" cy="12785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AB2AE26-6145-436B-8DAB-7512CE83E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781" y="2812512"/>
              <a:ext cx="1278542" cy="127854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13FFD3F-81E9-4F2E-9DC5-FE8E7EBA8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89" y="4415703"/>
              <a:ext cx="1278542" cy="127854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AC611E0-7EB6-42E8-8DF9-B894000BD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031" y="3883630"/>
              <a:ext cx="1278542" cy="127854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0493FD8-8CBA-4BC3-9192-BC391B704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241" y="2352085"/>
              <a:ext cx="1278542" cy="127854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2D1EEF8-36CB-44C7-9A95-E9C90A114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389" y="3441559"/>
              <a:ext cx="1278542" cy="127854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6047D94-CEB3-4B62-95A6-58B1C9997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0" y="4209903"/>
              <a:ext cx="1278542" cy="127854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70B856D-03CB-457A-9F64-B4CCEF5B0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431" y="3448556"/>
              <a:ext cx="1278542" cy="127854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F564FFD-A812-4ED8-B5F0-45ED9A54D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160" y="2861082"/>
              <a:ext cx="1278542" cy="127854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8DE85E5-907A-404C-89B8-D690C3C0CB87}"/>
                  </a:ext>
                </a:extLst>
              </p:cNvPr>
              <p:cNvSpPr txBox="1"/>
              <p:nvPr/>
            </p:nvSpPr>
            <p:spPr>
              <a:xfrm>
                <a:off x="592932" y="1628320"/>
                <a:ext cx="20824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Penguins</a:t>
                </a:r>
              </a:p>
              <a:p>
                <a:pPr algn="ctr"/>
                <a:r>
                  <a:rPr lang="en-US" dirty="0"/>
                  <a:t>(Population)</a:t>
                </a:r>
              </a:p>
              <a:p>
                <a:pPr algn="ctr"/>
                <a:r>
                  <a:rPr lang="en-US" dirty="0"/>
                  <a:t>Flipper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fl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8DE85E5-907A-404C-89B8-D690C3C0C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2" y="1628320"/>
                <a:ext cx="2082495" cy="923330"/>
              </a:xfrm>
              <a:prstGeom prst="rect">
                <a:avLst/>
              </a:prstGeom>
              <a:blipFill>
                <a:blip r:embed="rId4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0090DD67-26F9-4F2D-A712-472C31A8B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34" y="2459196"/>
            <a:ext cx="1278542" cy="1278542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FA8F21E7-EA2C-4255-85D5-0F6A09FDC78C}"/>
              </a:ext>
            </a:extLst>
          </p:cNvPr>
          <p:cNvGrpSpPr/>
          <p:nvPr/>
        </p:nvGrpSpPr>
        <p:grpSpPr>
          <a:xfrm>
            <a:off x="3149824" y="2622995"/>
            <a:ext cx="1978109" cy="3659243"/>
            <a:chOff x="5043360" y="2561713"/>
            <a:chExt cx="1978109" cy="3659243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491A4A6-C8BE-43CF-BFD1-2DE9BD5AE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414" y="2561713"/>
              <a:ext cx="1278542" cy="127854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C700346-38C0-4DD8-BF73-DBD5582BE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3360" y="3214325"/>
              <a:ext cx="1278542" cy="1278542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682EF10-0691-4013-88DB-3E081C453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2927" y="2955422"/>
              <a:ext cx="1278542" cy="1278542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5134584-C9D8-40B8-AA7C-8F4AE2804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2927" y="3671566"/>
              <a:ext cx="1278542" cy="1278542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4190981-E06B-4E09-88E3-49240C76D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1112" y="4942414"/>
              <a:ext cx="1278542" cy="1278542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ECDD206-F6A0-428E-9C3E-323F6B235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093" y="4480283"/>
              <a:ext cx="1278542" cy="127854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4EA8467-88D6-40A9-949F-2FC68CD53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470" y="4276733"/>
              <a:ext cx="1278542" cy="1278542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4F86110-590C-4C22-835A-CADF44A0A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9073" y="3665174"/>
              <a:ext cx="1278542" cy="1278542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FFE709A-3563-4AB5-9D76-85CF5EDDA7A9}"/>
              </a:ext>
            </a:extLst>
          </p:cNvPr>
          <p:cNvSpPr txBox="1"/>
          <p:nvPr/>
        </p:nvSpPr>
        <p:spPr>
          <a:xfrm>
            <a:off x="3203205" y="1640350"/>
            <a:ext cx="2082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 of Penguins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6F70E31B-F7A5-4B47-B955-02AB9AD437BB}"/>
              </a:ext>
            </a:extLst>
          </p:cNvPr>
          <p:cNvSpPr/>
          <p:nvPr/>
        </p:nvSpPr>
        <p:spPr>
          <a:xfrm>
            <a:off x="2460100" y="3660812"/>
            <a:ext cx="927763" cy="74069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145F7731-8FA7-4FE6-AB68-DD55C199031F}"/>
              </a:ext>
            </a:extLst>
          </p:cNvPr>
          <p:cNvSpPr/>
          <p:nvPr/>
        </p:nvSpPr>
        <p:spPr>
          <a:xfrm>
            <a:off x="5097572" y="3652522"/>
            <a:ext cx="927763" cy="74069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FE512E-EB62-44E9-8D48-218BBDDC7C88}"/>
              </a:ext>
            </a:extLst>
          </p:cNvPr>
          <p:cNvSpPr txBox="1"/>
          <p:nvPr/>
        </p:nvSpPr>
        <p:spPr>
          <a:xfrm>
            <a:off x="6827774" y="1626356"/>
            <a:ext cx="127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F939E21-24D3-4351-8F16-2CFB5154151A}"/>
                  </a:ext>
                </a:extLst>
              </p:cNvPr>
              <p:cNvSpPr txBox="1"/>
              <p:nvPr/>
            </p:nvSpPr>
            <p:spPr>
              <a:xfrm>
                <a:off x="6166666" y="3273638"/>
                <a:ext cx="2747749" cy="1364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F939E21-24D3-4351-8F16-2CFB51541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666" y="3273638"/>
                <a:ext cx="2747749" cy="13644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DB058F3-8207-4ED4-8C92-884188743C7F}"/>
              </a:ext>
            </a:extLst>
          </p:cNvPr>
          <p:cNvSpPr txBox="1"/>
          <p:nvPr/>
        </p:nvSpPr>
        <p:spPr>
          <a:xfrm>
            <a:off x="7331385" y="6226402"/>
            <a:ext cx="1521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2"/>
                </a:solidFill>
              </a:rPr>
              <a:t>Repeat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2A69F2F-592A-40B6-B801-5CF044004C65}"/>
              </a:ext>
            </a:extLst>
          </p:cNvPr>
          <p:cNvSpPr/>
          <p:nvPr/>
        </p:nvSpPr>
        <p:spPr>
          <a:xfrm>
            <a:off x="9101840" y="3714326"/>
            <a:ext cx="927763" cy="74069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D8AD4B-FE41-430F-AB58-91C86F262925}"/>
              </a:ext>
            </a:extLst>
          </p:cNvPr>
          <p:cNvSpPr txBox="1"/>
          <p:nvPr/>
        </p:nvSpPr>
        <p:spPr>
          <a:xfrm>
            <a:off x="10217028" y="3707993"/>
            <a:ext cx="169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Sampling</a:t>
            </a:r>
          </a:p>
          <a:p>
            <a:pPr algn="ctr"/>
            <a:r>
              <a:rPr lang="en-US" dirty="0"/>
              <a:t>Distribution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83A900-DE5F-4C29-B0AE-1B765A79BC99}"/>
                  </a:ext>
                </a:extLst>
              </p14:cNvPr>
              <p14:cNvContentPartPr/>
              <p14:nvPr/>
            </p14:nvContentPartPr>
            <p14:xfrm>
              <a:off x="7654680" y="6010200"/>
              <a:ext cx="1523880" cy="901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83A900-DE5F-4C29-B0AE-1B765A79BC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45320" y="6000840"/>
                <a:ext cx="1542600" cy="9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300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CCC39D-FE4F-4C82-9B54-AF73C41FD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Beyond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0E4620-0F06-4C10-8007-A754B5799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Mean is well-understood: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Normal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Estimate depends on accuracy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(usually pretty good)</a:t>
                </a:r>
              </a:p>
              <a:p>
                <a:r>
                  <a:rPr lang="en-US" dirty="0"/>
                  <a:t>This is a </a:t>
                </a:r>
                <a:r>
                  <a:rPr lang="en-US" i="1" dirty="0"/>
                  <a:t>parametric</a:t>
                </a:r>
                <a:r>
                  <a:rPr lang="en-US" dirty="0"/>
                  <a:t> estimate (distribution w/ params)</a:t>
                </a:r>
              </a:p>
              <a:p>
                <a:r>
                  <a:rPr lang="en-US" dirty="0"/>
                  <a:t>Other statistics have other distributions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So, repeat?</a:t>
                </a:r>
              </a:p>
              <a:p>
                <a:r>
                  <a:rPr lang="en-US" dirty="0"/>
                  <a:t>Take many samples, and compute sampling </a:t>
                </a:r>
                <a:r>
                  <a:rPr lang="en-US" dirty="0" err="1"/>
                  <a:t>dist</a:t>
                </a:r>
                <a:endParaRPr lang="en-US" dirty="0"/>
              </a:p>
              <a:p>
                <a:r>
                  <a:rPr lang="en-US" dirty="0"/>
                  <a:t>Expensive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0E4620-0F06-4C10-8007-A754B5799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58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452342-E9AE-41B6-99EB-C2EE99C1D03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45" b="16613"/>
          <a:stretch/>
        </p:blipFill>
        <p:spPr>
          <a:xfrm>
            <a:off x="202300" y="-14920"/>
            <a:ext cx="9114641" cy="6872920"/>
          </a:xfrm>
        </p:spPr>
      </p:pic>
    </p:spTree>
    <p:extLst>
      <p:ext uri="{BB962C8B-B14F-4D97-AF65-F5344CB8AC3E}">
        <p14:creationId xmlns:p14="http://schemas.microsoft.com/office/powerpoint/2010/main" val="100247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B492-565E-4EE2-853E-FC7A342C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Bootstrap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41D7C-375C-48C1-A7E1-DA0AE9A1A4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We have: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Compute new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by resampling </a:t>
                </a:r>
                <a:r>
                  <a:rPr lang="en-US" b="1" dirty="0"/>
                  <a:t>with replacement</a:t>
                </a:r>
              </a:p>
              <a:p>
                <a:pPr marL="0" indent="0">
                  <a:buNone/>
                </a:pPr>
                <a:r>
                  <a:rPr lang="en-US" dirty="0"/>
                  <a:t>Compute statistic from new sample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Do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(1000-10000) times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Distribution of statistic </a:t>
                </a:r>
                <a:r>
                  <a:rPr lang="en-US" b="1" dirty="0"/>
                  <a:t>approximates sampling distribution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41D7C-375C-48C1-A7E1-DA0AE9A1A4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16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BC91-4E3A-4000-9853-D6132B44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a 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A549-0756-4C39-9CA3-0990CBDE9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Compute bootstrap means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boot_means</a:t>
            </a:r>
            <a:r>
              <a:rPr lang="en-US" dirty="0">
                <a:latin typeface="Consolas" panose="020B0609020204030204" pitchFamily="49" charset="0"/>
              </a:rPr>
              <a:t> = [</a:t>
            </a:r>
            <a:r>
              <a:rPr lang="en-US" dirty="0" err="1">
                <a:latin typeface="Consolas" panose="020B0609020204030204" pitchFamily="49" charset="0"/>
              </a:rPr>
              <a:t>np.mean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rng.choice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>, n))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 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range(10000)]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np.quantile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boot_means</a:t>
            </a:r>
            <a:r>
              <a:rPr lang="en-US" dirty="0">
                <a:latin typeface="Consolas" panose="020B0609020204030204" pitchFamily="49" charset="0"/>
              </a:rPr>
              <a:t>, [0.025, 0.975])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Result: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array([194.10294118, 197.52941176])</a:t>
            </a:r>
          </a:p>
          <a:p>
            <a:pPr marL="0" indent="0">
              <a:buNone/>
            </a:pPr>
            <a:r>
              <a:rPr lang="en-US" dirty="0"/>
              <a:t>This is what Seaborn </a:t>
            </a:r>
            <a:r>
              <a:rPr lang="en-US" dirty="0" err="1">
                <a:latin typeface="Consolas" panose="020B0609020204030204" pitchFamily="49" charset="0"/>
              </a:rPr>
              <a:t>catplot</a:t>
            </a:r>
            <a:r>
              <a:rPr lang="en-US" dirty="0"/>
              <a:t> does for error bars!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18BC88-26C7-46B1-A52C-05BCC43D90F2}"/>
                  </a:ext>
                </a:extLst>
              </p14:cNvPr>
              <p14:cNvContentPartPr/>
              <p14:nvPr/>
            </p14:nvContentPartPr>
            <p14:xfrm>
              <a:off x="3386880" y="1734840"/>
              <a:ext cx="8237520" cy="325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18BC88-26C7-46B1-A52C-05BCC43D90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77520" y="1725480"/>
                <a:ext cx="8256240" cy="327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22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E6AB-CBA7-4AB5-9F6D-FA4F15A9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Distribution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735AF7E-5962-4FFF-A801-2B0988ACFF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765" y="1679788"/>
            <a:ext cx="6840470" cy="464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98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11612</TotalTime>
  <Words>286</Words>
  <Application>Microsoft Office PowerPoint</Application>
  <PresentationFormat>Widescreen</PresentationFormat>
  <Paragraphs>66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Consolas</vt:lpstr>
      <vt:lpstr>Arial</vt:lpstr>
      <vt:lpstr>Calibri</vt:lpstr>
      <vt:lpstr>Oswald</vt:lpstr>
      <vt:lpstr>Lato</vt:lpstr>
      <vt:lpstr>Cambria Math</vt:lpstr>
      <vt:lpstr>Office Theme</vt:lpstr>
      <vt:lpstr>CS 533 INTRO TO DATA SCIENCE</vt:lpstr>
      <vt:lpstr>THE BOOTSTRAP</vt:lpstr>
      <vt:lpstr>Learning Outcomes</vt:lpstr>
      <vt:lpstr>Sampling the Population</vt:lpstr>
      <vt:lpstr>Going Beyond</vt:lpstr>
      <vt:lpstr>PowerPoint Presentation</vt:lpstr>
      <vt:lpstr>The Bootstrap</vt:lpstr>
      <vt:lpstr>Bootstrapping a CI</vt:lpstr>
      <vt:lpstr>Bootstrap Distribution</vt:lpstr>
      <vt:lpstr>Fun and Games with the Bootstrap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586</cp:revision>
  <dcterms:created xsi:type="dcterms:W3CDTF">2020-03-17T14:53:53Z</dcterms:created>
  <dcterms:modified xsi:type="dcterms:W3CDTF">2020-09-14T02:00:49Z</dcterms:modified>
</cp:coreProperties>
</file>