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3" r:id="rId4"/>
    <p:sldId id="304" r:id="rId5"/>
    <p:sldId id="313" r:id="rId6"/>
    <p:sldId id="314" r:id="rId7"/>
    <p:sldId id="31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D930375A-4820-4B66-AD03-0FC2762B721C}"/>
    <pc:docChg chg="undo custSel addSld delSld modSld sldOrd">
      <pc:chgData name="" userId="495979f9a431ddb0" providerId="LiveId" clId="{D930375A-4820-4B66-AD03-0FC2762B721C}" dt="2020-09-19T01:07:15.045" v="826" actId="2711"/>
      <pc:docMkLst>
        <pc:docMk/>
      </pc:docMkLst>
      <pc:sldChg chg="modSp">
        <pc:chgData name="" userId="495979f9a431ddb0" providerId="LiveId" clId="{D930375A-4820-4B66-AD03-0FC2762B721C}" dt="2020-09-19T00:56:37.734" v="22" actId="20577"/>
        <pc:sldMkLst>
          <pc:docMk/>
          <pc:sldMk cId="1753943686" sldId="298"/>
        </pc:sldMkLst>
        <pc:spChg chg="mod">
          <ac:chgData name="" userId="495979f9a431ddb0" providerId="LiveId" clId="{D930375A-4820-4B66-AD03-0FC2762B721C}" dt="2020-09-19T00:56:37.734" v="2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D930375A-4820-4B66-AD03-0FC2762B721C}" dt="2020-09-19T00:57:15.956" v="145" actId="20577"/>
        <pc:sldMkLst>
          <pc:docMk/>
          <pc:sldMk cId="3777021594" sldId="303"/>
        </pc:sldMkLst>
        <pc:spChg chg="mod">
          <ac:chgData name="" userId="495979f9a431ddb0" providerId="LiveId" clId="{D930375A-4820-4B66-AD03-0FC2762B721C}" dt="2020-09-19T00:57:15.956" v="145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D930375A-4820-4B66-AD03-0FC2762B721C}" dt="2020-09-19T01:03:27.973" v="165" actId="20577"/>
        <pc:sldMkLst>
          <pc:docMk/>
          <pc:sldMk cId="27427227" sldId="304"/>
        </pc:sldMkLst>
        <pc:spChg chg="mod">
          <ac:chgData name="" userId="495979f9a431ddb0" providerId="LiveId" clId="{D930375A-4820-4B66-AD03-0FC2762B721C}" dt="2020-09-19T00:57:22.929" v="157" actId="20577"/>
          <ac:spMkLst>
            <pc:docMk/>
            <pc:sldMk cId="27427227" sldId="304"/>
            <ac:spMk id="2" creationId="{182F85CE-28F3-4CAC-9C8F-A61CF7B61AD4}"/>
          </ac:spMkLst>
        </pc:spChg>
        <pc:spChg chg="mod">
          <ac:chgData name="" userId="495979f9a431ddb0" providerId="LiveId" clId="{D930375A-4820-4B66-AD03-0FC2762B721C}" dt="2020-09-19T01:03:27.973" v="165" actId="20577"/>
          <ac:spMkLst>
            <pc:docMk/>
            <pc:sldMk cId="27427227" sldId="304"/>
            <ac:spMk id="3" creationId="{CD20B291-FEC4-4CAB-B9F2-6620FC848DDE}"/>
          </ac:spMkLst>
        </pc:spChg>
      </pc:sldChg>
      <pc:sldChg chg="del">
        <pc:chgData name="" userId="495979f9a431ddb0" providerId="LiveId" clId="{D930375A-4820-4B66-AD03-0FC2762B721C}" dt="2020-09-19T01:03:34.166" v="166" actId="2696"/>
        <pc:sldMkLst>
          <pc:docMk/>
          <pc:sldMk cId="2547441265" sldId="305"/>
        </pc:sldMkLst>
      </pc:sldChg>
      <pc:sldChg chg="del">
        <pc:chgData name="" userId="495979f9a431ddb0" providerId="LiveId" clId="{D930375A-4820-4B66-AD03-0FC2762B721C}" dt="2020-09-19T01:03:34.246" v="167" actId="2696"/>
        <pc:sldMkLst>
          <pc:docMk/>
          <pc:sldMk cId="2882655574" sldId="306"/>
        </pc:sldMkLst>
      </pc:sldChg>
      <pc:sldChg chg="del">
        <pc:chgData name="" userId="495979f9a431ddb0" providerId="LiveId" clId="{D930375A-4820-4B66-AD03-0FC2762B721C}" dt="2020-09-19T01:03:34.317" v="168" actId="2696"/>
        <pc:sldMkLst>
          <pc:docMk/>
          <pc:sldMk cId="445420049" sldId="307"/>
        </pc:sldMkLst>
      </pc:sldChg>
      <pc:sldChg chg="del">
        <pc:chgData name="" userId="495979f9a431ddb0" providerId="LiveId" clId="{D930375A-4820-4B66-AD03-0FC2762B721C}" dt="2020-09-19T01:03:34.366" v="169" actId="2696"/>
        <pc:sldMkLst>
          <pc:docMk/>
          <pc:sldMk cId="1514559363" sldId="308"/>
        </pc:sldMkLst>
      </pc:sldChg>
      <pc:sldChg chg="del">
        <pc:chgData name="" userId="495979f9a431ddb0" providerId="LiveId" clId="{D930375A-4820-4B66-AD03-0FC2762B721C}" dt="2020-09-19T01:03:34.425" v="170" actId="2696"/>
        <pc:sldMkLst>
          <pc:docMk/>
          <pc:sldMk cId="1893483142" sldId="309"/>
        </pc:sldMkLst>
      </pc:sldChg>
      <pc:sldChg chg="del">
        <pc:chgData name="" userId="495979f9a431ddb0" providerId="LiveId" clId="{D930375A-4820-4B66-AD03-0FC2762B721C}" dt="2020-09-19T01:03:34.431" v="171" actId="2696"/>
        <pc:sldMkLst>
          <pc:docMk/>
          <pc:sldMk cId="1792873715" sldId="310"/>
        </pc:sldMkLst>
      </pc:sldChg>
      <pc:sldChg chg="del">
        <pc:chgData name="" userId="495979f9a431ddb0" providerId="LiveId" clId="{D930375A-4820-4B66-AD03-0FC2762B721C}" dt="2020-09-19T01:03:34.436" v="172" actId="2696"/>
        <pc:sldMkLst>
          <pc:docMk/>
          <pc:sldMk cId="4246130968" sldId="311"/>
        </pc:sldMkLst>
      </pc:sldChg>
      <pc:sldChg chg="modSp">
        <pc:chgData name="" userId="495979f9a431ddb0" providerId="LiveId" clId="{D930375A-4820-4B66-AD03-0FC2762B721C}" dt="2020-09-19T01:06:25.620" v="703" actId="20577"/>
        <pc:sldMkLst>
          <pc:docMk/>
          <pc:sldMk cId="4276926847" sldId="312"/>
        </pc:sldMkLst>
        <pc:spChg chg="mod">
          <ac:chgData name="" userId="495979f9a431ddb0" providerId="LiveId" clId="{D930375A-4820-4B66-AD03-0FC2762B721C}" dt="2020-09-19T01:06:25.620" v="703" actId="20577"/>
          <ac:spMkLst>
            <pc:docMk/>
            <pc:sldMk cId="4276926847" sldId="312"/>
            <ac:spMk id="3" creationId="{32300017-4FE9-4120-9CAA-8F3C48ED85C6}"/>
          </ac:spMkLst>
        </pc:spChg>
      </pc:sldChg>
      <pc:sldChg chg="addSp delSp modSp add ord">
        <pc:chgData name="" userId="495979f9a431ddb0" providerId="LiveId" clId="{D930375A-4820-4B66-AD03-0FC2762B721C}" dt="2020-09-19T01:05:01.244" v="524" actId="20577"/>
        <pc:sldMkLst>
          <pc:docMk/>
          <pc:sldMk cId="1743515190" sldId="313"/>
        </pc:sldMkLst>
        <pc:spChg chg="mod">
          <ac:chgData name="" userId="495979f9a431ddb0" providerId="LiveId" clId="{D930375A-4820-4B66-AD03-0FC2762B721C}" dt="2020-09-19T01:03:43.182" v="196" actId="20577"/>
          <ac:spMkLst>
            <pc:docMk/>
            <pc:sldMk cId="1743515190" sldId="313"/>
            <ac:spMk id="2" creationId="{388AC5EC-2ABE-4971-AE23-F67EE5C51C53}"/>
          </ac:spMkLst>
        </pc:spChg>
        <pc:spChg chg="del">
          <ac:chgData name="" userId="495979f9a431ddb0" providerId="LiveId" clId="{D930375A-4820-4B66-AD03-0FC2762B721C}" dt="2020-09-19T01:03:50.980" v="197"/>
          <ac:spMkLst>
            <pc:docMk/>
            <pc:sldMk cId="1743515190" sldId="313"/>
            <ac:spMk id="3" creationId="{820BF602-7DC8-432E-8C53-E2F671FB9FF5}"/>
          </ac:spMkLst>
        </pc:spChg>
        <pc:spChg chg="add mod">
          <ac:chgData name="" userId="495979f9a431ddb0" providerId="LiveId" clId="{D930375A-4820-4B66-AD03-0FC2762B721C}" dt="2020-09-19T01:04:51.253" v="481" actId="27636"/>
          <ac:spMkLst>
            <pc:docMk/>
            <pc:sldMk cId="1743515190" sldId="313"/>
            <ac:spMk id="4" creationId="{B89C4D11-32FB-4717-A604-F38ACA058B99}"/>
          </ac:spMkLst>
        </pc:spChg>
        <pc:spChg chg="add mod">
          <ac:chgData name="" userId="495979f9a431ddb0" providerId="LiveId" clId="{D930375A-4820-4B66-AD03-0FC2762B721C}" dt="2020-09-19T01:05:01.244" v="524" actId="20577"/>
          <ac:spMkLst>
            <pc:docMk/>
            <pc:sldMk cId="1743515190" sldId="313"/>
            <ac:spMk id="5" creationId="{A3348809-0BF9-4908-93FD-409F8C64F1FE}"/>
          </ac:spMkLst>
        </pc:spChg>
      </pc:sldChg>
      <pc:sldChg chg="addSp delSp modSp add">
        <pc:chgData name="" userId="495979f9a431ddb0" providerId="LiveId" clId="{D930375A-4820-4B66-AD03-0FC2762B721C}" dt="2020-09-19T01:07:15.045" v="826" actId="2711"/>
        <pc:sldMkLst>
          <pc:docMk/>
          <pc:sldMk cId="8417748" sldId="314"/>
        </pc:sldMkLst>
        <pc:spChg chg="mod">
          <ac:chgData name="" userId="495979f9a431ddb0" providerId="LiveId" clId="{D930375A-4820-4B66-AD03-0FC2762B721C}" dt="2020-09-19T01:05:11.742" v="533" actId="20577"/>
          <ac:spMkLst>
            <pc:docMk/>
            <pc:sldMk cId="8417748" sldId="314"/>
            <ac:spMk id="2" creationId="{575132B9-1F54-430A-89A2-B2516EC1D6C6}"/>
          </ac:spMkLst>
        </pc:spChg>
        <pc:spChg chg="del">
          <ac:chgData name="" userId="495979f9a431ddb0" providerId="LiveId" clId="{D930375A-4820-4B66-AD03-0FC2762B721C}" dt="2020-09-19T01:05:16.214" v="534"/>
          <ac:spMkLst>
            <pc:docMk/>
            <pc:sldMk cId="8417748" sldId="314"/>
            <ac:spMk id="3" creationId="{5DCEEB56-473E-4CBC-8FCB-A4A3A7D05DC1}"/>
          </ac:spMkLst>
        </pc:spChg>
        <pc:spChg chg="del">
          <ac:chgData name="" userId="495979f9a431ddb0" providerId="LiveId" clId="{D930375A-4820-4B66-AD03-0FC2762B721C}" dt="2020-09-19T01:05:16.214" v="534"/>
          <ac:spMkLst>
            <pc:docMk/>
            <pc:sldMk cId="8417748" sldId="314"/>
            <ac:spMk id="4" creationId="{095F562E-A840-416D-A39D-B0641474885A}"/>
          </ac:spMkLst>
        </pc:spChg>
        <pc:spChg chg="add mod">
          <ac:chgData name="" userId="495979f9a431ddb0" providerId="LiveId" clId="{D930375A-4820-4B66-AD03-0FC2762B721C}" dt="2020-09-19T01:07:15.045" v="826" actId="2711"/>
          <ac:spMkLst>
            <pc:docMk/>
            <pc:sldMk cId="8417748" sldId="314"/>
            <ac:spMk id="5" creationId="{7B148302-DF86-4E2C-B09A-B9A5BBA51E67}"/>
          </ac:spMkLst>
        </pc:spChg>
      </pc:sldChg>
    </pc:docChg>
  </pc:docChgLst>
  <pc:docChgLst>
    <pc:chgData userId="495979f9a431ddb0" providerId="LiveId" clId="{175F99E4-35ED-4E43-86C0-27B1F44DB9E8}"/>
    <pc:docChg chg="undo custSel modSld">
      <pc:chgData name="" userId="495979f9a431ddb0" providerId="LiveId" clId="{175F99E4-35ED-4E43-86C0-27B1F44DB9E8}" dt="2020-09-20T01:18:11.018" v="109"/>
      <pc:docMkLst>
        <pc:docMk/>
      </pc:docMkLst>
      <pc:sldChg chg="addSp delSp modSp">
        <pc:chgData name="" userId="495979f9a431ddb0" providerId="LiveId" clId="{175F99E4-35ED-4E43-86C0-27B1F44DB9E8}" dt="2020-09-19T20:02:47.513" v="101" actId="114"/>
        <pc:sldMkLst>
          <pc:docMk/>
          <pc:sldMk cId="3777021594" sldId="303"/>
        </pc:sldMkLst>
        <pc:spChg chg="mod">
          <ac:chgData name="" userId="495979f9a431ddb0" providerId="LiveId" clId="{175F99E4-35ED-4E43-86C0-27B1F44DB9E8}" dt="2020-09-19T20:02:47.513" v="101" actId="114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175F99E4-35ED-4E43-86C0-27B1F44DB9E8}" dt="2020-09-19T20:02:26.871" v="95" actId="478"/>
          <ac:picMkLst>
            <pc:docMk/>
            <pc:sldMk cId="3777021594" sldId="303"/>
            <ac:picMk id="3" creationId="{4761A38E-7FE4-4110-BCD8-2466F42831F1}"/>
          </ac:picMkLst>
        </pc:picChg>
        <pc:picChg chg="add mod modCrop">
          <ac:chgData name="" userId="495979f9a431ddb0" providerId="LiveId" clId="{175F99E4-35ED-4E43-86C0-27B1F44DB9E8}" dt="2020-09-19T20:02:41.880" v="99" actId="1076"/>
          <ac:picMkLst>
            <pc:docMk/>
            <pc:sldMk cId="3777021594" sldId="303"/>
            <ac:picMk id="4" creationId="{0CBB45CD-964C-4E0F-ACEB-67C6C42B0FC8}"/>
          </ac:picMkLst>
        </pc:picChg>
      </pc:sldChg>
      <pc:sldChg chg="addSp modSp">
        <pc:chgData name="" userId="495979f9a431ddb0" providerId="LiveId" clId="{175F99E4-35ED-4E43-86C0-27B1F44DB9E8}" dt="2020-09-20T01:18:11.018" v="109"/>
        <pc:sldMkLst>
          <pc:docMk/>
          <pc:sldMk cId="27427227" sldId="304"/>
        </pc:sldMkLst>
        <pc:picChg chg="add mod">
          <ac:chgData name="" userId="495979f9a431ddb0" providerId="LiveId" clId="{175F99E4-35ED-4E43-86C0-27B1F44DB9E8}" dt="2020-09-19T20:00:24.295" v="2" actId="14100"/>
          <ac:picMkLst>
            <pc:docMk/>
            <pc:sldMk cId="27427227" sldId="304"/>
            <ac:picMk id="1026" creationId="{C6AB8B50-4A4F-4839-98D8-688FD8A051DC}"/>
          </ac:picMkLst>
        </pc:picChg>
        <pc:inkChg chg="add">
          <ac:chgData name="" userId="495979f9a431ddb0" providerId="LiveId" clId="{175F99E4-35ED-4E43-86C0-27B1F44DB9E8}" dt="2020-09-20T01:18:11.018" v="109"/>
          <ac:inkMkLst>
            <pc:docMk/>
            <pc:sldMk cId="27427227" sldId="304"/>
            <ac:inkMk id="4" creationId="{6E264F98-F016-4E98-8072-1807EB18930C}"/>
          </ac:inkMkLst>
        </pc:inkChg>
      </pc:sldChg>
      <pc:sldChg chg="addSp delSp modSp">
        <pc:chgData name="" userId="495979f9a431ddb0" providerId="LiveId" clId="{175F99E4-35ED-4E43-86C0-27B1F44DB9E8}" dt="2020-09-19T20:03:53.512" v="108" actId="1076"/>
        <pc:sldMkLst>
          <pc:docMk/>
          <pc:sldMk cId="4276926847" sldId="312"/>
        </pc:sldMkLst>
        <pc:picChg chg="del">
          <ac:chgData name="" userId="495979f9a431ddb0" providerId="LiveId" clId="{175F99E4-35ED-4E43-86C0-27B1F44DB9E8}" dt="2020-09-19T20:03:35.333" v="102" actId="478"/>
          <ac:picMkLst>
            <pc:docMk/>
            <pc:sldMk cId="4276926847" sldId="312"/>
            <ac:picMk id="5" creationId="{BA1323A3-BC60-49E7-8778-CD2925E0C144}"/>
          </ac:picMkLst>
        </pc:picChg>
        <pc:picChg chg="add mod modCrop">
          <ac:chgData name="" userId="495979f9a431ddb0" providerId="LiveId" clId="{175F99E4-35ED-4E43-86C0-27B1F44DB9E8}" dt="2020-09-19T20:03:53.512" v="108" actId="1076"/>
          <ac:picMkLst>
            <pc:docMk/>
            <pc:sldMk cId="4276926847" sldId="312"/>
            <ac:picMk id="3074" creationId="{C8A32B50-757B-4B68-8904-3CE627384BE9}"/>
          </ac:picMkLst>
        </pc:picChg>
      </pc:sldChg>
      <pc:sldChg chg="addSp delSp modSp">
        <pc:chgData name="" userId="495979f9a431ddb0" providerId="LiveId" clId="{175F99E4-35ED-4E43-86C0-27B1F44DB9E8}" dt="2020-09-20T01:18:11.018" v="109"/>
        <pc:sldMkLst>
          <pc:docMk/>
          <pc:sldMk cId="1743515190" sldId="313"/>
        </pc:sldMkLst>
        <pc:spChg chg="del">
          <ac:chgData name="" userId="495979f9a431ddb0" providerId="LiveId" clId="{175F99E4-35ED-4E43-86C0-27B1F44DB9E8}" dt="2020-09-19T20:00:38.508" v="3"/>
          <ac:spMkLst>
            <pc:docMk/>
            <pc:sldMk cId="1743515190" sldId="313"/>
            <ac:spMk id="4" creationId="{B89C4D11-32FB-4717-A604-F38ACA058B99}"/>
          </ac:spMkLst>
        </pc:spChg>
        <pc:spChg chg="mod">
          <ac:chgData name="" userId="495979f9a431ddb0" providerId="LiveId" clId="{175F99E4-35ED-4E43-86C0-27B1F44DB9E8}" dt="2020-09-19T20:00:50.765" v="13" actId="20577"/>
          <ac:spMkLst>
            <pc:docMk/>
            <pc:sldMk cId="1743515190" sldId="313"/>
            <ac:spMk id="5" creationId="{A3348809-0BF9-4908-93FD-409F8C64F1FE}"/>
          </ac:spMkLst>
        </pc:spChg>
        <pc:picChg chg="add">
          <ac:chgData name="" userId="495979f9a431ddb0" providerId="LiveId" clId="{175F99E4-35ED-4E43-86C0-27B1F44DB9E8}" dt="2020-09-19T20:00:38.508" v="3"/>
          <ac:picMkLst>
            <pc:docMk/>
            <pc:sldMk cId="1743515190" sldId="313"/>
            <ac:picMk id="2050" creationId="{31E49D76-3177-4159-9DD8-666AAAC4ADA6}"/>
          </ac:picMkLst>
        </pc:picChg>
        <pc:inkChg chg="add">
          <ac:chgData name="" userId="495979f9a431ddb0" providerId="LiveId" clId="{175F99E4-35ED-4E43-86C0-27B1F44DB9E8}" dt="2020-09-20T01:18:11.018" v="109"/>
          <ac:inkMkLst>
            <pc:docMk/>
            <pc:sldMk cId="1743515190" sldId="313"/>
            <ac:inkMk id="3" creationId="{C9549957-1E42-4DC0-9AB9-3ED29BBC077E}"/>
          </ac:inkMkLst>
        </pc:inkChg>
      </pc:sldChg>
      <pc:sldChg chg="modSp">
        <pc:chgData name="" userId="495979f9a431ddb0" providerId="LiveId" clId="{175F99E4-35ED-4E43-86C0-27B1F44DB9E8}" dt="2020-09-19T20:01:21.095" v="93" actId="20577"/>
        <pc:sldMkLst>
          <pc:docMk/>
          <pc:sldMk cId="8417748" sldId="314"/>
        </pc:sldMkLst>
        <pc:spChg chg="mod">
          <ac:chgData name="" userId="495979f9a431ddb0" providerId="LiveId" clId="{175F99E4-35ED-4E43-86C0-27B1F44DB9E8}" dt="2020-09-19T20:01:21.095" v="93" actId="20577"/>
          <ac:spMkLst>
            <pc:docMk/>
            <pc:sldMk cId="8417748" sldId="314"/>
            <ac:spMk id="5" creationId="{7B148302-DF86-4E2C-B09A-B9A5BBA51E6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13:39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15878 3 0,'0'0'0'0,"0"0"2"16,0 0 0-16,0 0-1 0,0 0 1 16,0 0 0-16,0 0-1 0,0 0 1 0,0 0-1 0,0 0 9 15,0 0 0-15,0 0 0 0,0 0 0 16,0 0-6-16,0 0 0 0,0 0 0 0,0 0 0 0,0 0 7 15,0 0 0-15,0 0 0 0,0 0 0 16,0 0-7-16,0 0 0 0,0 0 0 0,0 0 0 0,0 0 10 16,0 0-1-16,0 0 0 0,0 0 1 0,-18 17-10 15,18-17 0-15,0 0 0 0,0 0 1 0,0 0 0 0,0 0 0 16,0 0 1-16,0 0-1 0,0 0-2 16,0 0 0-16,0 0-1 0,0 0 1 0,18 0-1 0,-18 0 1 15,17 0-1-15,-17 0 1 0,19 0-2 0,-19 0 1 16,0 0 0-16,17 0-1 0,-17 0 1 0,0 0 0 0,18 0-1 15,-18 0 1-15,17 0-1 0,-17-17 0 0,17 17 0 16,-17 0 1-16,19 0-1 0,-2 0 1 0,-17-17-1 16,18 17 1-16,-1 0-1 0,2 0 0 0,-19-19 0 15,17 19 0-15,0 0 2 0,1 0-1 0,-18 0 0 16,18 0 1-16,-18 0-2 0,0 0 1 0,0 0 0 16,18 0-1-16,-1 0 2 0,-17 0-1 0,18 0 1 15,-1 0 0-15,2 0-2 0,-19 0 1 0,17 0 0 16,-1 0-1-16,2 0 2 0,-18 0-1 0,18 0 1 15,-18 0-1-15,18 19 0 0,-18-19-1 0,17 17 1 16,0-17 0-16,2 0 0 0,-19 17 0 0,18-17 0 0,-1 0 0 16,0 17-1-16,-17-17 0 0,18 0 1 0,-18 19-1 15,18-19 1-15,0 0 0 0,-18 0 0 0,17 17 0 16,0-17-1-16,2 18 1 0,-19-18-1 0,17 0 1 16,1 0-1-16,-1 0 1 0,1 0 0 0,0 17-1 15,0-17 0-15,-18 0 1 0,17 0-1 0,0 0 0 0,2 0 1 16,-2 0-1-16,1 0 1 0,-1 0-1 15,2 0 0-15,-2 0 1 0,1 0-1 0,16 0 0 0,-15 0 0 16,-2 0 1-16,1 0-1 0,-2 0 0 0,3 0 0 16,-2-17 0-16,0 17 0 0,19-18 1 0,-18 18-1 15,-1 0 0-15,18 0 0 0,-16-17 0 0,-2 17 0 16,0 0 0-16,1 0 0 0,0-19 0 0,0 19 0 0,-1 0 1 16,0 0 0-16,20-17-1 0,-20 17 0 0,0 0 0 15,1-17 1-15,0 17-1 0,-18 0 0 0,18-17 1 16,-1 17 0-16,0-19 0 0,19 19-1 0,-18-17 0 0,-1 17 0 15,1-18 1-15,0 18 0 0,0-17 0 0,-1 0 0 16,-1 17 0-16,4-19 0 0,-4 19-1 16,2-17 1-16,18 17-1 0,-19-18 2 0,1 18-1 0,-1-17 0 15,0 17 1-15,-17 0-2 0,19-19 1 0,-2 19 0 16,1-17-1-16,-1 17 2 0,2 0 0 0,-2-18 0 16,0 18 0-16,1 0-1 0,0-17-1 0,0-2 1 15,-1 19 0-15,1-17 1 0,-1 0-1 0,2 17 1 16,-19 0-1-16,17-18 0 0,-17 1 0 0,17 17-1 15,1-19 1-15,0 19 0 0,0-17 0 0,-1 0-1 16,0 0 1-16,2 17-1 0,-1-19 1 0,-18 1-1 0,34 1 0 16,-16-1 1-16,0 18-1 0,0-18 1 0,-2 18-1 15,1-18 1-15,-17 18-1 0,19-16 0 0,-2-2 0 16,-17 1 0-16,18 17 0 0,-1-19 0 0,1 19 0 16,-18-17 0-16,18-1 0 0,0 1-1 0,-1-2 1 15,0 2 0-15,-17 0 0 0,19 17-1 0,-19-18 1 16,17 1 0-16,-17-2-1 0,0 2 1 0,18 0-1 0,-1-1 1 15,-17 0-1-15,19 18 1 0,-2-18-1 16,-17 1 1-16,18-1-1 0,-1 0 0 0,0 0 1 0,2 1-1 0,-2 0 1 16,-17 0-1-16,18-2 0 15,-1 2 1-15,2-1-1 0,-2 1 0 0,-17-2 0 0,17 2 0 16,1 17 0-16,-18-17 0 0,18-19 1 0,0 18-1 0,-1 1 0 16,1 0 0-16,-18-1 0 0,17 0 0 0,2 0 0 15,-2-17 0-15,-1 17 0 0,-16 0 0 0,18 1 0 16,0 0 0-16,-18 0 0 0,18-20 0 0,-1 20 0 0,0 0 0 15,-17-2 0-15,19 2 0 0,-1 0 0 16,-1-19 0-16,-17 18 0 0,17 1 0 0,1-1 0 0,-18-17 0 16,0 17 0-16,18 1 0 0,-18-19 0 0,18 18 0 15,-18 1 0-15,0 0 0 0,17-2 0 0,-17 2 0 16,17-1 0-16,-17-16 0 0,19 15 0 0,-19-15 0 16,17 16 0-16,-17-18 0 0,18 19 0 0,-1-20 0 15,-17 20 0-15,18 0 0 0,-18 0 0 0,18-19 0 16,-18 18 0-16,18 1 0 0,-18-19 0 0,17 19 0 15,0-1 0-15,-17 1 0 0,19-1 0 0,-19 0 0 16,17-16 0-16,-17 16 0 0,0 0 0 0,18 0 0 16,-18 1 0-16,17-1 0 0,-17-18 0 0,19 19 0 0,-19 0 0 15,17-1 0-15,1 0 0 0,-1-17 0 0,-17 18 0 16,17-2 0-16,-17 2 0 0,19-18 0 0,-2 16 0 16,-17 2 0-16,18-1 0 0,-2 2 0 0,-16-20 0 15,19 18 0-15,-19 0 0 0,17 1 0 0,-17-19 1 16,17 19-1-16,1 0 0 0,0-19 0 0,-18 18 0 15,18 1 0-15,-1 0 0 0,-17-19 0 0,18 18 0 16,-18-18 0-16,17 19 0 0,2-1 0 0,-19-16 0 16,17 15 0-16,-17 2 0 0,17-1 0 0,-17 1 1 0,18-19-1 0,0 19 0 15,-18 0 0-15,18-2 0 0,-1-16 0 16,0 18 0-16,2 0 0 0,-1-19 0 0,-1 18 0 0,-17 1 0 16,17-2 0-16,1-16 0 0,0-1 0 0,0 19 0 15,-1-18 0-15,0 18 0 0,-17-2 0 0,19-15 0 16,-2 17 0-16,1-19 0 0,-1 0 0 15,1 19 0-15,0-19 0 0,0 19 0 0,-18-19 0 0,17 1 0 16,-1 18 0-16,4-19 0 0,-4 19 0 0,2-18 0 0,-1 16 0 16,-17-15 0-16,19-2 0 0,-2 19 0 0,1-19 0 15,-1 0 0-15,0 2 0 0,2-2 0 0,-2 1 0 16,1-1 0-16,-1 2 0 0,2-1 0 0,-2-1 0 16,0 2 0-16,1 14 0 0,0-14 0 0,0-20 0 15,17 20 0-15,-18-2 0 0,2 1 1 0,-2-1-1 16,0-16 1-16,1-1-1 0,18 18 0 0,-36-18 1 15,34 17-1-15,-15-16 1 0,-1 16 0 0,-1 1 0 16,0-1-1-16,1-16 1 0,0 16 0 0,0 1-1 0,-2-18 1 16,1 18 0-16,2-1 1 0,16-17-1 15,-18 1 1-15,1 16-2 0,0-16 2 0,17 16-2 0,-18 1 2 16,2-1-2-16,-2-16 1 0,18 16 0 0,-16 2 0 16,-2-2 0-16,1 1 0 0,-1-19 0 0,19 20 0 15,-19-19 0-15,1 17 0 0,-1 1 0 0,2-18 1 16,15 18-1-16,-16-1 0 0,0 2 0 0,0-3 0 0,-1 2 0 15,1 18-1-15,-1-19 1 0,2 2 0 16,-2-2 0-16,-1 18 0 0,2-16-1 0,18-20 1 0,-19 19 0 16,0 17-1-16,2-17 1 0,-1-1 0 15,-1 1-1-15,18 1 1 0,-17-2-1 0,0 19 1 0,-1-19-1 0,0 18 1 16,2 1-1-16,-2-19 1 0,1 19-1 16,-1-18 1-16,1 17-1 0,0-18 0 0,0 19 0 0,-1 0 1 15,0-19-1-15,-17 18 0 0,19 1 0 16,-2-2 1-16,1-15-1 0,-18 17 0 0,36-19 0 0,-36 18 0 15,17-16 0-15,1 14 0 0,16-14 0 0,-15 17 0 16,-2-19 0-16,1 18 1 0,-2 1-1 0,3-19 0 0,-2 19 0 16,18-1 0-16,-17 1 0 0,0-19 0 0,-1 19 0 15,1 0 0-15,-1-1 0 0,2-18 0 0,-2 18 0 16,0 1 0-16,1-2 0 0,0 2 0 0,0 0 0 16,-1-19 0-16,0 19 0 0,2-1 0 0,-1 1 0 15,-1 0 0-15,0-2 0 0,1 2 0 0,0-1 0 16,0 1 0-16,-1-2 0 0,0 2 0 0,2 0 0 15,-2-1 0-15,18 1 0 0,-17 17 0 0,-18-19 0 16,36 2 0-16,-19-1 0 0,-1 18 0 0,4-17 0 16,-4 17 0-16,2 0 0 0,-1-19 0 0,2 2 0 0,16 17 0 15,-18-17 0-15,0 17 0 0,2 0 0 0,-2-17 0 16,1-2 0-16,-1 19 0 0,2 0 0 0,-2-17 0 16,0 17 0-16,1 0 0 0,0-18 0 0,0 18 0 15,-1-17 0-15,1 17 0 0,-1 0 0 0,2-17 0 16,-2 17 0-16,0 0 0 0,1 0 0 0,0-19 0 15,17 19 0-15,-18 0 0 0,2-17 0 0,16 17 0 16,-18 0 0-16,1 0 0 0,18 0 0 0,-20-18 0 16,1 18 0-16,2 0 0 0,-2 0 0 0,1 0 0 0,-1 0 0 15,1 0 0-15,0 0 0 0,0 0 0 0,-1 0 0 16,0 0 0-16,2 0 0 0,-2 0 0 16,1 0 0-1,-1 0 0-15,2 0 0 0,-2 0 0 0,18 18 0 0,-18-18 0 16,2 0 0-16,-2 17 0 0,1-17 0 0,-1 19 0 15,2-19 0-15,-2 0 0 0,0 17 0 0,1-17 0 16,0 17 0-16,0-17 0 0,-1 18 0 0,1-18 0 0,-1 0 0 16,2 17 0-16,-2-17 0 0,-1 0 0 0,2 0 0 15,0 19 0-15,0-19 0 0,-1 0 0 16,0 17 0-16,2-17 0 0,-1 17 0 16,-1-17 0-16,0 17 0 0,1 2 0 0,0-19 0 15,0 0 0-15,-1 17 0 0,0-17 0 0,-17 18 0 16,19-18 0-16,-19 17 0 0,17-17 0 0,-17 19 0 15,18-2 0-15,17 1 0 0,-17-1 0 0,-18 0 0 16,18 2 0-16,-1-2 0 0,0 1 0 0,2-18 0 16,-19 17 0-16,17 2 0 0,1-2 0 0,-1 0 0 0,2 1 0 15,-2-1 0-15,1 19 0 0,-1-36 0 0,-17 17 0 16,17 0 0-16,2 2 0 0,-2-2 0 0,-17 1 0 16,18-1 0-16,-2 2 0 0,-16-1 0 0,19-1 0 15,-2 0 0-15,0 0 0 0,-17 2 0 0,18-2 0 16,0 1 0-16,-18 18 0 0,18-19 0 0,-18 0 0 15,17 19 0-15,-17-1 0 0,18-1 0 0,-1 2 0 16,2 0 0-16,-19 0 0 0,17-2 0 0,-17-17 0 0,17 19 0 16,1-18 0-16,-18-1 0 0,18 19 0 15,-18-19 0-15,18 19 0 0,-18-18 0 0,17 17 0 0,0-18 0 16,-17 19 0-16,19-19 0 0,-1 19 0 16,-18-1665 0-16,17 3329 0 0,-17-1666 0 0,17 1 0 0,-17 1 0 0,18-1 0 15,-18-17 0-15,18 35 0 0,0-17 0 16,-18-19 0-16,17 18 0 0,-17 1 0 0,17-19 0 0,-17 19 0 15,0-19 0-15,19 0 0 0,-2 18 0 0,-17-16 0 16,18-1 0-16,-18 16 0 0,17 2 0 0,1-19 0 0,-18 19 0 16,18-1 0-16,0-18 0 15,-18 19 0-15,17-1 0 0,-1 1 0 0,4-19 0 0,-4 18 0 0,-16 1 0 16,18-1 0-16,-1 1 0 0,2-2 0 0,-19 2 0 16,17-1 0-16,1 18-1 0,-1-18 1 0,0 1 0 15,2 16 0-15,-2-16 0 0,1-1 0 0,-18 18 0 16,17-18 0-16,2 1 0 0,-2-19 0 0,-17 19 0 15,17-19 0-15,1 18 0 0,-18-17 0 0,18 18 0 16,-18-20 0-16,18 20-1 0,-18-18 1 0,17 17 0 16,1 1 0-16,-18-19 0 0,17 18 0 0,2 1 0 15,-2-2 0-15,-17 2 0 0,17-1 0 0,1 19 0 16,0-20 0-16,0 2-1 0,-1-1 1 0,0 1 0 0,-17-2 0 16,19 2 0-16,-1 0 0 0,-1 0 0 0,0-2 0 15,1-17 0-15,0 19 0 0,-18-1 0 0,18 1 0 16,-2-19 0-16,1 18 0 0,19 1 0 0,-18-19 0 15,-18 18 0-15,35-17 0 0,-35 18 0 0,18-19 0 16,0 19 0-16,-1-19 0 0,0 19 0 0,2-19 0 16,-2 18 0-16,1 1 0 0,-1-19 0 0,2 37 0 0,-2-20 0 15,18 2 0-15,-18-1 0 0,2 19 0 16,16-3 0-16,-18-15 0 0,2 16 0 0,-2-16 0 0,0-1 0 16,1 1 0-16,0-2 0 0,0 20 0 0,-1-19 0 15,1 1 0-15,-1-2 0 0,-17-15 0 0,19 16-1 0,-2 1 1 16,-1-2-1-16,2 1 1 0,0 1-1 15,0-18 1-15,-1 18 0 0,0-2-1 0,2 2 1 0,-1-1-1 16,-1-1 0-16,-17-15 0 0,17 16 0 16,1 1 1-16,0-2-1 0,0-16 0 0,-1 18 0 0,0-1 1 15,-17 1-1-15,19-2 0 0,-2 2 0 0,1-1 1 0,-1 18-1 16,1-18 1-16,0 19-1 0,0-37 0 0,-1 36 1 16,0-18-1-16,2 1 1 0,-19-2-1 0,17-16 0 15,1 18 1-15,-1-2 0 0,2-17 0 0,-2 20-1 16,1-20 1-16,-1 1 0 0,0 18-1 0,2-19 1 15,-2 19 0-15,1-19 0 0,-2 0 0 0,3 18 0 16,-2-16 0-16,0 15-1 0,1-16 1 0,0 0 0 16,0 0 0-16,-1 17 0 0,1-17 0 0,18-1 0 15,-19 1 0-15,0 17-1 0,1-17 1 0,18 0 0 0,-19 16 0 16,19-15 0-16,-18-2 0 0,-1 18 0 0,0-16 0 16,1-2 0-16,18 0 0 0,-19 18 0 0,0-17 0 15,2 0-1-15,16-1 1 0,-18 1 0 0,1 0 0 16,0 17 0-16,17-18 0 0,-19 1 0 0,4 0 0 15,14 0 0-15,-17-1 0 0,19 19 0 0,-18-19 0 16,-1 1-1-16,19 18 1 0,-19-19 0 0,18 0 0 0,-16 0 0 16,15 19 0-16,-16-18 0 0,0-1 0 15,17 1 0-15,-17 18 0 0,-1-19 0 0,2 0 0 0,15 2-1 16,-16-2 1-16,0 1 0 0,0-1 0 16,16 0 0-16,-15 19 0 0,-1-18 0 0,16-1 0 0,-16 2 0 0,18-2 0 15,-20 1 0-15,1-2 0 0,19 2 0 16,-18 0 0-16,-1 0 0 0,1-1 0 0,18 1 0 0,-19 1 0 15,19-2 0-15,-19 0 0 0,1 0 0 16,-1 2 0-16,19 16 0 0,-18-18 0 0,16 19 0 0,-15-19 0 16,16 1 0-16,-18-1 0 0,2 2 0 0,15 16 0 0,-16-18 0 15,18 2 0-15,-1-2 0 0,1 0 0 16,-19 1 0-16,17-1 0 0,2 2 0 0,-2-19 0 16,3 17 0-16,-3 0 0 0,2 0 0 0,-18 2 0 0,35-2 0 15,-18 1 0-15,0-18 0 0,1 17 0 0,-2 2 0 16,-15-2 0-16,33 0 0 0,-16-17 0 0,-1 18 0 15,52 35 0-15,-16-35 0 0,-35-1 0 0,35 19 0 16,-19-19 0-16,18 1 0 0,-16-1 0 0,-1 19 0 16,-1-19 0-16,2 0 0 0,-1 2 0 0,18-2 0 15,-1 1 0-15,-18-18 0 0,1 17 0 0,18-17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14:21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5274 14167 144 0,'0'0'0'0,"0"17"1"31</inkml:trace>
  <inkml:trace contextRef="#ctx0" brushRef="#br0" timeOffset="3837.376">5168 14819 3 0,'0'0'0'0,"0"0"0"16,0 0 0 15,0 0 1 16,0 36-1-47</inkml:trace>
  <inkml:trace contextRef="#ctx0" brushRef="#br0" timeOffset="5204.007">5309 14678 3 0,'0'0'0'0,"-35"-18"0"93,35 18 1-93,0-17 0 16,0 17 0 0,0 0 1-16,0 0 0 0,0 0 0 15,0-18 0-15,0 18-1 0,0 0 1 16,0 0-1-16,0 0 1 0,0 0-1 16,0 0 0-1,0 0 0-15,0 18-1 16,0-18 1-1,0 17 0-15,0-17 0 0,0 18 0 0,0-18 0 16,0 18 0-16,0-18 0 0,0 0 0 0,0 18 0 16,0-18 0-16,0 17 0 0,0-17 0 0,0 17 0 15,0-17 0-15,0 0 0 0,0 0 0 16,0 0 0-16,0 0 1 0,0 0 0 0,0 0 0 16,0 0-1-16,0 0 1 0,0 0-1 0,0 0 0 0,0 0 3 15,0 0 0-15,0 0 0 0,0 0 0 16,0 0-2-16,0 0 1 0,0 0-1 0,0 0 0 15,0-17 2-15,0 17 1 0,0-17-1 0,0-1 0 0,0 0-2 16,0 0 1-16,0 18-1 0,0-17 0 0,0-1 5 0,0 0 0 16,0 18-1-16,0-18 1 0,0 18-4 0,0-17 0 15,0 17 0-15,18-17 0 0,-18 0 4 0,0-2-1 16,0 19 0-16,0 0 1 0,17-18-4 16,-17 18 0-16,0 0 0 0,0-17 0 0,0 17 2 0,0 0 0 15,0-17 0-15,0 17 0 0,18 0-3 0,-18-19 1 0,0 19 0 16,0 0-1-16,0 0 3 0,0 0-1 15,0 0 0-15,0 0 0 0,-18 0-2 0,18 0 1 0,0 0-1 16,0 0 1-16,18 19 1 0,-18-19 0 0,-18 17 1 16,18-17-1-16,0 17-2 0,-17 1 1 15,17 1-1-15,-18-2 0 0,18 17 2 0,-18-16 0 0,18 18 0 16,0-19 0-16,0-17-2 0,-18 18 0 0,18-18 0 16,0 18 1-16,0 0 0 0,0-18 0 0,0 17 0 15,0-17 1-15,0 0-2 0,-17 17 0 0,17-17 0 16,0 0 0-16,0 0 1 0,0 0 0 0,0 0 0 15,0 0 0-15,0 0-1 0,0 0 0 0,0 0 0 0,0 0 0 16,0 0 1-16,0 0-1 0,0 0 1 0,0 0 0 16,0 0-1-16,0 0 0 0,0-17 0 15,0 0 0-15,17-1 0 0,-17 0 1 0,0 0-1 0,0 1 1 16,18-1-2-16,-18 0 1 0,0 18-1 0,0 0 1 16,0-18 0-16,0 18 1 15,0 0-1-15,0-17 0 0,0 17 0 0,0-17-1 0,18 17 1 0,-18 0 0 0,0-17-1 16,0 17 1-16,0 0-1 0,0 0 1 15,0 0-1-15,0 0 0 0,0 0 0 0,0 0 1 0,0 0-1 16,0 0 1-16,0 0-1 0,0 0 1 0,0 0 0 16,0 0-1-16,-18 0 0 0,18 17 0 15,0 0 0-15,0 0 0 0,0 1 0 0,0 18 0 16,-18-1 0-16,18-17 0 0,0 17 0 0,-17-18 0 16,17 1 0-16,0 0 0 0,0 0 0 0,0-1-1 0,-17 0 1 15,17 19 0-15,0-18 0 0,0-1 0 0,0 19 0 0,0-19 0 16</inkml:trace>
  <inkml:trace contextRef="#ctx0" brushRef="#br0" timeOffset="18775.528">8413 16161 3 0,'0'0'0'0,"-17"0"0"15,-1 0 0 1,1 0 0 0,17 0 1-1,-19 0 0-15,2 0-1 16,0 0 0 0,17 0 0-16,-18 0 0 15,0 0 0-15,18-19 0 16,-18 19 0-16,18-17 0 15,-17-1 0-15,17 18 0 16,0 0 1-16,0-17-1 0,0-2 0 16,0 19 1 15,0 0 4-15,0 19 0-16,0-19 0 15,0 17 0-15,0 1-2 0,0 18 0 0,0-19-1 16,17 18 1-16,-17 1 8 0,0-2-1 0,0-17 0 15,0 19 1-15,18-1-7 0,-18-16 0 0,0 16 0 16,0-1 0-16,0 2 11 0,0-18 0 0,0 18 0 16,0-19 0-16,0 0-11 0,0 19 1 0,-18-18-1 0,18-1 1 15,0 0 10-15,0-17 1 0,0 17 0 0,-17-17 0 16,17 19-11-16,0-19-1 0,0 0 1 0,0 0-1 16,-18 0 10-16,18 0-1 0,0 0 1 0,0 0 0 15,0 0-10-15,0-19 0 0,0 19 0 0,-17-17 1 16,17-17 6-16,0 16 0 0,-19-18 0 0,19 2 1 15,-17-20-9-15,17 18 2 0,0 2-1 0,0-1 0 16,0-1 3-16,0 1 0 0,0-1 0 0,0 2 0 16,0-2-4-16,17 18 1 0,-17-16-1 0,0-2 1 0,19 1 1 15,-2 16 2-15,-17-16-1 0,18 18 0 0,-1-19-3 16,-17 19 0-16,18-1 0 0,0 1 0 0,0-2 2 16,-1 2 0-16,0 0 1 0,2 17-1 0,-2-17-2 15,1 17 0-15,-1 0 0 0,-17 17 0 0,36-17 1 0,-18 17 1 16,-1 0-1-16,19 19 0 0,-1-1-1 15,0 1-1-15,-1 16 1 0,-16-16-1 0,18 18 2 0,-1-20 0 16,1 1 0-16,-2 18 0 0,-16-17-2 0,18-1 1 16,-19 1-1-16,0-19 0 0,2 18 2 0,-1-18 0 15,-1 2-1-15,-17-19 1 0,0 17-2 0,17-17 0 0,-17 0 1 16,0 0-1-16,0 0 1 0,0 0 0 0,0-17 0 16,0-2 1-16,-17-15-2 0,0-1 0 0,-1-19 0 15,-1 1 0-15,2 19 0 0,0-2 0 0,17-16 0 16,-18-2 0-16,0 18-1 0,0-16 1 0,1-1-1 15,17 18 1-15,-17-18 0 0,17 17 0 0,0 1 0 16,-19 1 0-16,19 15-1 0,0 2 1 0,0-18-1 16,0 35 0-16,0-19 1 0,19 19-1 0,-19-17 1 15,0 34-1-15,17-17 0 0,-17 0 0 0,17 0 0 0</inkml:trace>
  <inkml:trace contextRef="#ctx0" brushRef="#br0" timeOffset="19483.695">9666 16178 307 0,'0'0'0'0,"0"0"25"15,0 0 0-15,0-36 0 16,-18 36 0-16,18-17-21 0,0-1 1 0,0 18-1 16,0-17 0-16,0-2 13 0,0 19 0 0,-18 0 1 15,18-17-1-15,0-1-13 0,0 18 1 0,0 0-1 16,-17 0 1-16,17 0-2 0,0-17 0 0,0 17 0 16,0 0 1-16,0 0-2 0,0 0 0 0,0 0 0 0,-17 17 0 15,17-17-1-15,-19 18-1 16,19-1 0-16,-17 19 0 0,17-1 1 0,-18 1-1 0,18-1 0 15,0 1 0-15,0-19 0 0,0 17 0 0,0-15 0 16,18 16 0-16,-18-18 0 0,0 19 0 0,0-18 0 16,17-1 0-16,-17 0 0 0,19 2 0 0,-19-2 0 15,17 1 0-15,0-18 0 16,1 0 0 0,-18-18-1-16,18 1 1 0,-18-2 0 0,18-15 0 0,-1-1 0 15,-17-1 0-15,0 1 0 0,0-1 0 0,17 19-1 16,-17-19 1-16,0 1 0 0,0 1 0 15,0-2-1-15,0 1 1 0,0 16 0 0,0-16 0 0,0 1 0 0,0 15 0 16,0 2-1-16,0-1 1 0,0 1 0 0,0-2 0 16,0 2-1-16,0 0 1 15,19 17 0-15,-19 0 0 16,0 17 0-16,18 0 0 16,-18 19 0-16,17-1 1 0,0 18 0 0,1-18-1 15,0 1 1-15,-18 18 0 0,18-37-1 0,-2 18 1 16,1 1 0-16,19-2 1 0,-18-17 0 0,-1 2 1 15,1-2-1-15,0 1-1 0,0-1 1 0,-1-17 0 16</inkml:trace>
  <inkml:trace contextRef="#ctx0" brushRef="#br0" timeOffset="19748.676">10177 16300 320 0,'0'0'0'0,"-17"19"17"15,17-2 0-15,0 1 0 0,0-18 1 16,0 17-14-16,0 2 1 0,0-19-1 0,0 17 1 16,0-17 12-16,-18 0 1 0,18 0 0 0,0 0 0 15,0 0-13-15,0 0-1 0,0 0 1 0,0 0-1 0,0 0 2 16,0 0 0-16,0 0 1 0,0-17-1 16,0-19-3-16,-17-18 0 0,17 20 0 0,-19-2 0 0,19 1-1 15,0 1 0-15,0-2 0 0,0 1 0 31,0-19-1-31,0 20 1 0,19-2-1 0,-19 1 1 0,17-1-2 0,-17 2 0 0,18 15 1 0,-1-16 0 0,-17 18-1 0,17 0 0 16,2-2 1-16,-2 19-1 0,1-17 1 0,-1 17-1 16</inkml:trace>
  <inkml:trace contextRef="#ctx0" brushRef="#br0" timeOffset="20363.744">10601 15912 326 0,'0'0'0'0,"0"0"0"16,0 0 7-16,0 19 1 0,0-2-1 15,0-17 1-15,0 0-5 0,0 18 0 0,0-18 1 0,0 0-1 16,0 17 6-16,0-17 0 0,0 0 1 0,0 19-1 15,17 15-5-15,-17-16 0 0,17 18 0 0,-17-1 0 16,0 1 0-16,18-2 0 0,-18-16 0 0,0 18 0 16,0-19-2-16,18 0 1 0,-36 0-1 0,18 2 1 15,0-2-2-15,0-17 1 0,0 0-1 0,0 18 1 16,0-18-1-16,0 0 0 0,0 0 0 0,0 0 0 0,0 0 0 16,0 0 0-16,0 0 0 0,0-18 0 15,0 18 0-15,0-17 0 0,0-2 0 0,0-15-1 0,0-2 1 16,0 1 0-16,0-18-1 0,0 18 1 0,0-1-1 15,0 1 1-15,0 1-1 0,0-2 1 0,0 1-1 0,0 16 1 16,0 2-1-16,18-17 1 0,-18 15-1 16,0 2 1-16,18 17-1 0,-18-18 0 0,0 18 1 15,0 0 0-15,17 0-1 16,-17 0 0-16,0 18 1 0,17-1-1 0,-17 19 0 0,19-2 1 16,-2 2 0-16,1-1 0 0,-1 1 0 0,-17-19-1 0,0 18 1 15,0 1-1-15,18-18 2 0,-18-1-1 0,18 2 0 16,-18-19 0-16,-18 17 0 0,18-17 0 15,18 0-1-15,-18 0 1 0,0 0 2 0,0 0-1 0,0 0 1 16,0 0-1-16,0 0 0 0,0-17 0 0,0 17-1 16,18-19 1-16,-18 2 1 0,17-1 0 0,0 1 0 15,-17-2 1-15,19 2-2 0,-2-1 0 0,-17 18 0 16,18 0 0-16,-1 0 0 0,-17 0 1 0,19 0 0 16,-19 18 0-16,17-1-2 0,1 2 1 0,-1 16 0 0,0 1 0 15,19-19 0-15,-36 18 1 0,18-18 0 16,-2 19 0-16,3-19-1 0,-19 0-1 0,17 2 1 0,-17-2 0 15,17-17 0-15,-17 18 1 0,0-18-1 16,0 0 1-16,18 17-2 0,-18-17 1 0</inkml:trace>
  <inkml:trace contextRef="#ctx0" brushRef="#br0" timeOffset="20829.7">11430 15948 323 0,'0'0'0'0,"0"0"8"15,0 0-1-15,18-17 1 0,-1 17 0 16,-17-19-5-16,0 19 1 0,0-17-1 0,0 17 1 0,0-17 5 0,0 17 0 16,0 0 0-16,-17-17-1 0,17 17-4 15,0 0 0-15,0 0-1 0,0 0 1 0,0 0 1 0,0 0 1 16,0 0-1-16,-18 0 0 0,18 17-2 0,0 0 0 16,0 0 0-16,-19 37-1 0,2-1 0 0,17-1 0 0,0 2 0 15,0-18 0-15,0 16-1 0,0-16 1 16,-17 15-1-16,17-15 1 0,0-1-1 0,17 1 1 0,-17-1-1 15,0-18 1-15,17 2-1 0,-17 16 0 0,19-35 0 16,-19 17 1-16,0-17-1 0,18 0-1 16,-18 0 1-16,0 0 0 0,0-17-1 15,0 17 1-15,17-35-1 0,-17 16 1 0,0-15 0 16,0-20 0-16,0 19-1 0,0-1 1 0,0 2-1 16,0-19 1-16,0 18 0 0,0-1 0 0,0 1 0 15,0-1 0-15,0-16-1 0,0 16 1 0,0 19 0 16,17-1-1-16,-17 1 1 0,0-19 0 0,0 36 0 0,18-17 0 15,-18 17 0-15,0 0 0 0,0 0 0 0,18 17-1 16,-18-17 2-16,18 17-1 0,-1 2 0 0,0 33 0 16,2 1 0-16,-2 1 0 0,1-2-1 0,17 1 1 15,-17 1 1-15,0-3-1 0,-1-15 1 0,-1 18-1 16,4-19 0-16,-4-1 0 0,2 2 0 0,-1-1 0 0,2-16 1 16,-19-19-1-16,17 17 1 0,-17-17 0 15,18-17-1-15,-18 17 0 0,0 0 0 0,0-36 0 0,0-18 1 16,0 2 0-16</inkml:trace>
  <inkml:trace contextRef="#ctx0" brushRef="#br0" timeOffset="21040.11">11835 15578 380 0,'0'0'0'15,"0"34"0"-15,0-15 4 0,18 16 0 0,-18-18 0 16,17 2 0-16,0 16-2 0,2-18 1 0,-2 19-1 15,-17-1 0-15,35 1 5 0,-16-2 0 0,-2 2 0 16,0-1 0-16,1 18-4 0,0-18 0 0,0 18 0 16,17 1 1-16,-18 15-1 0,2-33 0 0,-2 17 1 15,-17-1-1-15,17 2-1 0,1-20 1 0,-18 20-2 16,18-1 2-16,-18 0-2 0,18-1 0 0</inkml:trace>
  <inkml:trace contextRef="#ctx0" brushRef="#br0" timeOffset="33456.58">3880 13849 119 0,'0'0'0'0,"0"0"0"16,0 0 1-16,0 0 0 16,0 0 0-1,-18 0 0-15,18 0 0 0,0 0 1 16,0 0-1-16,0 0 0 0,0 0 0 0,0 0 0 15,0 0 0-15,0 0 1 0,0 0-1 0,0 0 1 16,0 0 0-16,0 0-1 0,0 0 0 0,0 0 0 16,0 0 1-16,0 0 0 0,0 0-1 0,0 0 1 0,0 0 0 15,0 18-1-15,18-18 0 0,0 0 0 0,-18 0 0 16,35 0 0-16,-18 0 0 0,2 0 0 0,-2-18 0 16,1 18 0-16,-1 0-1 0,1 0 1 0,-18 0 0 15,18-18-1-15,0 18 1 0,-18-18-1 0,17 18 1 16,-1 0 0-16,4 0-1 0,-20-17 1 0,16 17 0 0,2-17-1 15,-18 17 1-15,17 0-1 0,-17 0 1 0,0-19-1 16,19 19 1-16,-19 0 0 0,17 0-1 16,-17-17 1-16,0 17 0 0,18 0-1 15,-18 0 1-15,0 0 0 0,17 0-1 16,-17 0 1-16,0 0 0 0,0 0 0 16,0 0 0-16,0 0 0 31,0 0 0-31,0 0 0 0,0 0 0 0,0 0 0 0,0 0 0 0,0 0 0 15,0 0 0-15,-17 0 0 0,17 0 0 0,-18 0 0 16,1 0-1-16,-2 17 2 0,2-17 1 0,-1 0-1 16,-18 19 0-16,20-19 0 0,-1 0-1 0,-1 17 0 15,0-17 1-15,0 17 1 0,1-17 0 0,17 0-1 16,-18 18 1-16,1-18-1 0,-2 0 0 0,2 18 0 16,0-18 0-16,-1 0 1 0,18 0 1 0,-18 0-1 15,18 18 1-15,-18-18-2 0,18 0 0 0,0 0 0 16,-17 0 1-16,17 0 2 0,0 0 0 0,0 0 0 15,-17 0 1-15,17 0-4 0,0 0 1 0,0 0 0 0,0 0 0 16,0 0 2-16,0 0 0 0,0 0 0 16,0-18 1-16,0 18-4 0,0 0 1 0,0 0 0 0,0 0 0 15,17-18 1-15,0 0 1 0,1 18 0 0,18-17 0 16,-2-19-3-16,2 19 1 0,-18 17 0 16,17-18 0-16,-17 1 0 0,17 17 1 0,1-18 0 0,-20 18 0 15,19 0-2-15,-16-18 0 0,16 18 0 0,-1 0 1 0,-15 0-1 16,16 18 2-16</inkml:trace>
  <inkml:trace contextRef="#ctx0" brushRef="#br1" timeOffset="68967.208">4445 14290 125 0,'0'0'0'0,"0"0"8"16,0 0 0-16,0 0 0 15,0 0 0-15,0 0-4 0,0 0-1 0,0 0 1 16,0-18-1-16,0 1 6 0,0 17 0 0,0-18 0 15,0 18 0-15,17-18-5 0,-17 0-1 0,18 1 1 16,-18 0 0-16,17-2 0 0,2 2 0 0,-19 17 1 0,17-18-1 16,0 18-2-16,-17-17 1 0,18 17-1 0,0 0 1 15,0 0 1-15,-1-17-1 0,-17 17 1 0,17-19 0 16,2 19-2-16,-1-17 1 0,-1 17-1 0,0 0 0 16,1-17-1-16,0-1 1 0,0 0-1 0,-2 18 1 15,1-18-2-15,2 1 2 0,-2 17-1 0,1-18 0 0,-1-1 0 16,1 2 0-16,0 0-1 0,0 0 1 15,-1-1 0-15,0 18-1 0,2-18 1 0,-2 0 0 0,1 1-1 16,18 17 1-16,-19-17-1 0,1-2 1 0,16 19-1 16,-15-17 1-16,-2 17-1 0,1-18 1 0,-1 18-1 15,19 0 1-15,-19 0-1 0,19 0 1 0,-18 0-1 16,-1 0 1-16,1 0-1 0,18 0 1 0,-19 0-1 0,-1-17 0 16,2 17 0-16,0 0 1 0,0-18-1 15,-1 18 1-15,0 0-1 0,2-18 0 0,-1 1 2 0,-1 17-1 16,0 0 1-16,-17-17-1 0,36 17 0 0,-36-18 0 15,18 18 0-15,-1-18 0 0,0 18 1 0,2-18 0 0,-2 1 0 16,1 17 0-16,-1-18-1 0,1 18 1 0,0-19-1 16,-18 19 1-16,18-17 0 0,-1 17 0 0,0 0 1 15,2-17 0-15,-2 17-2 0,1 0 1 0,-1-17-1 16,2 17 1-16,-2-18 0 0,-17 18 0 0,18 0 0 16,-1-18 0-16,0 18 0 0,2 0-1 0,-2-18 1 15,1 18-1-15,-2-17 2 0,-16 17-1 0,19 0 1 16,-2-17-1-16,0-2 0 0,1 19 0 0,-18-17-1 15,18-1 1-15,0 18 0 0,-1-17 1 0,18-2-1 16,-16 2 1-16,-2-1-2 0,0 2 1 0,1-2-1 0,18 0 1 16,-19 18 0-16,0-18 0 0,20 0 0 0,-20 1 0 15,0-2-1-15,1 19 0 0,0-17 1 0,17 0-1 16,-18 0 1-16,2-1-1 0,16 0 0 0,-18 0 1 16,1 1-1-16,0 0 0 0,0-2 0 0,-1 2 0 15,19 17 2-15,-20-1682-1 0,2 3329 0 0,-1-1666 1 16,19 2-2-16,-18-1 1 0,-1 1-1 0,0 0 1 15,19-2 0-15,-18 2 1 0,-1 17-1 0,19-18 0 16,-19 1-1-16,1-2 1 0,0 19 0 0,17-17-1 16,-17 0 1-16,-1 0-1 0,2-2 0 0,15 19 1 0,-16-17-1 15,0-1 0-15,0 1 0 0,-1 0 0 0,0 17 0 16,2-20 1-16,-1 4-1 0,-1-2 0 0,0 18 0 16,1-17 0-16,0-2 0 0,-18 2 0 0,34-1 2 0,-17 18-1 15,-17-17 0-15,36 17 1 0,-18-19-2 16,-1 2 1-16,1 0-1 0,0-1 1 0,0 18 0 0,-1-17 0 15,0 17 0-15,2-19 0 0,-2 2 0 0,18 17-1 16,-16-17 1-16,-2 0-1 0,1 17 1 0,-1 0 0 16,0-19 0-16,2 2 0 0,-2-1-1 0,1 0 0 0,18 18 1 15,-19-17-1-15,0-2 1 0,1 2 0 0,0 0 0 16,17 0 0-16,-17-19 0 16,-1 18-1-16,2 1 0 0,14-19 1 0,-15 19-1 0,18-1 1 0,-19 1 0 15,19-19 0-15,-18 19-1 0,16 0 1 0,-16-2-1 16,0-16 1-16,17 17-1 0,-18 0 0 0,2 0 1 15,16 1 0-15,-18 0-2 0,1 0 1 0,18-19 1 16,-19 18-1-16,0 1 0 0,2-19 0 0,-2 19 0 16,18-1 0-16,-16 1-1 0,16-2 1 0,-18 2 0 0,0-1 0 15,19-18-1-15,-18 20 1 0,17-2 0 0,-18 0 0 16,18 0-1-16,-17 0 1 0,17 1-1 0,0 0 1 16,-16 0-1-16,15-2 1 0,2 2-1 0,-18-1 1 15,-1 1-1-15,19 17 1 0,-18-19-1 0,16 2 0 16,-16 0 1-16,18-1 0 0,-19 0-1 0,0-17 1 15,2 17-1-15,16 18 1 0,-18-17-1 0,1-2 1 0,18 3-1 16,-19-2 1-16,-1 18 0 0,20-18 0 16,-18 0 0-16,-1 18 0 0,19-18-1 0,-18 1 1 0,16 17 0 15,-15-17 1-15,-2 17-1 0,18-19 0 16,-16 2 0-16,-2 17 0 0,0-17 0 0,19-1 0 0,-1 18 0 16,-17-18 1-16,-1 0-1 0,2 0 0 0,15 2 0 15,-16-2 0-15,0 18 0 0,17-18 0 0,1 0 1 0,-18 1-1 16,16-1 1-16,-16 1-1 0,18 17 0 0,-20-19 0 15,20 2 0-15,-1 0 0 0,0-1 0 0,-17 0 0 16,17 0 1-16,1 1-1 0,-19 0 0 0,18-2 0 0,-16 2 0 16,16 17 0-16,-18-17 0 0,19-1 0 15,-19 0 0-15,18 0 0 0,-16 0-1 0,15 2 1 0,-16-2 0 16,18 0 0-16,-19 0-1 0,18 18 1 0,-16-17 0 16,14-1-1-16,-15 0 1 0,0 18-1 0,17-18 1 15,-18 1 0-15,20 17-1 0,-20-17 0 0,0-1 1 16,19 0 0-16,-18 0-1 0,16 18 0 0,-15-17 1 15,-2 0-1-15,1-2 1 0,-1 2-1 0,19 0 0 16,-18 17 1-16,-1-18-1 0,19 0 0 0,-19 0 1 16,18 18-1-16,-16-18 0 0,-2 1 0 0,1 17 1 0,16-17-1 15,-15-2 0-15,16 19 0 0,-19-17 0 16,20 0 1-16,-19 17-1 0,19-18 0 0,-18 0 1 0,-1 0-1 16,18 18 0-16,-16-17 0 0,-2 0 1 0,18-1-1 15,-17 18 0-15,0-18 1 0,16 0-1 0,-15 1 1 16,16 0-1-16,-18 17 0 0,1-19 1 0,18 2-1 15,-19 0 1-15,19-1-1 0,-19-1 1 0,18 19 0 16,-17-17-1-16,18-1 1 0,-19 1 0 0,-1 0-1 16,20-2 1-16,-1 2-1 0,-16 0 1 0,-2-1-1 0,1 0 1 15,16 18-1-15,-15-18 1 0,-2 1-1 0,1 0 1 16,-1-1-1-16,19 0 1 0,-19 0 0 0,1 1-1 16,0 17 0-16,0-18 1 0,-1 0 0 0,1 0-1 0,18 18 0 15,-19-17 1-15,0 0-1 0,1-2 1 16,0 19-1-16,0-17 0 0,-1-1 1 0,0 1-1 0,2 0 0 15,-1 17 0-15,-1-19 1 0,18 2-1 0,-17 17 1 16,0-17-1-16,-2-1 0 0,1 0 0 0,2 18 1 16,-2-18-1-16,1 1 0 0,-1 0 0 0,1 17 1 15,0-19-1-15,17 2 0 0,-18-1 0 0,2 1 1 0,-2 17-1 16,1-18 0-16,-1 0 0 0,2 0 1 0,-2 1-1 16,18 0 0-16,-18 17 0 0,2-19 1 0,-2 2-1 15,18-1 0-15,-16 1 0 0,-2-2 0 0,18 19 1 16,-17-17-1-16,17 0 0 0,-17 0 0 0,-1-1 1 15,2 18-1-15,-2-18 0 0,-1 0 0 0,20 18 0 16,-18-18 1-16,-1 2-1 0,0 16 0 0,2-20 0 16,-1 4 1-16,-1 16-1 0,18-18 0 0,-17 1 0 15,0 17 0-15,16-18 0 0,-15 0 0 0,-2 0 0 0,1 18 1 16,-1-17-1-16,1 0 0 0,18-2 0 0,-19 2 0 16,0-1 0-16,2 1 0 0,16-2 0 0,-18 2 1 15,2 0-1-15,-2 0 0 0,1-1 0 0,-1-1 0 16,19 2 0-16,-19-1 0 0,1 1 0 0,-2-2 0 15,3 2 0-15,-2 0 0 0,18 0 0 0,-17-2 1 16,0 2-1-16,-1 17 0 0,1-18 0 0,-1 1 0 16,2 0 0-16,-2-2 0 0,18 2 0 0,-17-1 0 15,0 18 0-15,-1-17 0 0,19-2 0 0,-18 2 1 16,-1 0-1-16,18-1 0 0,-17 1 0 0,0 17 0 16,-1-19 0-16,0 2 0 0,19-1 0 0,-18 18 0 0,-1-17 0 15,1-2 0-15,0 19 0 0,0-17 0 16,-1 0 0-16,-1 0 0 0,4-2 0 0,-4 19 1 0,2-17-1 15,-1-1 0-15,2 18 0 0,-2-17 0 0,1 0 0 16,-1-2 0-16,0 19 0 0,19-17 0 0,-18-1 0 0,-1 1 0 16,2-2 0-16,-2 2 0 0,18-1 0 0,-17 18 0 0,0-17 0 15,-1-1 1-15,1 0-1 0,18 1 0 0,-19 17 0 16,0-18 0-16,1 1 0 0,18-2 0 0,-19 2 0 16,0 0 0-16,2 17 0 0,-1-17 0 0,16-2 0 15,-34 1 1-15,18 18-1 0,0-17 0 0,0 17 0 16,-2-17 0-16,1-2 0 0,2 19 0 15,-2-17 0-15,-17 0 0 0,18 17 1 16,-1-18-1-16,19 1 0 0,-18 17 0 0,-1-19 0 16,0 2 1-16,2 17-1 0,-2-18 0 0,18 18 0 15,-35-17 1-15,19 17-1 0,-2 0 0 0,1-19 0 16,-18 19 1-16,17 0-1 0,-17-17 0 0,17 17 0 16,2-17 1-16,-2-1-1 0,1 18 0 0,-1-17 1 0,2-2-1 15,-2 19 1-15,0-17 0 0,1 17 0 0,0-17-1 16,0-1 1-16,-1 18 0 0,1-18-1 0,-1 18 1 15,2-18-1-15,-2 1 1 0,-1 17 0 0,2-18-1 16,0 0 1-16,0 1-1 0,-1 17 1 0,0-17-1 0,20-1 1 16,-20 18 0-16,0-17-1 0,1-2 1 15,0 2-1-15,-18 17 1 0,18-18-1 0,-1 1 0 0,0 17 1 16,2-19-1-16,-2 19 0 0,-17-17 1 16,18 17-1-16,-1-17 1 0,1-1-1 15,0 0 1-15,0 18-1 0,-1-18 0 0,0 1 1 0,2 17-1 16,-19-17 0-16,17 17 0 0,-17-18 1 0,18 18-1 0,-1-18 1 15,2 18-1 1,-19-18 1-16,17 18-1 0,1 0 0 0,-1-17 0 16,0 17 1-16,2 0-1 15,-19-18 0-15,17 18 1 0,1 0-1 0,-18-18 0 0,16 18 0 16,3 0 0-16,-19 0 1 16,17 0-1-16,0-18 0 0,1 18 0 15,-18 0 1-15,18 0-1 0,0 0 0 16</inkml:trace>
  <inkml:trace contextRef="#ctx0" brushRef="#br1" timeOffset="82765.121">4215 13461 210 0,'0'0'0'0,"-17"35"0"0,17-18 5 0,0-17 1 15,0 0-1-15,0 17 1 0,0-17-3 0,0 0 0 16,0 0-1-16,0 0 2 0,17 0 7 0,-17 0 0 15,0 0 1-15,0 0-1 0,18-17-7 0,-1 17 0 16,0-17 1-16,2 0-1 0,16-19 3 0,-18 1-1 0,2-1 1 16,-2 1 0-16,0-18-4 0,1 19 1 0,18-2-1 15</inkml:trace>
  <inkml:trace contextRef="#ctx0" brushRef="#br1" timeOffset="83050.495">4638 12790 241 0,'0'0'0'0,"0"0"6"0,0 0-1 0,0 0 1 15,0 0-1-15,0 0-2 0,19 0 0 0,-19 0 0 16,0 0 0-16,18 0 5 0,-18 0-1 0,0 18 1 0,17-36-1 16,18 18-3-16,-17 0-1 0,16-17 0 0,2-2 1 15,-19 19 2-15,18-34 0 0,-17 17-1 0,18-2 1 16,-19 2-3-16,0-1 0 0,19 1 0 0,-18 17 0 16,-1-17-2-16,-17 17 0 0,19 0 0 0,-2 0 0 15,1 17 0-15,-1-17 0 0,0 0 0 0,-17 35 0 16,19-18-1-16,-2 2 1 0,-17 15-1 0,18 2 1 15,-18-1-1-15,0 1 0 0,17 16 1 0,-17-16-1 0,0-1 1 16,0 1-1-16,0-2 0 0,19 2 1 16,-19-1-1-16,0-1 0 0,0-15 1 0,17-2-1 0,-17 1 0 0,17-18 0 15,-17 18 1-15,18-18-1 0,-18 18 0 16,0-18 1-16,18 18-1 0,0-18 0 16</inkml:trace>
  <inkml:trace contextRef="#ctx0" brushRef="#br1" timeOffset="83168.772">5327 13355 197 0,'17'17'0'16,"-17"2"4"-16,0-19 1 0,19 17-1 16,-19-17 1-16,17 0-3 0,-1 0 0 0,-16 0 1 15,36 0-1-15,-18 0 1 0,-1 0 0 0,0-17 0 16,2-2-1-16,-1 2 0 0,-1-1 0 0</inkml:trace>
  <inkml:trace contextRef="#ctx0" brushRef="#br1" timeOffset="83303.861">5662 12684 238 0,'0'0'0'0,"-19"-52"0"16,19 35 1-16,0-3 0 0,-17 4-1 15,17-2 1-15,0 1 0 0,-17-2-1 0,17 19 1 0,-18-17 0 16,18-1 1-16,0 1 1 0,-18-2 0 0,18 2 0 16,-18 17-2-16,18-17 1 0</inkml:trace>
  <inkml:trace contextRef="#ctx0" brushRef="#br1" timeOffset="83634.012">4233 13003 301 0,'0'0'0'0,"0"0"3"0,0 0 0 0,0 0 0 15,0 0 0-15,0 0-1 0,0 0 0 0,17 17-1 16,0-34 1-16,19-2 4 0,-18-16 0 0,18 18-1 16,-19-19 1-16,18 18-3 0,-17-16 0 0</inkml:trace>
  <inkml:trace contextRef="#ctx0" brushRef="#br1" timeOffset="83753.116">4903 12544 288 0,'0'0'0'0,"35"0"0"0,-18-19 0 0,19 19 4 16,-1 0 0-16,1-17 0 0,-1 17 0 15,1 0-1-15,16-18-1 0,-16 18 0 0,17-17 1 0,0 17 3 16,-17 0 1-16,15-19-1 0,2 2 0 16,-17 17-3-16,-1-17 0 0</inkml:trace>
  <inkml:trace contextRef="#ctx0" brushRef="#br1" timeOffset="84022.852">6031 12473 257 0,'0'0'0'0,"19"17"0"0,-19 1 0 0,17 18 2 0,-17-19 1 16,17 1-1-16,-17-2 0 0,18 4 0 0,-18-20-1 15,18 0 1-15,-18 17-1 0,18-17 3 0,-18 0 0 16,17 0 0-16,1 0 0 0,-1 0-2 0,2-17 0 16,-2 17 1-16,0-36-1 0,19 18 3 0,-18 1 0 0,-1-2 0 15,0 2 1-15,2-18-4 0,-1 35 1 0,-1-19 0 16,0-15 0-16,1 16-2 0,0 1 1 0,0-2-1 16,-1 2 1-16,-17 0-1 0,17 0 0 0,2-2 0 15,-19 19 1-15,17-17-1 0,-17 17 0 0,18 0 0 16,-18 0 1-16,0 0-1 0,0 0 0 0,17 0 0 15,-17 0 0-15,0 0 0 0,18 0-1 0,-18 0 1 16,0 0 0-16,18 0 0 0,0 0 0 0,-1-18-1 0,-1 18 1 16,20-18 0-16,-18 1-1 0,-1-2 1 0,19 2-1 15,-18-17 0-15,-1 15 1 0</inkml:trace>
  <inkml:trace contextRef="#ctx0" brushRef="#br1" timeOffset="84159.856">7073 11891 298 0,'0'0'0'0,"0"0"0"16,0 0 3-16,0 0 1 0,17 17-1 0,1-17 1 16,-18 0-2-16,18 0 0 0,-18 0 0 0,18 19 1 0,-1-19 4 0,0 0 1 15,2 0-1-15,-1 0 1 0,-1 0-5 16,0-19 0-16</inkml:trace>
  <inkml:trace contextRef="#ctx0" brushRef="#br1" timeOffset="84327.65">7654 11873 276 0,'0'0'0'0,"36"18"0"16,-18-1 5-16,-18 2 0 0,17-19 1 15,2 17-1-15,-2 0-2 0,0 0-1 0,-17-17 1 16,36 19 0-16,-18-19 5 0,-1 17 0 0,1-17 0 16,-1 0 0-16,2 0-5 0,-2 0 1 0,-1 0-1 15,2 0 1-15,18-17-1 0,-19 17 0 0,0 0 0 16</inkml:trace>
  <inkml:trace contextRef="#ctx0" brushRef="#br1" timeOffset="84448.655">8202 11961 197 0,'0'0'0'0,"0"0"4"16,0 0-1-16,0 0 1 0,0 0 0 15,0 0-2-15,17 0 0 0,-17 0 0 0,35 0 0 16,-17 0 7-16,0-17-1 0,0 17 1 0,16 0 0 16,-15-17-6-16,-2-2 1 0,1 2 0 0,-1 17-1 15,2-18 3-15,-2 0-1 0,1 0 1 0</inkml:trace>
  <inkml:trace contextRef="#ctx0" brushRef="#br1" timeOffset="84579.342">8678 11785 216 0,'0'0'0'0,"0"0"4"15,0 0 0-15,17 17 0 0,1-17 0 16,-18 17-1-16,17-17-1 0,2 0 0 0,-2 18 1 0,0-18 6 0,19 0 0 16,-18 0 1-16,-1 0-1 0,0 0-5 0,2 0 0 15,16 0-1-15,-18 0 1 0,19 0 3 0,-18-18 1 16</inkml:trace>
  <inkml:trace contextRef="#ctx0" brushRef="#br1" timeOffset="84729.855">9630 11714 333 0,'0'0'0'0,"36"0"0"0,-18 0 7 0,-1 0 2 0,-17 0-1 16,17-17 0-16,20 17-5 0,-3 0 1 0,-16-19-1 15,18 2 1-15,-20 0 8 0,20-1-1 0</inkml:trace>
  <inkml:trace contextRef="#ctx0" brushRef="#br1" timeOffset="84864.643">10389 11361 285 0,'0'0'0'0,"35"0"10"16,-35 0-1-16,0 0 1 0,19 0 0 15,-2 0-7-15,-1-17 1 0,2 17 0 0,18-35 0 16,-2 16 4-16,3-15-1 0</inkml:trace>
  <inkml:trace contextRef="#ctx0" brushRef="#br1" timeOffset="84988.877">10936 10850 364 0,'0'0'0'0,"0"0"6"0,-18 18-1 15,18-2 1-15,0-16 0 0,0 0-4 16,18 0 2-16,-18 0-2 0</inkml:trace>
  <inkml:trace contextRef="#ctx0" brushRef="#br1" timeOffset="85137.914">11500 10267 329 0,'0'0'0'0,"36"-17"4"0,-36 17-1 0,17-17 1 15</inkml:trace>
  <inkml:trace contextRef="#ctx0" brushRef="#br1" timeOffset="85269.221">11887 9650 329 0,'0'0'0'0,"0"0"6"16,0 0 0-16,0 0 0 0,0 0 0 15,0 0-3-15,0 0 0 0</inkml:trace>
  <inkml:trace contextRef="#ctx0" brushRef="#br1" timeOffset="85409.246">11977 9227 292 0,'0'0'0'0,"0"0"6"0,0 0 0 15,0 0 0-15,0 0 1 0,0 0-4 0,0 0 0 0,0 0 0 16</inkml:trace>
  <inkml:trace contextRef="#ctx0" brushRef="#br1" timeOffset="85554.229">12117 8680 420 0,'0'0'0'31,"0"0"7"-31,0 0 0 0,0 0-1 0,0 0 1 0,0 0-4 0,0 0 0 0,19-18 0 16,-2 0 1-16,-17 18 1 0,17-17 0 0</inkml:trace>
  <inkml:trace contextRef="#ctx0" brushRef="#br1" timeOffset="86051.962">11377 10726 56 0,'0'0'0'0</inkml:trace>
  <inkml:trace contextRef="#ctx0" brushRef="#br1" timeOffset="86294.058">10953 11309 3 0,'0'0'0'0,"0"0"13"16,0 0 1-16,19-36 0 16,-2 19 0-16,-17 17-10 0,18-36 1 0,-1 18-1 15,0 1 0-15,2-18 3 0,-2 16-1 0,1-15 1 16,17 16 0-16,-1-18-4 0,-16 19 0 0,18-19 0 16</inkml:trace>
  <inkml:trace contextRef="#ctx0" brushRef="#br1" timeOffset="86400.536">11764 10267 147 0,'0'0'0'0,"18"-17"0"0,-1-19 0 0,2 19 0 0,-2 0 0 0,1-19 0 0,-18 0 0 15,34 2 0-15,-34 15 0 0</inkml:trace>
  <inkml:trace contextRef="#ctx0" brushRef="#br1" timeOffset="86560.805">12100 9545 276 0,'0'0'0'0,"36"-36"0"16,-19 1 0-16,0-1-1 0,1 1 1 0,18-18 0 16,-19 18 0-16,0-18 1 0,2 18-1 15</inkml:trace>
  <inkml:trace contextRef="#ctx0" brushRef="#br1" timeOffset="86685.002">12858 8151 295 0,'0'0'0'0,"18"-36"0"0,0 1 0 0,0 18 1 0,-1-19 0 0,1 1 0 16,-1-1 1-1,2 2-1-15,-2-2 0 0</inkml:trace>
  <inkml:trace contextRef="#ctx0" brushRef="#br1" timeOffset="86812.04">13141 7568 304 0,'0'0'0'0,"0"0"4"16,17-17 1-16,-17 17-1 0,0-17 1 15,17 17-3-15,-17-19 1 0,18 1-1 0,0 1 1 16,0-19 3-16,16 19 0 0,2-18 0 0</inkml:trace>
  <inkml:trace contextRef="#ctx0" brushRef="#br1" timeOffset="86937.499">13758 6792 292 0,'0'0'0'0,"0"0"3"0,0 0 0 15,0 0 1-15,0 0-1 0,0 0-1 0,0 0 0 16,0 0 0-16,0 0 0 0,0 0 4 0,17 0-1 16,1-17 1-16,18 17-1 0,-2-36-2 0,2 18 0 15</inkml:trace>
  <inkml:trace contextRef="#ctx0" brushRef="#br1" timeOffset="87056.836">14498 6209 380 0,'0'0'0'0,"19"-17"0"0,15 17 0 0,-16-18 3 0,0 18 0 0,0-17 1 16,-1 0-1-16,1 17-1 0,-18-19 0 0,17 19 0 16,2-17 1-16,-19 17 3 0,0 0 1 0</inkml:trace>
  <inkml:trace contextRef="#ctx0" brushRef="#br1" timeOffset="94534.859">15151 6650 144 0,'0'0'0'0,"-36"0"10"15,19 0 1-15,17 0-1 0,-17 0 1 16,-1 0-8-16,0 0 1 0,18 0 0 0,-18-16 0 0,1 16 8 16,-1 16 0-16,1-16 0 0,-2 0 0 0,-14 0-7 15,15 0-1-15,0-16 0 0,0 32 0 0,-16-16 1 16,16 0-1-16,-1 18 0 0,-15 0 1 0,16 0-3 16,-18 17 1-16,2-17-1 0,15 0 1 0,-16 16 3 0,0 2 0 15,17-1-1-15,-34 1 1 0,33-1-3 0,2 1 0 16,-18-1 0-16,-1-1 0 0,19 19 1 0,-1-17-1 0,-18 16 0 15,19-16 0-15,-1 16-1 0,18-33 0 16,-16 16 0-16,16 1 0 0,-20-1-1 0,20-1 0 0,0 2 1 16,0-19-1-16,0 1 0 0,20 18 0 0,-20-19 0 15,0 0 0-15,0 2 0 0,16-2 0 0,2 1 0 16,-1 17 0-16,2-17 0 0,-19-1 0 0,17-17 0 16,1 18 0-16,16-1-1 0,-15 2 1 0,-2-19-1 15,18 17 1-15,-16-17 0 0,15 0-1 0,-16 0 1 16,18 18 0-16,-19-18-1 0,18-18 0 0,-16 18 1 15,15-17-1-15,2-2 0 0,-18 19 1 0,16-35-1 16,3 18 1-16,-3-1-1 0,-16-17 0 0,18 17 0 0,-3-35 1 16,21 19-1-16,-19 15 1 0,1-33-1 0,-2 16 0 15,20 1 0-15,-37-1 0 0,19-16 0 0,-18 16 0 16,16-16 0-16,2 16 0 0,-18-17 0 0,-1 0 1 16,2 1-2-16,15-2 1 0,-16 19 0 0,-18-18 0 15,18 0 0-15,0 18 0 0,-1-18 0 0,-17 18 0 16,18-19 0-16,-18 20-1 0,0-2 1 0,0 1 0 15,0 18-1-15,-18-19 1 0,18 19 0 0,-17-19 0 0,-1 18-1 16,-18 1 0-16,2 0 0 0,-2-1 1 0,1 18-1 16,-1 0 1-16,-16 0-1 0,-2 0 1 0,1 18-1 15,0-1 0-15,0 18 1 0,-16 1-1 0,15-2 0 16,2 2 1-16,-1 18-1 0</inkml:trace>
  <inkml:trace contextRef="#ctx0" brushRef="#br1" timeOffset="95262.108">5750 13638 3 0,'0'0'0'0</inkml:trace>
  <inkml:trace contextRef="#ctx0" brushRef="#br1" timeOffset="95882.14">5802 13355 166 0,'0'0'0'0,"0"0"4"16,-17-18 1-16,0 18 0 15,17-17 0-15,-18 17-3 0,18 0 1 0,0 0-1 16,-18 0 1-16,0 0 7 0,18 0 1 0,0 0 0 16,-35 0-1-16,18 0-6 0,-2 0 0 0,2 0 0 15,-18 17 0-15,17-17 4 0,-17 18 0 0,18-1 0 0,-1 2 0 16,-18-2-4-16,19 0-1 0,-19 19 1 0,18-18 0 16,-15-1-2-16,14 17 2 0,-16 3-2 0,18-2 1 15,-1 1-1-15,-18-19 0 0,19 18 0 0,0 0 0 16,-19 0 1-16,18 1 0 0,18-1 0 0,-17 1 0 15,-2-2-1-15,19 2 0 0,-17-1 0 0,17 1 0 16,0-1-1-16,0 1-1 0,0-2 1 0,0 1 0 16,17 1 0-16,-17-1-1 0,19 1 1 0,-2-1 0 0,1 0 0 15,-1 0 0-15,19 1 0 0,-19-18 0 0,19 16 0 16,-1-15 0-16,0-2 0 0,1 18 0 0,-2-16 0 16,2-2 1-16,-2 0 0 0,20-17-1 0,-19 0 1 15,1 0-1-15,17 0 0 0,-18 0 0 0,18-17 1 0,-18 0 0 16,1-2-1-16,-1 1 1 0,1 1-1 0,-1-19 1 15,-1 19-1-15,2-36 0 0,-2 18 1 0,-15 0-1 16,15-1 0-16,-16-35 1 0,18 37-1 16,-19-20 0-16,1 1 0 0,18-17 0 0,-19 17 0 0,0 17 0 0,1-16 0 15,-18-18 0-15,18 16 0 0,-18 1-1 0,0 1 1 16,0-1 0-16,0-1 0 0,0 20 0 0,0-20-1 16,-18 20 1-16,0-20-1 0,1 18 1 0,0 1 0 15,-2-17-1-15,2 16 0 0,-1 19 0 0,1-19 0 16,-19 19 0-16,18-18 0 15,-16 35 0-15,-1-18 0 0,0 18 0 0,-1 0 0 0,1 18 0 0,-18 0-1 16,-1-1 1-16,-16 17 0 0,35 20 0 0,-19 0-1 16,2-3 1-16,-1 20 0 0,-1 0-1 0</inkml:trace>
  <inkml:trace contextRef="#ctx0" brushRef="#br1" timeOffset="105899.712">6719 13479 156 0,'0'0'0'0,"0"0"4"0,0 0-1 15,0 0 0-15,0 0 1 0,0 0-2 0,0 0 0 16,0 0 0-16,0 0 0 0,0 0 0 0,0 0 1 15,0 0 0-15,0 0 0 0,0 0-1 0,0 0 0 16,0 0-1-16,0 0 1 0,36 17 3 0,-36-17-1 0,18 17 1 16,-18-17-1-16,17 17-1 0,0 2-1 0,2-19 1 15,-2 18 0-15,-17 17 3 0,18-17 0 0,-18 0 0 16,17-1 0-16,2 18-3 0,-2-17 0 0,-17-1 0 16,17 1 0-16,-17 18 0 0,18-19 0 0,0 0 1 15,-18 1-1-15,18 0-1 0,-18 0 0 0,0-1 0 16,17 0 0-16,1 0-1 0,-18 2 1 0,0-1 0 15,17-1-1-15,-17-17 0 0,19 18 0 0,-19-18 1 0,0 18-1 16,17-18 0-16,-17 0 0 0,0 18 0 0,17-18 1 16,-17 0-1-16,0 0 0 0,0 0 0 15,18 0 1-15,-18 0-1 0,0 0 1 0,18 0 0 16,-18 0-1-16,0 0 0 0,0-18 0 0,0 18 0 16,18-18 2-16,-18 18-1 0,0-18 1 0,17 1 0 15,-17-1-1-15,0-1 0 0,17 19-1 0,-17-17 1 16,19 0 1-16,-19 0 0 0,18 17 0 0,-18-18 0 15,17 0-2-15,0 18 1 0,-17-18 0 0,18 1 0 0,0 0 1 16,-18-2-1-16,18 19 1 0,-2-17-1 16,1-1 0-16,2 18 0 0,-19-17-1 0,17-1 1 0,1 18 1 0,-1-18-1 15,1 1 0-15,0 17 1 0,0-17-2 16,-1-1 1-16,19 0 0 0,-19 0-1 0,1 18 1 0,-1-17 1 16,19 17-1-16,-18-18 0 0,16-1 0 15,-15 2-1-15,-2 0 0 0,1 0 1 0,18 17 0 0,-19-18 0 16,0 0 0-16,19 18 0 0,-18-18 0 0,-1 18-1 15,18-17 0-15,-16 0 1 0,-2-2-1 0,17 19 1 0,-16-17 0 16,17 17 0-16,-18-18-1 0,20 1 1 0,-20-2-1 16,18 2 0-16,1-1 1 0,-2 2 1 0,-15-2-1 15,16 0 1-15,0 0-2 0,1 0 1 0,-2 1-1 16,2-2 1-16,-1 2 1 0,1 0-1 0,-18 0 1 16,16-1 0-16,2 0-1 0,-2 0 0 0,2 1-1 15,-1 0 1-15,1-2 2 0,-1 2-1 0,1-1 1 16,-2 1-1-16,2-19-1 0,-1 18 1 0,1 1-1 15,-1 0 0-15,0-2 1 0,1 2 1 0,-2-1 0 16,20 1-1-16,-19-2-1 0,-17 2 1 0,17 0-1 0,1 0 0 16,-2 17 1-16,2-19-1 0,-1 2 1 0,18-1-1 15,-18 1 0-15,1 0 0 0,-2-3 0 0,2 4-1 16,17 16 1-16,-17-18-1 0,-2 1 1 0,2-2-1 16,-1 2 0-16,1 17 1 0,-1-18-1 0,0 1 0 15,17-2 0-15,-16 19 0 0,-1-17 0 0,0 0 1 16,1-1-2-16,17 1 1 0,-18 17 0 0,1-36 0 0,-1 19 0 15,18 17 0-15,-18-17 0 0,1-2-1 16,16 2 1-16,-16-1-1 0,-1 0 1 0,1-18 0 0,-3 19-1 0,3 0 1 16,16 0-1-16,-15-2 1 0,-3 2-1 15,2-18 0-15,-1 16 0 0,18 2 1 0,-18 0-1 0,1-18 0 16,16 16 0-16,-16 2 0 0,18-17 0 16,-19 15 0-16,-1-16 0 0,20-1 1 0,-2 18-1 0,-17 1 0 15,18-17 0-15,-18 15 0 0,18-16 0 16,-17 18 0-16,16-19 0 0,2 1 0 0,-1 18 0 0,-18-2 0 15,18-16 0-15,0 19 0 0,-17-20 0 16,17 18 0-16,-2-18 0 0,-15 1 0 0,16 18 0 0,2-19 0 0,-1 19 0 16,-18-18 0-16,18-1 0 0,1 1 0 15,-20 17 0-15,20-35 0 0,-1 36 0 0,-18-18 0 0,0-1 0 16,17 0 0-16,-16 2 0 0,-1 15 0 0,18-15 0 16,-18 16 0-16,18-18 0 0,-18 2 0 0,1 16 0 15,16-18 0-15,2 19 0 0,-18-18 0 0,-2 16 0 16,20-15 0-16,-19-2 0 0,1 18 0 0,15-16 0 15,-15-2 0-15,-2 19 0 0,3-19 0 0,-3 18 0 16,20-16 0-16,-20-2 0 0,20 18 0 0,-19-17 0 0,1 17 0 16,17-17 0-16,-18 18 0 0,1-19 0 0,16 1 0 15,-16 18 0-15,-1-19 0 0,17 19 0 0,-17-19 0 16,1 18 0-16,-1-17 0 0,18-1 0 0,18-16 0 16,-37 16 0-16,20 2 0 0,-19-2 0 0,1 18 0 15,-2-16 0-15,2-2 0 0,-1 19 0 0,1-20 0 16,-1 20 0-16,-19-1 0 0,20-16 0 0,-1 15 0 15,-16 2 0-15,16 0 0 0,-1-1 0 0,-15-18 0 0,16 19 0 16,-18 0 0-16,19-1 0 0,-19 0 1 0,1 0-1 16,0 1 0-16,0-1 0 0,-1 0 0 0,1 18 1 0,-1-18-1 15,-17 18 1-15,19-17-1 0,-2 17 0 16,-17-17 1-16,17 17-1 0,-17-19 1 0,18 19-1 0,-18 0 1 16,18-17 0-16,-18 17-1 15,0 0 1-15,0 0 0 16,18 0 0-16,-18 0 0 15,0-18-1-15,0 18 1 16,0 0 0-16,0 0 0 16,0-17-1-16,-18 17 0 15,18 0 1-15,-18-17-1 0,0 17 0 0,18-19 0 16,-17 2 1-16,0 0-1 0,-19 17 0 0,36-18 0 16,-35 0 0-16,17 0 0 0,0 1 1 0,0 0-1 15,1-2 0-15,0 2 0 0,-2-1 1 0,2 1-1 16,-1-1 1-16,18 0-1 0,-17-17 0 0,-2 18 1 15,2-2-1-15,17 2 1 0,-17-18 0 0,17 16 0 16,0-15 0-16,-18-1 0 0,18 17-1 0,0-18 1 16,0 0 0-16,0 2 0 0,0 17 0 0,0-1 0 0,18-18 1 15,-18 19-2-15,0 0 1 0,17-19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esleyphotograph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q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generated/statsmodels.graphics.gofplots.qqplo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Draw a Q-Q plot to compare two distributions</a:t>
            </a:r>
          </a:p>
          <a:p>
            <a:r>
              <a:rPr lang="en-US" dirty="0"/>
              <a:t>Assess distribution fit with a Q-Q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Wesley Tingey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B45CD-964C-4E0F-ACEB-67C6C42B0F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r="26875"/>
          <a:stretch/>
        </p:blipFill>
        <p:spPr>
          <a:xfrm>
            <a:off x="7434350" y="0"/>
            <a:ext cx="4757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5CE-28F3-4CAC-9C8F-A61CF7B6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B291-FEC4-4CAB-B9F2-6620FC84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Normal?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AB8B50-4A4F-4839-98D8-688FD8A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58" y="2266272"/>
            <a:ext cx="5954684" cy="40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264F98-F016-4E98-8072-1807EB18930C}"/>
                  </a:ext>
                </a:extLst>
              </p14:cNvPr>
              <p14:cNvContentPartPr/>
              <p14:nvPr/>
            </p14:nvContentPartPr>
            <p14:xfrm>
              <a:off x="3625560" y="2735280"/>
              <a:ext cx="5264640" cy="315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264F98-F016-4E98-8072-1807EB1893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6200" y="2725920"/>
                <a:ext cx="5283360" cy="31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C5EC-2ABE-4971-AE23-F67EE5C5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Q-Q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48809-0BF9-4908-93FD-409F8C64F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Points: quantiles</a:t>
            </a:r>
          </a:p>
          <a:p>
            <a:r>
              <a:rPr lang="en-US" dirty="0"/>
              <a:t>Y-axis: quantile in data</a:t>
            </a:r>
          </a:p>
          <a:p>
            <a:r>
              <a:rPr lang="en-US" dirty="0"/>
              <a:t>X-axis: quantile from distribution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Straight line indicates match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can be:</a:t>
            </a:r>
          </a:p>
          <a:p>
            <a:r>
              <a:rPr lang="en-US" dirty="0"/>
              <a:t>Values from a theoretical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data 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49D76-3177-4159-9DD8-666AAAC4ADA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4" y="2337215"/>
            <a:ext cx="4877911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549957-1E42-4DC0-9AB9-3ED29BBC077E}"/>
                  </a:ext>
                </a:extLst>
              </p14:cNvPr>
              <p14:cNvContentPartPr/>
              <p14:nvPr/>
            </p14:nvContentPartPr>
            <p14:xfrm>
              <a:off x="1378080" y="2197440"/>
              <a:ext cx="4489560" cy="38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549957-1E42-4DC0-9AB9-3ED29BBC0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720" y="2188080"/>
                <a:ext cx="4508280" cy="38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5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32B9-1F54-430A-89A2-B2516EC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48302-DF86-4E2C-B09A-B9A5BBA5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  <a:hlinkClick r:id="rId3"/>
              </a:rPr>
              <a:t>qqplot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line=45</a:t>
            </a:r>
            <a:r>
              <a:rPr lang="en-US" dirty="0"/>
              <a:t> shows ‘match’ line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fit=True </a:t>
            </a:r>
            <a:r>
              <a:rPr lang="en-US" dirty="0"/>
              <a:t>aligns data to work w/ line</a:t>
            </a:r>
          </a:p>
          <a:p>
            <a:r>
              <a:rPr lang="en-US" dirty="0"/>
              <a:t>Notebook demonstrates</a:t>
            </a:r>
          </a:p>
          <a:p>
            <a:pPr lvl="1"/>
            <a:r>
              <a:rPr lang="en-US" dirty="0"/>
              <a:t>Also shows how to build your own</a:t>
            </a:r>
          </a:p>
          <a:p>
            <a:pPr lvl="1"/>
            <a:r>
              <a:rPr lang="en-US" dirty="0"/>
              <a:t>Don’t do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29B1-F401-42B5-BECD-BF61E96D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672" y="365125"/>
            <a:ext cx="579012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017-4FE9-4120-9CAA-8F3C48ED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72" y="1825625"/>
            <a:ext cx="57901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Q-Q plots let us compare data against a distribution (or other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on a straight line when the distribution matches.</a:t>
            </a:r>
          </a:p>
        </p:txBody>
      </p:sp>
      <p:pic>
        <p:nvPicPr>
          <p:cNvPr id="3074" name="Picture 2" descr="https://vignette.wikia.nocookie.net/memoryalpha/images/7/76/Amanda_Rogers_with_Q.jpg/revision/latest?cb=20180313142400&amp;path-prefix=en">
            <a:extLst>
              <a:ext uri="{FF2B5EF4-FFF2-40B4-BE49-F238E27FC236}">
                <a16:creationId xmlns:a16="http://schemas.microsoft.com/office/drawing/2014/main" id="{C8A32B50-757B-4B68-8904-3CE62738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793"/>
            <a:ext cx="5051151" cy="37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9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11797</TotalTime>
  <Words>136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Oswald</vt:lpstr>
      <vt:lpstr>Consolas</vt:lpstr>
      <vt:lpstr>Lato</vt:lpstr>
      <vt:lpstr>Calibri</vt:lpstr>
      <vt:lpstr>Arial</vt:lpstr>
      <vt:lpstr>Office Theme</vt:lpstr>
      <vt:lpstr>CS 533 INTRO TO DATA SCIENCE</vt:lpstr>
      <vt:lpstr>COMPARING DISTRIBUTIONS</vt:lpstr>
      <vt:lpstr>Learning Outcomes</vt:lpstr>
      <vt:lpstr>Distribution</vt:lpstr>
      <vt:lpstr>The Q-Q Plot</vt:lpstr>
      <vt:lpstr>Plotting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588</cp:revision>
  <dcterms:created xsi:type="dcterms:W3CDTF">2020-03-17T14:53:53Z</dcterms:created>
  <dcterms:modified xsi:type="dcterms:W3CDTF">2020-09-20T01:18:17Z</dcterms:modified>
</cp:coreProperties>
</file>