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98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1" r:id="rId11"/>
    <p:sldId id="310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Oswald" pitchFamily="2" charset="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1E10FD64-BD2C-446C-B724-553FEDC12AEA}"/>
    <pc:docChg chg="custSel addSld delSld modSld">
      <pc:chgData name="" userId="495979f9a431ddb0" providerId="LiveId" clId="{1E10FD64-BD2C-446C-B724-553FEDC12AEA}" dt="2020-09-12T21:36:38.451" v="2796" actId="2696"/>
      <pc:docMkLst>
        <pc:docMk/>
      </pc:docMkLst>
      <pc:sldChg chg="modSp">
        <pc:chgData name="" userId="495979f9a431ddb0" providerId="LiveId" clId="{1E10FD64-BD2C-446C-B724-553FEDC12AEA}" dt="2020-09-12T20:41:49.620" v="12" actId="20577"/>
        <pc:sldMkLst>
          <pc:docMk/>
          <pc:sldMk cId="1753943686" sldId="298"/>
        </pc:sldMkLst>
        <pc:spChg chg="mod">
          <ac:chgData name="" userId="495979f9a431ddb0" providerId="LiveId" clId="{1E10FD64-BD2C-446C-B724-553FEDC12AEA}" dt="2020-09-12T20:41:49.620" v="12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1E10FD64-BD2C-446C-B724-553FEDC12AEA}" dt="2020-09-12T21:34:21.792" v="2021" actId="962"/>
        <pc:sldMkLst>
          <pc:docMk/>
          <pc:sldMk cId="3777021594" sldId="303"/>
        </pc:sldMkLst>
        <pc:spChg chg="mod">
          <ac:chgData name="" userId="495979f9a431ddb0" providerId="LiveId" clId="{1E10FD64-BD2C-446C-B724-553FEDC12AEA}" dt="2020-09-12T20:42:58.363" v="122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1E10FD64-BD2C-446C-B724-553FEDC12AEA}" dt="2020-09-12T21:13:46.581" v="1198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1E10FD64-BD2C-446C-B724-553FEDC12AEA}" dt="2020-09-12T21:34:21.792" v="2021" actId="962"/>
          <ac:picMkLst>
            <pc:docMk/>
            <pc:sldMk cId="3777021594" sldId="303"/>
            <ac:picMk id="3" creationId="{EE4B2D45-BE6B-49C8-834E-95A5CF65584B}"/>
          </ac:picMkLst>
        </pc:picChg>
        <pc:picChg chg="del">
          <ac:chgData name="" userId="495979f9a431ddb0" providerId="LiveId" clId="{1E10FD64-BD2C-446C-B724-553FEDC12AEA}" dt="2020-09-12T20:42:44.806" v="118" actId="478"/>
          <ac:picMkLst>
            <pc:docMk/>
            <pc:sldMk cId="3777021594" sldId="303"/>
            <ac:picMk id="1026" creationId="{E6EF972F-10AC-4AFE-B93E-F37938FAF5CB}"/>
          </ac:picMkLst>
        </pc:picChg>
      </pc:sldChg>
    </pc:docChg>
  </pc:docChgLst>
  <pc:docChgLst>
    <pc:chgData userId="495979f9a431ddb0" providerId="LiveId" clId="{C9A3D199-BB50-43F3-8B41-A9D8DBD37C11}"/>
    <pc:docChg chg="undo custSel addSld delSld modSld">
      <pc:chgData name="" userId="495979f9a431ddb0" providerId="LiveId" clId="{C9A3D199-BB50-43F3-8B41-A9D8DBD37C11}" dt="2020-09-13T01:34:46.749" v="3928"/>
      <pc:docMkLst>
        <pc:docMk/>
      </pc:docMkLst>
      <pc:sldChg chg="addSp delSp modSp">
        <pc:chgData name="" userId="495979f9a431ddb0" providerId="LiveId" clId="{C9A3D199-BB50-43F3-8B41-A9D8DBD37C11}" dt="2020-09-13T01:33:33.320" v="3838" actId="20577"/>
        <pc:sldMkLst>
          <pc:docMk/>
          <pc:sldMk cId="2018791873" sldId="268"/>
        </pc:sldMkLst>
        <pc:spChg chg="mod">
          <ac:chgData name="" userId="495979f9a431ddb0" providerId="LiveId" clId="{C9A3D199-BB50-43F3-8B41-A9D8DBD37C11}" dt="2020-09-13T01:28:37.680" v="2605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C9A3D199-BB50-43F3-8B41-A9D8DBD37C11}" dt="2020-09-13T01:33:33.320" v="3838" actId="20577"/>
          <ac:spMkLst>
            <pc:docMk/>
            <pc:sldMk cId="2018791873" sldId="268"/>
            <ac:spMk id="8" creationId="{7D2C9FD9-6243-4952-ABA6-E5D86D00A124}"/>
          </ac:spMkLst>
        </pc:spChg>
        <pc:picChg chg="del">
          <ac:chgData name="" userId="495979f9a431ddb0" providerId="LiveId" clId="{C9A3D199-BB50-43F3-8B41-A9D8DBD37C11}" dt="2020-09-13T01:28:26.649" v="2601" actId="478"/>
          <ac:picMkLst>
            <pc:docMk/>
            <pc:sldMk cId="2018791873" sldId="268"/>
            <ac:picMk id="4" creationId="{68EE6902-7928-4F87-AA3E-AF952AEE34AD}"/>
          </ac:picMkLst>
        </pc:picChg>
        <pc:picChg chg="add mod">
          <ac:chgData name="" userId="495979f9a431ddb0" providerId="LiveId" clId="{C9A3D199-BB50-43F3-8B41-A9D8DBD37C11}" dt="2020-09-13T01:28:32.745" v="2603" actId="1076"/>
          <ac:picMkLst>
            <pc:docMk/>
            <pc:sldMk cId="2018791873" sldId="268"/>
            <ac:picMk id="5" creationId="{CCC1119F-4C2B-4AC5-9AF4-061DDF0DAE7E}"/>
          </ac:picMkLst>
        </pc:picChg>
      </pc:sldChg>
      <pc:sldChg chg="modSp">
        <pc:chgData name="" userId="495979f9a431ddb0" providerId="LiveId" clId="{C9A3D199-BB50-43F3-8B41-A9D8DBD37C11}" dt="2020-09-13T01:29:01.034" v="2626" actId="20577"/>
        <pc:sldMkLst>
          <pc:docMk/>
          <pc:sldMk cId="1753943686" sldId="298"/>
        </pc:sldMkLst>
        <pc:spChg chg="mod">
          <ac:chgData name="" userId="495979f9a431ddb0" providerId="LiveId" clId="{C9A3D199-BB50-43F3-8B41-A9D8DBD37C11}" dt="2020-09-13T01:29:01.034" v="2626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9A3D199-BB50-43F3-8B41-A9D8DBD37C11}" dt="2020-09-13T01:28:00.496" v="2600" actId="114"/>
        <pc:sldMkLst>
          <pc:docMk/>
          <pc:sldMk cId="3777021594" sldId="303"/>
        </pc:sldMkLst>
        <pc:spChg chg="mod">
          <ac:chgData name="" userId="495979f9a431ddb0" providerId="LiveId" clId="{C9A3D199-BB50-43F3-8B41-A9D8DBD37C11}" dt="2020-09-13T01:28:00.496" v="2600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C9A3D199-BB50-43F3-8B41-A9D8DBD37C11}" dt="2020-09-13T00:38:24.727" v="243" actId="20577"/>
          <ac:spMkLst>
            <pc:docMk/>
            <pc:sldMk cId="3777021594" sldId="303"/>
            <ac:spMk id="8" creationId="{7D2C9FD9-6243-4952-ABA6-E5D86D00A124}"/>
          </ac:spMkLst>
        </pc:spChg>
        <pc:picChg chg="add mod modCrop">
          <ac:chgData name="" userId="495979f9a431ddb0" providerId="LiveId" clId="{C9A3D199-BB50-43F3-8B41-A9D8DBD37C11}" dt="2020-09-13T01:27:52.314" v="2598" actId="1076"/>
          <ac:picMkLst>
            <pc:docMk/>
            <pc:sldMk cId="3777021594" sldId="303"/>
            <ac:picMk id="3" creationId="{F9EB75C5-6F66-4AD9-B7C3-6C6DF6F44CF3}"/>
          </ac:picMkLst>
        </pc:picChg>
        <pc:picChg chg="del">
          <ac:chgData name="" userId="495979f9a431ddb0" providerId="LiveId" clId="{C9A3D199-BB50-43F3-8B41-A9D8DBD37C11}" dt="2020-09-13T01:27:25.078" v="2592" actId="478"/>
          <ac:picMkLst>
            <pc:docMk/>
            <pc:sldMk cId="3777021594" sldId="303"/>
            <ac:picMk id="4" creationId="{6661E5E3-A5B6-4A01-8E71-9A4289C7DC7A}"/>
          </ac:picMkLst>
        </pc:picChg>
      </pc:sldChg>
      <pc:sldChg chg="del">
        <pc:chgData name="" userId="495979f9a431ddb0" providerId="LiveId" clId="{C9A3D199-BB50-43F3-8B41-A9D8DBD37C11}" dt="2020-09-13T00:38:37.475" v="244" actId="2696"/>
        <pc:sldMkLst>
          <pc:docMk/>
          <pc:sldMk cId="2786617474" sldId="304"/>
        </pc:sldMkLst>
      </pc:sldChg>
      <pc:sldChg chg="delSp">
        <pc:chgData name="" userId="495979f9a431ddb0" providerId="LiveId" clId="{C9A3D199-BB50-43F3-8B41-A9D8DBD37C11}" dt="2020-09-13T00:37:33.035" v="63" actId="478"/>
        <pc:sldMkLst>
          <pc:docMk/>
          <pc:sldMk cId="1083001489" sldId="305"/>
        </pc:sldMkLst>
        <pc:spChg chg="del">
          <ac:chgData name="" userId="495979f9a431ddb0" providerId="LiveId" clId="{C9A3D199-BB50-43F3-8B41-A9D8DBD37C11}" dt="2020-09-13T00:37:33.035" v="63" actId="478"/>
          <ac:spMkLst>
            <pc:docMk/>
            <pc:sldMk cId="1083001489" sldId="305"/>
            <ac:spMk id="54" creationId="{568A8603-8CEA-4B5C-808C-3EB739410934}"/>
          </ac:spMkLst>
        </pc:spChg>
      </pc:sldChg>
      <pc:sldChg chg="add del">
        <pc:chgData name="" userId="495979f9a431ddb0" providerId="LiveId" clId="{C9A3D199-BB50-43F3-8B41-A9D8DBD37C11}" dt="2020-09-13T00:37:44.624" v="72" actId="2696"/>
        <pc:sldMkLst>
          <pc:docMk/>
          <pc:sldMk cId="1828979537" sldId="306"/>
        </pc:sldMkLst>
      </pc:sldChg>
      <pc:sldChg chg="del">
        <pc:chgData name="" userId="495979f9a431ddb0" providerId="LiveId" clId="{C9A3D199-BB50-43F3-8B41-A9D8DBD37C11}" dt="2020-09-13T00:37:36.672" v="64" actId="2696"/>
        <pc:sldMkLst>
          <pc:docMk/>
          <pc:sldMk cId="2440202312" sldId="306"/>
        </pc:sldMkLst>
      </pc:sldChg>
      <pc:sldChg chg="addSp delSp modSp add">
        <pc:chgData name="" userId="495979f9a431ddb0" providerId="LiveId" clId="{C9A3D199-BB50-43F3-8B41-A9D8DBD37C11}" dt="2020-09-13T00:39:52.851" v="530"/>
        <pc:sldMkLst>
          <pc:docMk/>
          <pc:sldMk cId="2829587460" sldId="306"/>
        </pc:sldMkLst>
        <pc:spChg chg="del">
          <ac:chgData name="" userId="495979f9a431ddb0" providerId="LiveId" clId="{C9A3D199-BB50-43F3-8B41-A9D8DBD37C11}" dt="2020-09-13T00:38:43.201" v="246"/>
          <ac:spMkLst>
            <pc:docMk/>
            <pc:sldMk cId="2829587460" sldId="306"/>
            <ac:spMk id="2" creationId="{A8FD8F16-BB3D-4FF4-B829-13B50456F601}"/>
          </ac:spMkLst>
        </pc:spChg>
        <pc:spChg chg="add mod">
          <ac:chgData name="" userId="495979f9a431ddb0" providerId="LiveId" clId="{C9A3D199-BB50-43F3-8B41-A9D8DBD37C11}" dt="2020-09-13T00:38:45.741" v="268" actId="20577"/>
          <ac:spMkLst>
            <pc:docMk/>
            <pc:sldMk cId="2829587460" sldId="306"/>
            <ac:spMk id="3" creationId="{A8CCC39D-FE4F-4C82-9B54-AF73C41FD60C}"/>
          </ac:spMkLst>
        </pc:spChg>
        <pc:spChg chg="add mod">
          <ac:chgData name="" userId="495979f9a431ddb0" providerId="LiveId" clId="{C9A3D199-BB50-43F3-8B41-A9D8DBD37C11}" dt="2020-09-13T00:39:39.695" v="527" actId="20577"/>
          <ac:spMkLst>
            <pc:docMk/>
            <pc:sldMk cId="2829587460" sldId="306"/>
            <ac:spMk id="4" creationId="{FD0E4620-0F06-4C10-8007-A754B579900C}"/>
          </ac:spMkLst>
        </pc:spChg>
        <pc:spChg chg="add del mod">
          <ac:chgData name="" userId="495979f9a431ddb0" providerId="LiveId" clId="{C9A3D199-BB50-43F3-8B41-A9D8DBD37C11}" dt="2020-09-13T00:39:15.395" v="364"/>
          <ac:spMkLst>
            <pc:docMk/>
            <pc:sldMk cId="2829587460" sldId="306"/>
            <ac:spMk id="5" creationId="{17C91D96-9E8D-4BAF-9195-6CE46DF0F5AB}"/>
          </ac:spMkLst>
        </pc:spChg>
        <pc:picChg chg="add mod">
          <ac:chgData name="" userId="495979f9a431ddb0" providerId="LiveId" clId="{C9A3D199-BB50-43F3-8B41-A9D8DBD37C11}" dt="2020-09-13T00:39:52.851" v="530"/>
          <ac:picMkLst>
            <pc:docMk/>
            <pc:sldMk cId="2829587460" sldId="306"/>
            <ac:picMk id="7" creationId="{E8B0541A-4184-4FF2-B45B-68F3BE9D1966}"/>
          </ac:picMkLst>
        </pc:picChg>
        <pc:picChg chg="add">
          <ac:chgData name="" userId="495979f9a431ddb0" providerId="LiveId" clId="{C9A3D199-BB50-43F3-8B41-A9D8DBD37C11}" dt="2020-09-13T00:39:15.395" v="364"/>
          <ac:picMkLst>
            <pc:docMk/>
            <pc:sldMk cId="2829587460" sldId="306"/>
            <ac:picMk id="1026" creationId="{1EC85195-7A70-4049-83F7-D39E71A5D78E}"/>
          </ac:picMkLst>
        </pc:picChg>
      </pc:sldChg>
      <pc:sldChg chg="addSp delSp modSp add">
        <pc:chgData name="" userId="495979f9a431ddb0" providerId="LiveId" clId="{C9A3D199-BB50-43F3-8B41-A9D8DBD37C11}" dt="2020-09-13T00:48:13.882" v="1048" actId="5793"/>
        <pc:sldMkLst>
          <pc:docMk/>
          <pc:sldMk cId="893535637" sldId="307"/>
        </pc:sldMkLst>
        <pc:spChg chg="mod">
          <ac:chgData name="" userId="495979f9a431ddb0" providerId="LiveId" clId="{C9A3D199-BB50-43F3-8B41-A9D8DBD37C11}" dt="2020-09-13T00:44:03.309" v="802" actId="20577"/>
          <ac:spMkLst>
            <pc:docMk/>
            <pc:sldMk cId="893535637" sldId="307"/>
            <ac:spMk id="2" creationId="{6B2DA270-AAC1-4B50-8607-5A739C16A38F}"/>
          </ac:spMkLst>
        </pc:spChg>
        <pc:spChg chg="mod">
          <ac:chgData name="" userId="495979f9a431ddb0" providerId="LiveId" clId="{C9A3D199-BB50-43F3-8B41-A9D8DBD37C11}" dt="2020-09-13T00:48:13.882" v="1048" actId="5793"/>
          <ac:spMkLst>
            <pc:docMk/>
            <pc:sldMk cId="893535637" sldId="307"/>
            <ac:spMk id="3" creationId="{DB16464A-3E08-4798-81E0-60AB9ADF8C6C}"/>
          </ac:spMkLst>
        </pc:spChg>
        <pc:spChg chg="del">
          <ac:chgData name="" userId="495979f9a431ddb0" providerId="LiveId" clId="{C9A3D199-BB50-43F3-8B41-A9D8DBD37C11}" dt="2020-09-13T00:47:33.402" v="945"/>
          <ac:spMkLst>
            <pc:docMk/>
            <pc:sldMk cId="893535637" sldId="307"/>
            <ac:spMk id="4" creationId="{BDB3900A-5933-47A6-8226-3F60B4D58162}"/>
          </ac:spMkLst>
        </pc:spChg>
        <pc:picChg chg="add">
          <ac:chgData name="" userId="495979f9a431ddb0" providerId="LiveId" clId="{C9A3D199-BB50-43F3-8B41-A9D8DBD37C11}" dt="2020-09-13T00:47:33.402" v="945"/>
          <ac:picMkLst>
            <pc:docMk/>
            <pc:sldMk cId="893535637" sldId="307"/>
            <ac:picMk id="2050" creationId="{3FD2FC09-466D-499F-ACE1-1AC414A91FFE}"/>
          </ac:picMkLst>
        </pc:picChg>
      </pc:sldChg>
      <pc:sldChg chg="del">
        <pc:chgData name="" userId="495979f9a431ddb0" providerId="LiveId" clId="{C9A3D199-BB50-43F3-8B41-A9D8DBD37C11}" dt="2020-09-13T00:37:36.676" v="65" actId="2696"/>
        <pc:sldMkLst>
          <pc:docMk/>
          <pc:sldMk cId="4286828308" sldId="307"/>
        </pc:sldMkLst>
      </pc:sldChg>
      <pc:sldChg chg="del">
        <pc:chgData name="" userId="495979f9a431ddb0" providerId="LiveId" clId="{C9A3D199-BB50-43F3-8B41-A9D8DBD37C11}" dt="2020-09-13T00:37:36.682" v="66" actId="2696"/>
        <pc:sldMkLst>
          <pc:docMk/>
          <pc:sldMk cId="485319694" sldId="308"/>
        </pc:sldMkLst>
      </pc:sldChg>
      <pc:sldChg chg="modSp add">
        <pc:chgData name="" userId="495979f9a431ddb0" providerId="LiveId" clId="{C9A3D199-BB50-43F3-8B41-A9D8DBD37C11}" dt="2020-09-13T00:41:35.287" v="760" actId="20577"/>
        <pc:sldMkLst>
          <pc:docMk/>
          <pc:sldMk cId="3294669888" sldId="308"/>
        </pc:sldMkLst>
        <pc:spChg chg="mod">
          <ac:chgData name="" userId="495979f9a431ddb0" providerId="LiveId" clId="{C9A3D199-BB50-43F3-8B41-A9D8DBD37C11}" dt="2020-09-13T00:41:35.287" v="760" actId="20577"/>
          <ac:spMkLst>
            <pc:docMk/>
            <pc:sldMk cId="3294669888" sldId="308"/>
            <ac:spMk id="4" creationId="{FD0E4620-0F06-4C10-8007-A754B579900C}"/>
          </ac:spMkLst>
        </pc:spChg>
      </pc:sldChg>
      <pc:sldChg chg="addSp delSp modSp add modAnim">
        <pc:chgData name="" userId="495979f9a431ddb0" providerId="LiveId" clId="{C9A3D199-BB50-43F3-8B41-A9D8DBD37C11}" dt="2020-09-13T00:56:03.870" v="1412"/>
        <pc:sldMkLst>
          <pc:docMk/>
          <pc:sldMk cId="3488680226" sldId="309"/>
        </pc:sldMkLst>
        <pc:spChg chg="del">
          <ac:chgData name="" userId="495979f9a431ddb0" providerId="LiveId" clId="{C9A3D199-BB50-43F3-8B41-A9D8DBD37C11}" dt="2020-09-13T00:51:16.453" v="1050"/>
          <ac:spMkLst>
            <pc:docMk/>
            <pc:sldMk cId="3488680226" sldId="309"/>
            <ac:spMk id="2" creationId="{CF3E03C0-5B88-4647-B5BA-A4196F0E68F7}"/>
          </ac:spMkLst>
        </pc:spChg>
        <pc:spChg chg="del">
          <ac:chgData name="" userId="495979f9a431ddb0" providerId="LiveId" clId="{C9A3D199-BB50-43F3-8B41-A9D8DBD37C11}" dt="2020-09-13T00:51:16.453" v="1050"/>
          <ac:spMkLst>
            <pc:docMk/>
            <pc:sldMk cId="3488680226" sldId="309"/>
            <ac:spMk id="3" creationId="{2BF10C41-29B8-4952-B8D6-361A6E442BEB}"/>
          </ac:spMkLst>
        </pc:spChg>
        <pc:spChg chg="del">
          <ac:chgData name="" userId="495979f9a431ddb0" providerId="LiveId" clId="{C9A3D199-BB50-43F3-8B41-A9D8DBD37C11}" dt="2020-09-13T00:51:16.453" v="1050"/>
          <ac:spMkLst>
            <pc:docMk/>
            <pc:sldMk cId="3488680226" sldId="309"/>
            <ac:spMk id="4" creationId="{A2749F11-CB95-4D6E-9417-2EF706D9BAA6}"/>
          </ac:spMkLst>
        </pc:spChg>
        <pc:spChg chg="add mod">
          <ac:chgData name="" userId="495979f9a431ddb0" providerId="LiveId" clId="{C9A3D199-BB50-43F3-8B41-A9D8DBD37C11}" dt="2020-09-13T00:51:18.481" v="1060" actId="20577"/>
          <ac:spMkLst>
            <pc:docMk/>
            <pc:sldMk cId="3488680226" sldId="309"/>
            <ac:spMk id="5" creationId="{1A363EAA-2687-4087-BAB7-963365BFC26B}"/>
          </ac:spMkLst>
        </pc:spChg>
        <pc:spChg chg="add mod">
          <ac:chgData name="" userId="495979f9a431ddb0" providerId="LiveId" clId="{C9A3D199-BB50-43F3-8B41-A9D8DBD37C11}" dt="2020-09-13T00:55:56.047" v="1411" actId="6549"/>
          <ac:spMkLst>
            <pc:docMk/>
            <pc:sldMk cId="3488680226" sldId="309"/>
            <ac:spMk id="6" creationId="{7406941E-F2E0-4A3A-8505-1234205D65C9}"/>
          </ac:spMkLst>
        </pc:spChg>
        <pc:spChg chg="add mod">
          <ac:chgData name="" userId="495979f9a431ddb0" providerId="LiveId" clId="{C9A3D199-BB50-43F3-8B41-A9D8DBD37C11}" dt="2020-09-13T00:54:24.914" v="1405" actId="14100"/>
          <ac:spMkLst>
            <pc:docMk/>
            <pc:sldMk cId="3488680226" sldId="309"/>
            <ac:spMk id="7" creationId="{F0D2B4A5-E225-437A-B264-0F26C24A2D1C}"/>
          </ac:spMkLst>
        </pc:spChg>
      </pc:sldChg>
      <pc:sldChg chg="del">
        <pc:chgData name="" userId="495979f9a431ddb0" providerId="LiveId" clId="{C9A3D199-BB50-43F3-8B41-A9D8DBD37C11}" dt="2020-09-13T00:37:36.700" v="69" actId="2696"/>
        <pc:sldMkLst>
          <pc:docMk/>
          <pc:sldMk cId="4131841852" sldId="309"/>
        </pc:sldMkLst>
      </pc:sldChg>
      <pc:sldChg chg="del">
        <pc:chgData name="" userId="495979f9a431ddb0" providerId="LiveId" clId="{C9A3D199-BB50-43F3-8B41-A9D8DBD37C11}" dt="2020-09-13T00:37:36.691" v="67" actId="2696"/>
        <pc:sldMkLst>
          <pc:docMk/>
          <pc:sldMk cId="1147263671" sldId="310"/>
        </pc:sldMkLst>
      </pc:sldChg>
      <pc:sldChg chg="addSp modSp add">
        <pc:chgData name="" userId="495979f9a431ddb0" providerId="LiveId" clId="{C9A3D199-BB50-43F3-8B41-A9D8DBD37C11}" dt="2020-09-13T01:14:36.622" v="1905" actId="14100"/>
        <pc:sldMkLst>
          <pc:docMk/>
          <pc:sldMk cId="4148029425" sldId="310"/>
        </pc:sldMkLst>
        <pc:spChg chg="mod">
          <ac:chgData name="" userId="495979f9a431ddb0" providerId="LiveId" clId="{C9A3D199-BB50-43F3-8B41-A9D8DBD37C11}" dt="2020-09-13T00:56:25.998" v="1434" actId="20577"/>
          <ac:spMkLst>
            <pc:docMk/>
            <pc:sldMk cId="4148029425" sldId="310"/>
            <ac:spMk id="2" creationId="{B617BA3C-1C8F-4DBF-9447-935F2A53A521}"/>
          </ac:spMkLst>
        </pc:spChg>
        <pc:spChg chg="mod">
          <ac:chgData name="" userId="495979f9a431ddb0" providerId="LiveId" clId="{C9A3D199-BB50-43F3-8B41-A9D8DBD37C11}" dt="2020-09-13T00:58:21.171" v="1650" actId="20577"/>
          <ac:spMkLst>
            <pc:docMk/>
            <pc:sldMk cId="4148029425" sldId="310"/>
            <ac:spMk id="3" creationId="{02278CDF-D9D5-4A79-BA62-9CCE6608C098}"/>
          </ac:spMkLst>
        </pc:spChg>
        <pc:spChg chg="add mod">
          <ac:chgData name="" userId="495979f9a431ddb0" providerId="LiveId" clId="{C9A3D199-BB50-43F3-8B41-A9D8DBD37C11}" dt="2020-09-13T01:14:36.622" v="1905" actId="14100"/>
          <ac:spMkLst>
            <pc:docMk/>
            <pc:sldMk cId="4148029425" sldId="310"/>
            <ac:spMk id="4" creationId="{9FB3728A-1983-4209-989C-8BD93636BD97}"/>
          </ac:spMkLst>
        </pc:spChg>
      </pc:sldChg>
      <pc:sldChg chg="addSp delSp modSp add">
        <pc:chgData name="" userId="495979f9a431ddb0" providerId="LiveId" clId="{C9A3D199-BB50-43F3-8B41-A9D8DBD37C11}" dt="2020-09-13T01:19:13.371" v="2103" actId="1076"/>
        <pc:sldMkLst>
          <pc:docMk/>
          <pc:sldMk cId="1627936007" sldId="311"/>
        </pc:sldMkLst>
        <pc:spChg chg="mod">
          <ac:chgData name="" userId="495979f9a431ddb0" providerId="LiveId" clId="{C9A3D199-BB50-43F3-8B41-A9D8DBD37C11}" dt="2020-09-13T01:10:20.654" v="1679" actId="20577"/>
          <ac:spMkLst>
            <pc:docMk/>
            <pc:sldMk cId="1627936007" sldId="311"/>
            <ac:spMk id="2" creationId="{4DDABB86-4153-43F0-AA54-484EEBFDF047}"/>
          </ac:spMkLst>
        </pc:spChg>
        <pc:spChg chg="mod">
          <ac:chgData name="" userId="495979f9a431ddb0" providerId="LiveId" clId="{C9A3D199-BB50-43F3-8B41-A9D8DBD37C11}" dt="2020-09-13T01:11:18.402" v="1764" actId="20577"/>
          <ac:spMkLst>
            <pc:docMk/>
            <pc:sldMk cId="1627936007" sldId="311"/>
            <ac:spMk id="3" creationId="{1381061E-1B6E-46A9-A2F1-E6114C9292A7}"/>
          </ac:spMkLst>
        </pc:spChg>
        <pc:spChg chg="add del mod">
          <ac:chgData name="" userId="495979f9a431ddb0" providerId="LiveId" clId="{C9A3D199-BB50-43F3-8B41-A9D8DBD37C11}" dt="2020-09-13T01:11:57.340" v="1767"/>
          <ac:spMkLst>
            <pc:docMk/>
            <pc:sldMk cId="1627936007" sldId="311"/>
            <ac:spMk id="4" creationId="{E667BCA9-CFC3-4D5A-B4B1-D075AC04FFEE}"/>
          </ac:spMkLst>
        </pc:spChg>
        <pc:spChg chg="add mod">
          <ac:chgData name="" userId="495979f9a431ddb0" providerId="LiveId" clId="{C9A3D199-BB50-43F3-8B41-A9D8DBD37C11}" dt="2020-09-13T01:19:13.371" v="2103" actId="1076"/>
          <ac:spMkLst>
            <pc:docMk/>
            <pc:sldMk cId="1627936007" sldId="311"/>
            <ac:spMk id="5" creationId="{199CF32D-7014-4E13-B175-6BFC04E5414B}"/>
          </ac:spMkLst>
        </pc:spChg>
      </pc:sldChg>
      <pc:sldChg chg="del">
        <pc:chgData name="" userId="495979f9a431ddb0" providerId="LiveId" clId="{C9A3D199-BB50-43F3-8B41-A9D8DBD37C11}" dt="2020-09-13T00:37:36.696" v="68" actId="2696"/>
        <pc:sldMkLst>
          <pc:docMk/>
          <pc:sldMk cId="2087863388" sldId="311"/>
        </pc:sldMkLst>
      </pc:sldChg>
      <pc:sldChg chg="addSp modSp add">
        <pc:chgData name="" userId="495979f9a431ddb0" providerId="LiveId" clId="{C9A3D199-BB50-43F3-8B41-A9D8DBD37C11}" dt="2020-09-13T01:22:52.870" v="2591" actId="20577"/>
        <pc:sldMkLst>
          <pc:docMk/>
          <pc:sldMk cId="1733689563" sldId="312"/>
        </pc:sldMkLst>
        <pc:spChg chg="mod">
          <ac:chgData name="" userId="495979f9a431ddb0" providerId="LiveId" clId="{C9A3D199-BB50-43F3-8B41-A9D8DBD37C11}" dt="2020-09-13T01:19:55.462" v="2130" actId="20577"/>
          <ac:spMkLst>
            <pc:docMk/>
            <pc:sldMk cId="1733689563" sldId="312"/>
            <ac:spMk id="2" creationId="{FDFD227D-D6E5-4EFD-B0E4-C8B06E195E25}"/>
          </ac:spMkLst>
        </pc:spChg>
        <pc:spChg chg="add mod">
          <ac:chgData name="" userId="495979f9a431ddb0" providerId="LiveId" clId="{C9A3D199-BB50-43F3-8B41-A9D8DBD37C11}" dt="2020-09-13T01:22:52.870" v="2591" actId="20577"/>
          <ac:spMkLst>
            <pc:docMk/>
            <pc:sldMk cId="1733689563" sldId="312"/>
            <ac:spMk id="6" creationId="{9E4E1CF6-A064-40E7-9365-11B156B93F7E}"/>
          </ac:spMkLst>
        </pc:spChg>
        <pc:graphicFrameChg chg="mod modGraphic">
          <ac:chgData name="" userId="495979f9a431ddb0" providerId="LiveId" clId="{C9A3D199-BB50-43F3-8B41-A9D8DBD37C11}" dt="2020-09-13T01:21:41.020" v="2283" actId="122"/>
          <ac:graphicFrameMkLst>
            <pc:docMk/>
            <pc:sldMk cId="1733689563" sldId="312"/>
            <ac:graphicFrameMk id="4" creationId="{735B73FA-FE59-4BB8-A534-8B6B375FB27B}"/>
          </ac:graphicFrameMkLst>
        </pc:graphicFrameChg>
        <pc:graphicFrameChg chg="add mod">
          <ac:chgData name="" userId="495979f9a431ddb0" providerId="LiveId" clId="{C9A3D199-BB50-43F3-8B41-A9D8DBD37C11}" dt="2020-09-13T01:21:41.951" v="2285"/>
          <ac:graphicFrameMkLst>
            <pc:docMk/>
            <pc:sldMk cId="1733689563" sldId="312"/>
            <ac:graphicFrameMk id="5" creationId="{EC5ADB10-B53C-443D-B20E-36455F445CB2}"/>
          </ac:graphicFrameMkLst>
        </pc:graphicFrameChg>
      </pc:sldChg>
      <pc:sldChg chg="add del">
        <pc:chgData name="" userId="495979f9a431ddb0" providerId="LiveId" clId="{C9A3D199-BB50-43F3-8B41-A9D8DBD37C11}" dt="2020-09-13T01:17:20.547" v="1907" actId="2696"/>
        <pc:sldMkLst>
          <pc:docMk/>
          <pc:sldMk cId="1918751937" sldId="312"/>
        </pc:sldMkLst>
      </pc:sldChg>
      <pc:sldChg chg="del">
        <pc:chgData name="" userId="495979f9a431ddb0" providerId="LiveId" clId="{C9A3D199-BB50-43F3-8B41-A9D8DBD37C11}" dt="2020-09-13T00:37:36.705" v="70" actId="2696"/>
        <pc:sldMkLst>
          <pc:docMk/>
          <pc:sldMk cId="3808640378" sldId="312"/>
        </pc:sldMkLst>
      </pc:sldChg>
      <pc:sldChg chg="addSp modSp add modAnim">
        <pc:chgData name="" userId="495979f9a431ddb0" providerId="LiveId" clId="{C9A3D199-BB50-43F3-8B41-A9D8DBD37C11}" dt="2020-09-13T01:34:46.749" v="3928"/>
        <pc:sldMkLst>
          <pc:docMk/>
          <pc:sldMk cId="1245721975" sldId="313"/>
        </pc:sldMkLst>
        <pc:spChg chg="mod">
          <ac:chgData name="" userId="495979f9a431ddb0" providerId="LiveId" clId="{C9A3D199-BB50-43F3-8B41-A9D8DBD37C11}" dt="2020-09-13T01:30:43.666" v="2986" actId="20577"/>
          <ac:spMkLst>
            <pc:docMk/>
            <pc:sldMk cId="1245721975" sldId="313"/>
            <ac:spMk id="2" creationId="{6DFB8E7B-D4AD-488D-9F21-B63A7DFB33A5}"/>
          </ac:spMkLst>
        </pc:spChg>
        <pc:spChg chg="mod">
          <ac:chgData name="" userId="495979f9a431ddb0" providerId="LiveId" clId="{C9A3D199-BB50-43F3-8B41-A9D8DBD37C11}" dt="2020-09-13T01:34:29.569" v="3926" actId="113"/>
          <ac:spMkLst>
            <pc:docMk/>
            <pc:sldMk cId="1245721975" sldId="313"/>
            <ac:spMk id="3" creationId="{D34E8742-0EF0-499D-84FB-C6CFA840A75E}"/>
          </ac:spMkLst>
        </pc:spChg>
        <pc:spChg chg="add mod">
          <ac:chgData name="" userId="495979f9a431ddb0" providerId="LiveId" clId="{C9A3D199-BB50-43F3-8B41-A9D8DBD37C11}" dt="2020-09-13T01:34:15.835" v="3919" actId="27636"/>
          <ac:spMkLst>
            <pc:docMk/>
            <pc:sldMk cId="1245721975" sldId="313"/>
            <ac:spMk id="4" creationId="{49E9EC58-6D06-43D6-9023-BFFB21C20F60}"/>
          </ac:spMkLst>
        </pc:spChg>
      </pc:sldChg>
    </pc:docChg>
  </pc:docChgLst>
  <pc:docChgLst>
    <pc:chgData userId="495979f9a431ddb0" providerId="LiveId" clId="{011D1576-A06F-451F-A97A-47CDF7A2E8B8}"/>
    <pc:docChg chg="undo custSel addSld delSld modSld">
      <pc:chgData name="" userId="495979f9a431ddb0" providerId="LiveId" clId="{011D1576-A06F-451F-A97A-47CDF7A2E8B8}" dt="2020-09-10T03:17:26.591" v="3578" actId="20577"/>
      <pc:docMkLst>
        <pc:docMk/>
      </pc:docMkLst>
      <pc:sldChg chg="modSp">
        <pc:chgData name="" userId="495979f9a431ddb0" providerId="LiveId" clId="{011D1576-A06F-451F-A97A-47CDF7A2E8B8}" dt="2020-09-10T00:12:06.954" v="44" actId="20577"/>
        <pc:sldMkLst>
          <pc:docMk/>
          <pc:sldMk cId="1753943686" sldId="298"/>
        </pc:sldMkLst>
        <pc:spChg chg="mod">
          <ac:chgData name="" userId="495979f9a431ddb0" providerId="LiveId" clId="{011D1576-A06F-451F-A97A-47CDF7A2E8B8}" dt="2020-09-10T00:12:06.954" v="4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011D1576-A06F-451F-A97A-47CDF7A2E8B8}" dt="2020-09-10T00:13:24.168" v="272" actId="14100"/>
        <pc:sldMkLst>
          <pc:docMk/>
          <pc:sldMk cId="3777021594" sldId="303"/>
        </pc:sldMkLst>
        <pc:spChg chg="mod">
          <ac:chgData name="" userId="495979f9a431ddb0" providerId="LiveId" clId="{011D1576-A06F-451F-A97A-47CDF7A2E8B8}" dt="2020-09-10T00:13:24.168" v="272" actId="14100"/>
          <ac:spMkLst>
            <pc:docMk/>
            <pc:sldMk cId="3777021594" sldId="303"/>
            <ac:spMk id="8" creationId="{7D2C9FD9-6243-4952-ABA6-E5D86D00A124}"/>
          </ac:spMkLst>
        </pc:spChg>
      </pc:sldChg>
    </pc:docChg>
  </pc:docChgLst>
  <pc:docChgLst>
    <pc:chgData userId="495979f9a431ddb0" providerId="LiveId" clId="{260A23E0-9D9E-4C0D-8DAD-E38BC45F4EE1}"/>
    <pc:docChg chg="undo custSel addSld delSld modSld">
      <pc:chgData name="" userId="495979f9a431ddb0" providerId="LiveId" clId="{260A23E0-9D9E-4C0D-8DAD-E38BC45F4EE1}" dt="2020-09-12T23:38:46.727" v="3937" actId="20577"/>
      <pc:docMkLst>
        <pc:docMk/>
      </pc:docMkLst>
      <pc:sldChg chg="modSp">
        <pc:chgData name="" userId="495979f9a431ddb0" providerId="LiveId" clId="{260A23E0-9D9E-4C0D-8DAD-E38BC45F4EE1}" dt="2020-09-12T21:37:20.498" v="40" actId="20577"/>
        <pc:sldMkLst>
          <pc:docMk/>
          <pc:sldMk cId="1753943686" sldId="298"/>
        </pc:sldMkLst>
        <pc:spChg chg="mod">
          <ac:chgData name="" userId="495979f9a431ddb0" providerId="LiveId" clId="{260A23E0-9D9E-4C0D-8DAD-E38BC45F4EE1}" dt="2020-09-12T21:37:20.498" v="40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260A23E0-9D9E-4C0D-8DAD-E38BC45F4EE1}" dt="2020-09-12T23:24:47.465" v="3248" actId="114"/>
        <pc:sldMkLst>
          <pc:docMk/>
          <pc:sldMk cId="3777021594" sldId="303"/>
        </pc:sldMkLst>
        <pc:spChg chg="mod">
          <ac:chgData name="" userId="495979f9a431ddb0" providerId="LiveId" clId="{260A23E0-9D9E-4C0D-8DAD-E38BC45F4EE1}" dt="2020-09-12T23:24:47.465" v="3248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260A23E0-9D9E-4C0D-8DAD-E38BC45F4EE1}" dt="2020-09-12T22:47:18.921" v="485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260A23E0-9D9E-4C0D-8DAD-E38BC45F4EE1}" dt="2020-09-12T23:24:17.719" v="3241" actId="478"/>
          <ac:picMkLst>
            <pc:docMk/>
            <pc:sldMk cId="3777021594" sldId="303"/>
            <ac:picMk id="3" creationId="{EE4B2D45-BE6B-49C8-834E-95A5CF65584B}"/>
          </ac:picMkLst>
        </pc:picChg>
        <pc:picChg chg="add mod modCrop">
          <ac:chgData name="" userId="495979f9a431ddb0" providerId="LiveId" clId="{260A23E0-9D9E-4C0D-8DAD-E38BC45F4EE1}" dt="2020-09-12T23:24:41.491" v="3246" actId="1076"/>
          <ac:picMkLst>
            <pc:docMk/>
            <pc:sldMk cId="3777021594" sldId="303"/>
            <ac:picMk id="4" creationId="{6661E5E3-A5B6-4A01-8E71-9A4289C7DC7A}"/>
          </ac:picMkLst>
        </pc:picChg>
      </pc:sldChg>
    </pc:docChg>
  </pc:docChgLst>
  <pc:docChgLst>
    <pc:chgData userId="495979f9a431ddb0" providerId="LiveId" clId="{46D1DD21-8F8C-4E8E-8F11-58446D5DAB67}"/>
    <pc:docChg chg="undo custSel addSld delSld modSld">
      <pc:chgData name="" userId="495979f9a431ddb0" providerId="LiveId" clId="{46D1DD21-8F8C-4E8E-8F11-58446D5DAB67}" dt="2020-09-11T00:37:31.438" v="59"/>
      <pc:docMkLst>
        <pc:docMk/>
      </pc:docMkLst>
      <pc:sldChg chg="addSp delSp modSp">
        <pc:chgData name="" userId="495979f9a431ddb0" providerId="LiveId" clId="{46D1DD21-8F8C-4E8E-8F11-58446D5DAB67}" dt="2020-09-10T20:43:30.293" v="51" actId="20577"/>
        <pc:sldMkLst>
          <pc:docMk/>
          <pc:sldMk cId="3777021594" sldId="303"/>
        </pc:sldMkLst>
        <pc:spChg chg="mod">
          <ac:chgData name="" userId="495979f9a431ddb0" providerId="LiveId" clId="{46D1DD21-8F8C-4E8E-8F11-58446D5DAB67}" dt="2020-09-10T20:43:30.293" v="51" actId="20577"/>
          <ac:spMkLst>
            <pc:docMk/>
            <pc:sldMk cId="3777021594" sldId="303"/>
            <ac:spMk id="5" creationId="{53E05FFE-C7DB-4D1D-8C83-69A50BA1374A}"/>
          </ac:spMkLst>
        </pc:spChg>
        <pc:picChg chg="del">
          <ac:chgData name="" userId="495979f9a431ddb0" providerId="LiveId" clId="{46D1DD21-8F8C-4E8E-8F11-58446D5DAB67}" dt="2020-09-10T20:43:16.895" v="0" actId="478"/>
          <ac:picMkLst>
            <pc:docMk/>
            <pc:sldMk cId="3777021594" sldId="303"/>
            <ac:picMk id="9" creationId="{977F5E5A-C05F-44D1-B412-1020AF931C34}"/>
          </ac:picMkLst>
        </pc:picChg>
        <pc:picChg chg="add mod">
          <ac:chgData name="" userId="495979f9a431ddb0" providerId="LiveId" clId="{46D1DD21-8F8C-4E8E-8F11-58446D5DAB67}" dt="2020-09-10T20:43:20.970" v="2" actId="1076"/>
          <ac:picMkLst>
            <pc:docMk/>
            <pc:sldMk cId="3777021594" sldId="303"/>
            <ac:picMk id="1026" creationId="{E6EF972F-10AC-4AFE-B93E-F37938FAF5CB}"/>
          </ac:picMkLst>
        </pc:picChg>
      </pc:sldChg>
    </pc:docChg>
  </pc:docChgLst>
  <pc:docChgLst>
    <pc:chgData userId="495979f9a431ddb0" providerId="LiveId" clId="{418DB195-2AE1-4D5E-A706-9B8B9B9584D1}"/>
    <pc:docChg chg="undo custSel addSld delSld modSld">
      <pc:chgData name="" userId="495979f9a431ddb0" providerId="LiveId" clId="{418DB195-2AE1-4D5E-A706-9B8B9B9584D1}" dt="2020-09-13T02:44:46.050" v="1925" actId="20577"/>
      <pc:docMkLst>
        <pc:docMk/>
      </pc:docMkLst>
      <pc:sldChg chg="addSp delSp modSp">
        <pc:chgData name="" userId="495979f9a431ddb0" providerId="LiveId" clId="{418DB195-2AE1-4D5E-A706-9B8B9B9584D1}" dt="2020-09-13T01:41:32.440" v="392" actId="20577"/>
        <pc:sldMkLst>
          <pc:docMk/>
          <pc:sldMk cId="2018791873" sldId="268"/>
        </pc:sldMkLst>
        <pc:spChg chg="mod">
          <ac:chgData name="" userId="495979f9a431ddb0" providerId="LiveId" clId="{418DB195-2AE1-4D5E-A706-9B8B9B9584D1}" dt="2020-09-13T01:40:36.173" v="115" actId="20577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418DB195-2AE1-4D5E-A706-9B8B9B9584D1}" dt="2020-09-13T01:41:32.440" v="392" actId="20577"/>
          <ac:spMkLst>
            <pc:docMk/>
            <pc:sldMk cId="2018791873" sldId="268"/>
            <ac:spMk id="8" creationId="{7D2C9FD9-6243-4952-ABA6-E5D86D00A124}"/>
          </ac:spMkLst>
        </pc:spChg>
        <pc:picChg chg="del">
          <ac:chgData name="" userId="495979f9a431ddb0" providerId="LiveId" clId="{418DB195-2AE1-4D5E-A706-9B8B9B9584D1}" dt="2020-09-13T01:40:00.398" v="16" actId="478"/>
          <ac:picMkLst>
            <pc:docMk/>
            <pc:sldMk cId="2018791873" sldId="268"/>
            <ac:picMk id="5" creationId="{CCC1119F-4C2B-4AC5-9AF4-061DDF0DAE7E}"/>
          </ac:picMkLst>
        </pc:picChg>
        <pc:picChg chg="add mod">
          <ac:chgData name="" userId="495979f9a431ddb0" providerId="LiveId" clId="{418DB195-2AE1-4D5E-A706-9B8B9B9584D1}" dt="2020-09-13T01:40:12.128" v="21" actId="1076"/>
          <ac:picMkLst>
            <pc:docMk/>
            <pc:sldMk cId="2018791873" sldId="268"/>
            <ac:picMk id="1026" creationId="{BA4E7D14-A4D7-41C4-8ED8-605034DA9574}"/>
          </ac:picMkLst>
        </pc:picChg>
      </pc:sldChg>
      <pc:sldChg chg="modSp">
        <pc:chgData name="" userId="495979f9a431ddb0" providerId="LiveId" clId="{418DB195-2AE1-4D5E-A706-9B8B9B9584D1}" dt="2020-09-13T01:36:35.380" v="12" actId="20577"/>
        <pc:sldMkLst>
          <pc:docMk/>
          <pc:sldMk cId="1753943686" sldId="298"/>
        </pc:sldMkLst>
        <pc:spChg chg="mod">
          <ac:chgData name="" userId="495979f9a431ddb0" providerId="LiveId" clId="{418DB195-2AE1-4D5E-A706-9B8B9B9584D1}" dt="2020-09-13T01:36:35.380" v="12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418DB195-2AE1-4D5E-A706-9B8B9B9584D1}" dt="2020-09-13T01:42:53.741" v="533" actId="20577"/>
        <pc:sldMkLst>
          <pc:docMk/>
          <pc:sldMk cId="3777021594" sldId="303"/>
        </pc:sldMkLst>
        <pc:spChg chg="mod">
          <ac:chgData name="" userId="495979f9a431ddb0" providerId="LiveId" clId="{418DB195-2AE1-4D5E-A706-9B8B9B9584D1}" dt="2020-09-13T01:42:53.741" v="533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418DB195-2AE1-4D5E-A706-9B8B9B9584D1}" dt="2020-09-13T01:36:57.620" v="13" actId="478"/>
          <ac:picMkLst>
            <pc:docMk/>
            <pc:sldMk cId="3777021594" sldId="303"/>
            <ac:picMk id="3" creationId="{F9EB75C5-6F66-4AD9-B7C3-6C6DF6F44CF3}"/>
          </ac:picMkLst>
        </pc:picChg>
        <pc:picChg chg="add mod">
          <ac:chgData name="" userId="495979f9a431ddb0" providerId="LiveId" clId="{418DB195-2AE1-4D5E-A706-9B8B9B9584D1}" dt="2020-09-13T01:37:04.640" v="15" actId="1076"/>
          <ac:picMkLst>
            <pc:docMk/>
            <pc:sldMk cId="3777021594" sldId="303"/>
            <ac:picMk id="4" creationId="{1776A516-3AAD-40DF-98C8-57C132E259EF}"/>
          </ac:picMkLst>
        </pc:picChg>
      </pc:sldChg>
      <pc:sldChg chg="addSp delSp modSp delAnim">
        <pc:chgData name="" userId="495979f9a431ddb0" providerId="LiveId" clId="{418DB195-2AE1-4D5E-A706-9B8B9B9584D1}" dt="2020-09-13T01:44:56.294" v="588" actId="1076"/>
        <pc:sldMkLst>
          <pc:docMk/>
          <pc:sldMk cId="1083001489" sldId="305"/>
        </pc:sldMkLst>
        <pc:spChg chg="add mod ord">
          <ac:chgData name="" userId="495979f9a431ddb0" providerId="LiveId" clId="{418DB195-2AE1-4D5E-A706-9B8B9B9584D1}" dt="2020-09-13T01:44:33.687" v="559" actId="14100"/>
          <ac:spMkLst>
            <pc:docMk/>
            <pc:sldMk cId="1083001489" sldId="305"/>
            <ac:spMk id="3" creationId="{86B12034-9CC1-4DE8-A9D2-2D006A51B2BE}"/>
          </ac:spMkLst>
        </pc:spChg>
        <pc:spChg chg="add mod">
          <ac:chgData name="" userId="495979f9a431ddb0" providerId="LiveId" clId="{418DB195-2AE1-4D5E-A706-9B8B9B9584D1}" dt="2020-09-13T01:44:37.678" v="560" actId="1076"/>
          <ac:spMkLst>
            <pc:docMk/>
            <pc:sldMk cId="1083001489" sldId="305"/>
            <ac:spMk id="4" creationId="{8DB058F3-8207-4ED4-8C92-884188743C7F}"/>
          </ac:spMkLst>
        </pc:spChg>
        <pc:spChg chg="mod">
          <ac:chgData name="" userId="495979f9a431ddb0" providerId="LiveId" clId="{418DB195-2AE1-4D5E-A706-9B8B9B9584D1}" dt="2020-09-13T01:43:22.278" v="535" actId="1076"/>
          <ac:spMkLst>
            <pc:docMk/>
            <pc:sldMk cId="1083001489" sldId="305"/>
            <ac:spMk id="26" creationId="{08DE85E5-907A-404C-89B8-D690C3C0CB87}"/>
          </ac:spMkLst>
        </pc:spChg>
        <pc:spChg chg="add del mod">
          <ac:chgData name="" userId="495979f9a431ddb0" providerId="LiveId" clId="{418DB195-2AE1-4D5E-A706-9B8B9B9584D1}" dt="2020-09-13T01:44:40.905" v="563"/>
          <ac:spMkLst>
            <pc:docMk/>
            <pc:sldMk cId="1083001489" sldId="305"/>
            <ac:spMk id="27" creationId="{07B0F237-649A-457E-8D83-C6116F3C2D57}"/>
          </ac:spMkLst>
        </pc:spChg>
        <pc:spChg chg="add mod">
          <ac:chgData name="" userId="495979f9a431ddb0" providerId="LiveId" clId="{418DB195-2AE1-4D5E-A706-9B8B9B9584D1}" dt="2020-09-13T01:44:56.294" v="588" actId="1076"/>
          <ac:spMkLst>
            <pc:docMk/>
            <pc:sldMk cId="1083001489" sldId="305"/>
            <ac:spMk id="31" creationId="{63D8AD4B-FE41-430F-AB58-91C86F262925}"/>
          </ac:spMkLst>
        </pc:spChg>
        <pc:spChg chg="add mod">
          <ac:chgData name="" userId="495979f9a431ddb0" providerId="LiveId" clId="{418DB195-2AE1-4D5E-A706-9B8B9B9584D1}" dt="2020-09-13T01:44:40.198" v="561" actId="1076"/>
          <ac:spMkLst>
            <pc:docMk/>
            <pc:sldMk cId="1083001489" sldId="305"/>
            <ac:spMk id="45" creationId="{02A69F2F-592A-40B6-B801-5CF044004C65}"/>
          </ac:spMkLst>
        </pc:spChg>
        <pc:spChg chg="mod">
          <ac:chgData name="" userId="495979f9a431ddb0" providerId="LiveId" clId="{418DB195-2AE1-4D5E-A706-9B8B9B9584D1}" dt="2020-09-13T01:43:22.278" v="535" actId="1076"/>
          <ac:spMkLst>
            <pc:docMk/>
            <pc:sldMk cId="1083001489" sldId="305"/>
            <ac:spMk id="48" creationId="{3FFE709A-3563-4AB5-9D76-85CF5EDDA7A9}"/>
          </ac:spMkLst>
        </pc:spChg>
        <pc:spChg chg="mod">
          <ac:chgData name="" userId="495979f9a431ddb0" providerId="LiveId" clId="{418DB195-2AE1-4D5E-A706-9B8B9B9584D1}" dt="2020-09-13T01:43:22.278" v="535" actId="1076"/>
          <ac:spMkLst>
            <pc:docMk/>
            <pc:sldMk cId="1083001489" sldId="305"/>
            <ac:spMk id="49" creationId="{6F70E31B-F7A5-4B47-B955-02AB9AD437BB}"/>
          </ac:spMkLst>
        </pc:spChg>
        <pc:spChg chg="mod">
          <ac:chgData name="" userId="495979f9a431ddb0" providerId="LiveId" clId="{418DB195-2AE1-4D5E-A706-9B8B9B9584D1}" dt="2020-09-13T01:44:30.041" v="558" actId="1076"/>
          <ac:spMkLst>
            <pc:docMk/>
            <pc:sldMk cId="1083001489" sldId="305"/>
            <ac:spMk id="51" creationId="{145F7731-8FA7-4FE6-AB68-DD55C199031F}"/>
          </ac:spMkLst>
        </pc:spChg>
        <pc:spChg chg="mod">
          <ac:chgData name="" userId="495979f9a431ddb0" providerId="LiveId" clId="{418DB195-2AE1-4D5E-A706-9B8B9B9584D1}" dt="2020-09-13T01:44:28.383" v="557" actId="1076"/>
          <ac:spMkLst>
            <pc:docMk/>
            <pc:sldMk cId="1083001489" sldId="305"/>
            <ac:spMk id="52" creationId="{38FE512E-EB62-44E9-8D48-218BBDDC7C88}"/>
          </ac:spMkLst>
        </pc:spChg>
        <pc:spChg chg="mod">
          <ac:chgData name="" userId="495979f9a431ddb0" providerId="LiveId" clId="{418DB195-2AE1-4D5E-A706-9B8B9B9584D1}" dt="2020-09-13T01:44:28.383" v="557" actId="1076"/>
          <ac:spMkLst>
            <pc:docMk/>
            <pc:sldMk cId="1083001489" sldId="305"/>
            <ac:spMk id="53" creationId="{5F939E21-24D3-4351-8F16-2CFB5154151A}"/>
          </ac:spMkLst>
        </pc:spChg>
        <pc:spChg chg="del">
          <ac:chgData name="" userId="495979f9a431ddb0" providerId="LiveId" clId="{418DB195-2AE1-4D5E-A706-9B8B9B9584D1}" dt="2020-09-13T01:43:15.808" v="534" actId="478"/>
          <ac:spMkLst>
            <pc:docMk/>
            <pc:sldMk cId="1083001489" sldId="305"/>
            <ac:spMk id="57" creationId="{D29C2A44-DEEE-481D-A46E-B15C0E7EC649}"/>
          </ac:spMkLst>
        </pc:spChg>
        <pc:spChg chg="del">
          <ac:chgData name="" userId="495979f9a431ddb0" providerId="LiveId" clId="{418DB195-2AE1-4D5E-A706-9B8B9B9584D1}" dt="2020-09-13T01:43:15.808" v="534" actId="478"/>
          <ac:spMkLst>
            <pc:docMk/>
            <pc:sldMk cId="1083001489" sldId="305"/>
            <ac:spMk id="58" creationId="{FE6B6DD9-8342-4061-8A60-89B76EEB8A7F}"/>
          </ac:spMkLst>
        </pc:spChg>
        <pc:grpChg chg="mod">
          <ac:chgData name="" userId="495979f9a431ddb0" providerId="LiveId" clId="{418DB195-2AE1-4D5E-A706-9B8B9B9584D1}" dt="2020-09-13T01:43:22.278" v="535" actId="1076"/>
          <ac:grpSpMkLst>
            <pc:docMk/>
            <pc:sldMk cId="1083001489" sldId="305"/>
            <ac:grpSpMk id="25" creationId="{056043C6-B7DA-4B3F-8535-C15D003D2658}"/>
          </ac:grpSpMkLst>
        </pc:grpChg>
        <pc:grpChg chg="mod">
          <ac:chgData name="" userId="495979f9a431ddb0" providerId="LiveId" clId="{418DB195-2AE1-4D5E-A706-9B8B9B9584D1}" dt="2020-09-13T01:43:22.278" v="535" actId="1076"/>
          <ac:grpSpMkLst>
            <pc:docMk/>
            <pc:sldMk cId="1083001489" sldId="305"/>
            <ac:grpSpMk id="56" creationId="{FA8F21E7-EA2C-4255-85D5-0F6A09FDC78C}"/>
          </ac:grpSpMkLst>
        </pc:grpChg>
        <pc:picChg chg="mod">
          <ac:chgData name="" userId="495979f9a431ddb0" providerId="LiveId" clId="{418DB195-2AE1-4D5E-A706-9B8B9B9584D1}" dt="2020-09-13T01:43:22.278" v="535" actId="1076"/>
          <ac:picMkLst>
            <pc:docMk/>
            <pc:sldMk cId="1083001489" sldId="305"/>
            <ac:picMk id="28" creationId="{0090DD67-26F9-4F2D-A712-472C31A8BA65}"/>
          </ac:picMkLst>
        </pc:picChg>
        <pc:picChg chg="del">
          <ac:chgData name="" userId="495979f9a431ddb0" providerId="LiveId" clId="{418DB195-2AE1-4D5E-A706-9B8B9B9584D1}" dt="2020-09-13T01:43:15.808" v="534" actId="478"/>
          <ac:picMkLst>
            <pc:docMk/>
            <pc:sldMk cId="1083001489" sldId="305"/>
            <ac:picMk id="55" creationId="{CDC39F3C-6D03-41DA-922B-E927EF08BCC5}"/>
          </ac:picMkLst>
        </pc:picChg>
      </pc:sldChg>
      <pc:sldChg chg="addSp delSp modSp">
        <pc:chgData name="" userId="495979f9a431ddb0" providerId="LiveId" clId="{418DB195-2AE1-4D5E-A706-9B8B9B9584D1}" dt="2020-09-13T02:14:57.530" v="1451" actId="20577"/>
        <pc:sldMkLst>
          <pc:docMk/>
          <pc:sldMk cId="2829587460" sldId="306"/>
        </pc:sldMkLst>
        <pc:spChg chg="mod">
          <ac:chgData name="" userId="495979f9a431ddb0" providerId="LiveId" clId="{418DB195-2AE1-4D5E-A706-9B8B9B9584D1}" dt="2020-09-13T02:14:36.590" v="1390" actId="20577"/>
          <ac:spMkLst>
            <pc:docMk/>
            <pc:sldMk cId="2829587460" sldId="306"/>
            <ac:spMk id="3" creationId="{A8CCC39D-FE4F-4C82-9B54-AF73C41FD60C}"/>
          </ac:spMkLst>
        </pc:spChg>
        <pc:spChg chg="mod">
          <ac:chgData name="" userId="495979f9a431ddb0" providerId="LiveId" clId="{418DB195-2AE1-4D5E-A706-9B8B9B9584D1}" dt="2020-09-13T02:14:57.530" v="1451" actId="20577"/>
          <ac:spMkLst>
            <pc:docMk/>
            <pc:sldMk cId="2829587460" sldId="306"/>
            <ac:spMk id="4" creationId="{FD0E4620-0F06-4C10-8007-A754B579900C}"/>
          </ac:spMkLst>
        </pc:spChg>
        <pc:spChg chg="add del mod">
          <ac:chgData name="" userId="495979f9a431ddb0" providerId="LiveId" clId="{418DB195-2AE1-4D5E-A706-9B8B9B9584D1}" dt="2020-09-13T01:45:14.877" v="616"/>
          <ac:spMkLst>
            <pc:docMk/>
            <pc:sldMk cId="2829587460" sldId="306"/>
            <ac:spMk id="5" creationId="{F1977357-9579-45EB-891E-8EA4A2F5EF1F}"/>
          </ac:spMkLst>
        </pc:spChg>
        <pc:picChg chg="del">
          <ac:chgData name="" userId="495979f9a431ddb0" providerId="LiveId" clId="{418DB195-2AE1-4D5E-A706-9B8B9B9584D1}" dt="2020-09-13T01:45:11.279" v="615" actId="478"/>
          <ac:picMkLst>
            <pc:docMk/>
            <pc:sldMk cId="2829587460" sldId="306"/>
            <ac:picMk id="1026" creationId="{1EC85195-7A70-4049-83F7-D39E71A5D78E}"/>
          </ac:picMkLst>
        </pc:picChg>
      </pc:sldChg>
      <pc:sldChg chg="del">
        <pc:chgData name="" userId="495979f9a431ddb0" providerId="LiveId" clId="{418DB195-2AE1-4D5E-A706-9B8B9B9584D1}" dt="2020-09-13T01:51:05.134" v="926" actId="2696"/>
        <pc:sldMkLst>
          <pc:docMk/>
          <pc:sldMk cId="893535637" sldId="307"/>
        </pc:sldMkLst>
      </pc:sldChg>
      <pc:sldChg chg="addSp delSp modSp add">
        <pc:chgData name="" userId="495979f9a431ddb0" providerId="LiveId" clId="{418DB195-2AE1-4D5E-A706-9B8B9B9584D1}" dt="2020-09-13T02:17:05.305" v="1456" actId="1076"/>
        <pc:sldMkLst>
          <pc:docMk/>
          <pc:sldMk cId="1002478117" sldId="307"/>
        </pc:sldMkLst>
        <pc:spChg chg="del mod">
          <ac:chgData name="" userId="495979f9a431ddb0" providerId="LiveId" clId="{418DB195-2AE1-4D5E-A706-9B8B9B9584D1}" dt="2020-09-13T02:10:53.262" v="952"/>
          <ac:spMkLst>
            <pc:docMk/>
            <pc:sldMk cId="1002478117" sldId="307"/>
            <ac:spMk id="2" creationId="{11DDE011-717E-4C8C-9109-239D61034170}"/>
          </ac:spMkLst>
        </pc:spChg>
        <pc:spChg chg="del">
          <ac:chgData name="" userId="495979f9a431ddb0" providerId="LiveId" clId="{418DB195-2AE1-4D5E-A706-9B8B9B9584D1}" dt="2020-09-13T01:56:05.705" v="946"/>
          <ac:spMkLst>
            <pc:docMk/>
            <pc:sldMk cId="1002478117" sldId="307"/>
            <ac:spMk id="3" creationId="{80B1BA26-B934-49DC-A54E-E68A544871E3}"/>
          </ac:spMkLst>
        </pc:spChg>
        <pc:picChg chg="add mod modCrop">
          <ac:chgData name="" userId="495979f9a431ddb0" providerId="LiveId" clId="{418DB195-2AE1-4D5E-A706-9B8B9B9584D1}" dt="2020-09-13T02:17:05.305" v="1456" actId="1076"/>
          <ac:picMkLst>
            <pc:docMk/>
            <pc:sldMk cId="1002478117" sldId="307"/>
            <ac:picMk id="5" creationId="{F9452342-E9AE-41B6-99EB-C2EE99C1D036}"/>
          </ac:picMkLst>
        </pc:picChg>
      </pc:sldChg>
      <pc:sldChg chg="modSp add">
        <pc:chgData name="" userId="495979f9a431ddb0" providerId="LiveId" clId="{418DB195-2AE1-4D5E-A706-9B8B9B9584D1}" dt="2020-09-13T02:16:11.077" v="1455" actId="6549"/>
        <pc:sldMkLst>
          <pc:docMk/>
          <pc:sldMk cId="985161887" sldId="308"/>
        </pc:sldMkLst>
        <pc:spChg chg="mod">
          <ac:chgData name="" userId="495979f9a431ddb0" providerId="LiveId" clId="{418DB195-2AE1-4D5E-A706-9B8B9B9584D1}" dt="2020-09-13T02:11:09.388" v="957"/>
          <ac:spMkLst>
            <pc:docMk/>
            <pc:sldMk cId="985161887" sldId="308"/>
            <ac:spMk id="2" creationId="{C4E4B492-565E-4EE2-853E-FC7A342C4389}"/>
          </ac:spMkLst>
        </pc:spChg>
        <pc:spChg chg="mod">
          <ac:chgData name="" userId="495979f9a431ddb0" providerId="LiveId" clId="{418DB195-2AE1-4D5E-A706-9B8B9B9584D1}" dt="2020-09-13T02:16:11.077" v="1455" actId="6549"/>
          <ac:spMkLst>
            <pc:docMk/>
            <pc:sldMk cId="985161887" sldId="308"/>
            <ac:spMk id="3" creationId="{7AD41D7C-375C-48C1-A7E1-DA0AE9A1A453}"/>
          </ac:spMkLst>
        </pc:spChg>
      </pc:sldChg>
      <pc:sldChg chg="del">
        <pc:chgData name="" userId="495979f9a431ddb0" providerId="LiveId" clId="{418DB195-2AE1-4D5E-A706-9B8B9B9584D1}" dt="2020-09-13T01:51:05.072" v="925" actId="2696"/>
        <pc:sldMkLst>
          <pc:docMk/>
          <pc:sldMk cId="3294669888" sldId="308"/>
        </pc:sldMkLst>
      </pc:sldChg>
      <pc:sldChg chg="addSp delSp modSp add">
        <pc:chgData name="" userId="495979f9a431ddb0" providerId="LiveId" clId="{418DB195-2AE1-4D5E-A706-9B8B9B9584D1}" dt="2020-09-13T02:41:35.127" v="1782" actId="20577"/>
        <pc:sldMkLst>
          <pc:docMk/>
          <pc:sldMk cId="60221801" sldId="309"/>
        </pc:sldMkLst>
        <pc:spChg chg="mod">
          <ac:chgData name="" userId="495979f9a431ddb0" providerId="LiveId" clId="{418DB195-2AE1-4D5E-A706-9B8B9B9584D1}" dt="2020-09-13T02:18:42.759" v="1475" actId="20577"/>
          <ac:spMkLst>
            <pc:docMk/>
            <pc:sldMk cId="60221801" sldId="309"/>
            <ac:spMk id="2" creationId="{51B4BC91-4E3A-4000-9853-D6132B448976}"/>
          </ac:spMkLst>
        </pc:spChg>
        <pc:spChg chg="mod">
          <ac:chgData name="" userId="495979f9a431ddb0" providerId="LiveId" clId="{418DB195-2AE1-4D5E-A706-9B8B9B9584D1}" dt="2020-09-13T02:41:35.127" v="1782" actId="20577"/>
          <ac:spMkLst>
            <pc:docMk/>
            <pc:sldMk cId="60221801" sldId="309"/>
            <ac:spMk id="3" creationId="{A8E3A549-0756-4C39-9CA3-0990CBDE991F}"/>
          </ac:spMkLst>
        </pc:spChg>
        <pc:spChg chg="add del">
          <ac:chgData name="" userId="495979f9a431ddb0" providerId="LiveId" clId="{418DB195-2AE1-4D5E-A706-9B8B9B9584D1}" dt="2020-09-13T02:31:49.628" v="1600"/>
          <ac:spMkLst>
            <pc:docMk/>
            <pc:sldMk cId="60221801" sldId="309"/>
            <ac:spMk id="4" creationId="{8FDD5495-7616-45E3-B60A-A49270FE4040}"/>
          </ac:spMkLst>
        </pc:spChg>
      </pc:sldChg>
      <pc:sldChg chg="del">
        <pc:chgData name="" userId="495979f9a431ddb0" providerId="LiveId" clId="{418DB195-2AE1-4D5E-A706-9B8B9B9584D1}" dt="2020-09-13T01:51:05.234" v="927" actId="2696"/>
        <pc:sldMkLst>
          <pc:docMk/>
          <pc:sldMk cId="3488680226" sldId="309"/>
        </pc:sldMkLst>
      </pc:sldChg>
      <pc:sldChg chg="addSp delSp modSp add">
        <pc:chgData name="" userId="495979f9a431ddb0" providerId="LiveId" clId="{418DB195-2AE1-4D5E-A706-9B8B9B9584D1}" dt="2020-09-13T02:35:45.620" v="1637" actId="14100"/>
        <pc:sldMkLst>
          <pc:docMk/>
          <pc:sldMk cId="2015982609" sldId="310"/>
        </pc:sldMkLst>
        <pc:spChg chg="mod">
          <ac:chgData name="" userId="495979f9a431ddb0" providerId="LiveId" clId="{418DB195-2AE1-4D5E-A706-9B8B9B9584D1}" dt="2020-09-13T02:35:10.658" v="1633" actId="20577"/>
          <ac:spMkLst>
            <pc:docMk/>
            <pc:sldMk cId="2015982609" sldId="310"/>
            <ac:spMk id="2" creationId="{2103E6AB-CBA7-4AB5-9F6D-FA4F15A96FD5}"/>
          </ac:spMkLst>
        </pc:spChg>
        <pc:spChg chg="del">
          <ac:chgData name="" userId="495979f9a431ddb0" providerId="LiveId" clId="{418DB195-2AE1-4D5E-A706-9B8B9B9584D1}" dt="2020-09-13T02:35:11.904" v="1634"/>
          <ac:spMkLst>
            <pc:docMk/>
            <pc:sldMk cId="2015982609" sldId="310"/>
            <ac:spMk id="3" creationId="{7840E2EB-CE34-4F69-9A1A-AE979DE26BFB}"/>
          </ac:spMkLst>
        </pc:spChg>
        <pc:spChg chg="add del mod">
          <ac:chgData name="" userId="495979f9a431ddb0" providerId="LiveId" clId="{418DB195-2AE1-4D5E-A706-9B8B9B9584D1}" dt="2020-09-13T02:35:40.522" v="1636"/>
          <ac:spMkLst>
            <pc:docMk/>
            <pc:sldMk cId="2015982609" sldId="310"/>
            <ac:spMk id="5" creationId="{D1D96742-AE76-483A-AE69-0AD297F7454C}"/>
          </ac:spMkLst>
        </pc:spChg>
        <pc:picChg chg="add del">
          <ac:chgData name="" userId="495979f9a431ddb0" providerId="LiveId" clId="{418DB195-2AE1-4D5E-A706-9B8B9B9584D1}" dt="2020-09-13T02:35:38.965" v="1635" actId="478"/>
          <ac:picMkLst>
            <pc:docMk/>
            <pc:sldMk cId="2015982609" sldId="310"/>
            <ac:picMk id="3074" creationId="{52C3281F-E943-4F67-9AA4-A9F20F0D0ABE}"/>
          </ac:picMkLst>
        </pc:picChg>
        <pc:picChg chg="add mod">
          <ac:chgData name="" userId="495979f9a431ddb0" providerId="LiveId" clId="{418DB195-2AE1-4D5E-A706-9B8B9B9584D1}" dt="2020-09-13T02:35:45.620" v="1637" actId="14100"/>
          <ac:picMkLst>
            <pc:docMk/>
            <pc:sldMk cId="2015982609" sldId="310"/>
            <ac:picMk id="3076" creationId="{0735AF7E-5962-4FFF-A801-2B0988ACFF5A}"/>
          </ac:picMkLst>
        </pc:picChg>
      </pc:sldChg>
      <pc:sldChg chg="del">
        <pc:chgData name="" userId="495979f9a431ddb0" providerId="LiveId" clId="{418DB195-2AE1-4D5E-A706-9B8B9B9584D1}" dt="2020-09-13T01:51:05.334" v="928" actId="2696"/>
        <pc:sldMkLst>
          <pc:docMk/>
          <pc:sldMk cId="4148029425" sldId="310"/>
        </pc:sldMkLst>
      </pc:sldChg>
      <pc:sldChg chg="del">
        <pc:chgData name="" userId="495979f9a431ddb0" providerId="LiveId" clId="{418DB195-2AE1-4D5E-A706-9B8B9B9584D1}" dt="2020-09-13T01:51:05.408" v="929" actId="2696"/>
        <pc:sldMkLst>
          <pc:docMk/>
          <pc:sldMk cId="1627936007" sldId="311"/>
        </pc:sldMkLst>
      </pc:sldChg>
      <pc:sldChg chg="addSp delSp modSp add">
        <pc:chgData name="" userId="495979f9a431ddb0" providerId="LiveId" clId="{418DB195-2AE1-4D5E-A706-9B8B9B9584D1}" dt="2020-09-13T02:44:46.050" v="1925" actId="20577"/>
        <pc:sldMkLst>
          <pc:docMk/>
          <pc:sldMk cId="2670113745" sldId="311"/>
        </pc:sldMkLst>
        <pc:spChg chg="mod">
          <ac:chgData name="" userId="495979f9a431ddb0" providerId="LiveId" clId="{418DB195-2AE1-4D5E-A706-9B8B9B9584D1}" dt="2020-09-13T02:37:59.891" v="1670" actId="20577"/>
          <ac:spMkLst>
            <pc:docMk/>
            <pc:sldMk cId="2670113745" sldId="311"/>
            <ac:spMk id="2" creationId="{C021C3D3-1CF1-44BA-8E47-ABDF44EB1755}"/>
          </ac:spMkLst>
        </pc:spChg>
        <pc:spChg chg="add del mod">
          <ac:chgData name="" userId="495979f9a431ddb0" providerId="LiveId" clId="{418DB195-2AE1-4D5E-A706-9B8B9B9584D1}" dt="2020-09-13T02:44:46.050" v="1925" actId="20577"/>
          <ac:spMkLst>
            <pc:docMk/>
            <pc:sldMk cId="2670113745" sldId="311"/>
            <ac:spMk id="3" creationId="{CD8655B1-FF83-45DF-A0A7-0839ED068B1C}"/>
          </ac:spMkLst>
        </pc:spChg>
        <pc:picChg chg="add del">
          <ac:chgData name="" userId="495979f9a431ddb0" providerId="LiveId" clId="{418DB195-2AE1-4D5E-A706-9B8B9B9584D1}" dt="2020-09-13T02:40:36.387" v="1672"/>
          <ac:picMkLst>
            <pc:docMk/>
            <pc:sldMk cId="2670113745" sldId="311"/>
            <ac:picMk id="4098" creationId="{E2168168-196A-428A-BFD0-C97714AFF93E}"/>
          </ac:picMkLst>
        </pc:picChg>
      </pc:sldChg>
      <pc:sldChg chg="del">
        <pc:chgData name="" userId="495979f9a431ddb0" providerId="LiveId" clId="{418DB195-2AE1-4D5E-A706-9B8B9B9584D1}" dt="2020-09-13T01:51:05.425" v="930" actId="2696"/>
        <pc:sldMkLst>
          <pc:docMk/>
          <pc:sldMk cId="1733689563" sldId="312"/>
        </pc:sldMkLst>
      </pc:sldChg>
      <pc:sldChg chg="del">
        <pc:chgData name="" userId="495979f9a431ddb0" providerId="LiveId" clId="{418DB195-2AE1-4D5E-A706-9B8B9B9584D1}" dt="2020-09-13T01:51:05.493" v="931" actId="2696"/>
        <pc:sldMkLst>
          <pc:docMk/>
          <pc:sldMk cId="1245721975" sldId="313"/>
        </pc:sldMkLst>
      </pc:sldChg>
    </pc:docChg>
  </pc:docChgLst>
  <pc:docChgLst>
    <pc:chgData userId="495979f9a431ddb0" providerId="LiveId" clId="{3A28F5A0-44E0-4A2A-8F48-6EBD4A5FCB4D}"/>
    <pc:docChg chg="undo custSel addSld delSld modSld">
      <pc:chgData name="" userId="495979f9a431ddb0" providerId="LiveId" clId="{3A28F5A0-44E0-4A2A-8F48-6EBD4A5FCB4D}" dt="2020-09-14T02:20:50.181" v="4520" actId="2696"/>
      <pc:docMkLst>
        <pc:docMk/>
      </pc:docMkLst>
      <pc:sldChg chg="addSp delSp modSp del">
        <pc:chgData name="" userId="495979f9a431ddb0" providerId="LiveId" clId="{3A28F5A0-44E0-4A2A-8F48-6EBD4A5FCB4D}" dt="2020-09-14T02:20:50.181" v="4520" actId="2696"/>
        <pc:sldMkLst>
          <pc:docMk/>
          <pc:sldMk cId="2018791873" sldId="268"/>
        </pc:sldMkLst>
        <pc:spChg chg="mod">
          <ac:chgData name="" userId="495979f9a431ddb0" providerId="LiveId" clId="{3A28F5A0-44E0-4A2A-8F48-6EBD4A5FCB4D}" dt="2020-09-13T04:20:09.947" v="4519" actId="114"/>
          <ac:spMkLst>
            <pc:docMk/>
            <pc:sldMk cId="2018791873" sldId="268"/>
            <ac:spMk id="2" creationId="{05C287E5-6CB6-4D7F-B3B4-251376F598FF}"/>
          </ac:spMkLst>
        </pc:spChg>
        <pc:picChg chg="add mod">
          <ac:chgData name="" userId="495979f9a431ddb0" providerId="LiveId" clId="{3A28F5A0-44E0-4A2A-8F48-6EBD4A5FCB4D}" dt="2020-09-13T04:20:04.776" v="4517" actId="1076"/>
          <ac:picMkLst>
            <pc:docMk/>
            <pc:sldMk cId="2018791873" sldId="268"/>
            <ac:picMk id="4" creationId="{9F281C61-6CC5-48BD-BEFB-27AF580F7107}"/>
          </ac:picMkLst>
        </pc:picChg>
        <pc:picChg chg="del">
          <ac:chgData name="" userId="495979f9a431ddb0" providerId="LiveId" clId="{3A28F5A0-44E0-4A2A-8F48-6EBD4A5FCB4D}" dt="2020-09-13T04:19:56.071" v="4515" actId="478"/>
          <ac:picMkLst>
            <pc:docMk/>
            <pc:sldMk cId="2018791873" sldId="268"/>
            <ac:picMk id="1026" creationId="{BA4E7D14-A4D7-41C4-8ED8-605034DA9574}"/>
          </ac:picMkLst>
        </pc:picChg>
      </pc:sldChg>
      <pc:sldChg chg="modSp">
        <pc:chgData name="" userId="495979f9a431ddb0" providerId="LiveId" clId="{3A28F5A0-44E0-4A2A-8F48-6EBD4A5FCB4D}" dt="2020-09-13T02:45:31.636" v="17" actId="20577"/>
        <pc:sldMkLst>
          <pc:docMk/>
          <pc:sldMk cId="1753943686" sldId="298"/>
        </pc:sldMkLst>
        <pc:spChg chg="mod">
          <ac:chgData name="" userId="495979f9a431ddb0" providerId="LiveId" clId="{3A28F5A0-44E0-4A2A-8F48-6EBD4A5FCB4D}" dt="2020-09-13T02:45:31.636" v="17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A28F5A0-44E0-4A2A-8F48-6EBD4A5FCB4D}" dt="2020-09-13T04:19:44.132" v="4514" actId="114"/>
        <pc:sldMkLst>
          <pc:docMk/>
          <pc:sldMk cId="3777021594" sldId="303"/>
        </pc:sldMkLst>
        <pc:spChg chg="mod">
          <ac:chgData name="" userId="495979f9a431ddb0" providerId="LiveId" clId="{3A28F5A0-44E0-4A2A-8F48-6EBD4A5FCB4D}" dt="2020-09-13T04:19:44.132" v="4514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3A28F5A0-44E0-4A2A-8F48-6EBD4A5FCB4D}" dt="2020-09-13T02:46:10.367" v="124" actId="20577"/>
          <ac:spMkLst>
            <pc:docMk/>
            <pc:sldMk cId="3777021594" sldId="303"/>
            <ac:spMk id="8" creationId="{7D2C9FD9-6243-4952-ABA6-E5D86D00A124}"/>
          </ac:spMkLst>
        </pc:spChg>
        <pc:picChg chg="add del mod modCrop">
          <ac:chgData name="" userId="495979f9a431ddb0" providerId="LiveId" clId="{3A28F5A0-44E0-4A2A-8F48-6EBD4A5FCB4D}" dt="2020-09-13T04:19:08.414" v="4510" actId="478"/>
          <ac:picMkLst>
            <pc:docMk/>
            <pc:sldMk cId="3777021594" sldId="303"/>
            <ac:picMk id="3" creationId="{A612D5F7-1EF8-4D5F-8EB7-42FD1C3E6C74}"/>
          </ac:picMkLst>
        </pc:picChg>
        <pc:picChg chg="del">
          <ac:chgData name="" userId="495979f9a431ddb0" providerId="LiveId" clId="{3A28F5A0-44E0-4A2A-8F48-6EBD4A5FCB4D}" dt="2020-09-13T04:18:18.659" v="4505" actId="478"/>
          <ac:picMkLst>
            <pc:docMk/>
            <pc:sldMk cId="3777021594" sldId="303"/>
            <ac:picMk id="4" creationId="{1776A516-3AAD-40DF-98C8-57C132E259EF}"/>
          </ac:picMkLst>
        </pc:picChg>
        <pc:picChg chg="add mod">
          <ac:chgData name="" userId="495979f9a431ddb0" providerId="LiveId" clId="{3A28F5A0-44E0-4A2A-8F48-6EBD4A5FCB4D}" dt="2020-09-13T04:19:38.513" v="4512" actId="1076"/>
          <ac:picMkLst>
            <pc:docMk/>
            <pc:sldMk cId="3777021594" sldId="303"/>
            <ac:picMk id="9" creationId="{6E9392F1-2BEE-48C8-9C07-007829C9DC98}"/>
          </ac:picMkLst>
        </pc:picChg>
      </pc:sldChg>
      <pc:sldChg chg="modSp add">
        <pc:chgData name="" userId="495979f9a431ddb0" providerId="LiveId" clId="{3A28F5A0-44E0-4A2A-8F48-6EBD4A5FCB4D}" dt="2020-09-13T02:52:14.541" v="520" actId="20577"/>
        <pc:sldMkLst>
          <pc:docMk/>
          <pc:sldMk cId="2903872934" sldId="304"/>
        </pc:sldMkLst>
        <pc:spChg chg="mod">
          <ac:chgData name="" userId="495979f9a431ddb0" providerId="LiveId" clId="{3A28F5A0-44E0-4A2A-8F48-6EBD4A5FCB4D}" dt="2020-09-13T02:50:03.410" v="150" actId="20577"/>
          <ac:spMkLst>
            <pc:docMk/>
            <pc:sldMk cId="2903872934" sldId="304"/>
            <ac:spMk id="2" creationId="{2CE1DC4C-A5A8-482E-A75A-08E007EED7CD}"/>
          </ac:spMkLst>
        </pc:spChg>
        <pc:spChg chg="mod">
          <ac:chgData name="" userId="495979f9a431ddb0" providerId="LiveId" clId="{3A28F5A0-44E0-4A2A-8F48-6EBD4A5FCB4D}" dt="2020-09-13T02:52:14.541" v="520" actId="20577"/>
          <ac:spMkLst>
            <pc:docMk/>
            <pc:sldMk cId="2903872934" sldId="304"/>
            <ac:spMk id="3" creationId="{E3ADE4E5-45E0-4E76-8A3D-B3C217104DDF}"/>
          </ac:spMkLst>
        </pc:spChg>
      </pc:sldChg>
      <pc:sldChg chg="modSp add">
        <pc:chgData name="" userId="495979f9a431ddb0" providerId="LiveId" clId="{3A28F5A0-44E0-4A2A-8F48-6EBD4A5FCB4D}" dt="2020-09-13T02:56:29.476" v="957" actId="27636"/>
        <pc:sldMkLst>
          <pc:docMk/>
          <pc:sldMk cId="892840835" sldId="305"/>
        </pc:sldMkLst>
        <pc:spChg chg="mod">
          <ac:chgData name="" userId="495979f9a431ddb0" providerId="LiveId" clId="{3A28F5A0-44E0-4A2A-8F48-6EBD4A5FCB4D}" dt="2020-09-13T02:52:23.137" v="533" actId="20577"/>
          <ac:spMkLst>
            <pc:docMk/>
            <pc:sldMk cId="892840835" sldId="305"/>
            <ac:spMk id="2" creationId="{EFBD2EDA-6186-4407-9149-0D9FA242B60C}"/>
          </ac:spMkLst>
        </pc:spChg>
        <pc:spChg chg="mod">
          <ac:chgData name="" userId="495979f9a431ddb0" providerId="LiveId" clId="{3A28F5A0-44E0-4A2A-8F48-6EBD4A5FCB4D}" dt="2020-09-13T02:56:29.476" v="957" actId="27636"/>
          <ac:spMkLst>
            <pc:docMk/>
            <pc:sldMk cId="892840835" sldId="305"/>
            <ac:spMk id="3" creationId="{6F4E0E38-A027-41A3-87E9-F455BA1E7629}"/>
          </ac:spMkLst>
        </pc:spChg>
      </pc:sldChg>
      <pc:sldChg chg="del">
        <pc:chgData name="" userId="495979f9a431ddb0" providerId="LiveId" clId="{3A28F5A0-44E0-4A2A-8F48-6EBD4A5FCB4D}" dt="2020-09-13T02:49:57.444" v="125" actId="2696"/>
        <pc:sldMkLst>
          <pc:docMk/>
          <pc:sldMk cId="1083001489" sldId="305"/>
        </pc:sldMkLst>
      </pc:sldChg>
      <pc:sldChg chg="del">
        <pc:chgData name="" userId="495979f9a431ddb0" providerId="LiveId" clId="{3A28F5A0-44E0-4A2A-8F48-6EBD4A5FCB4D}" dt="2020-09-13T02:49:57.500" v="126" actId="2696"/>
        <pc:sldMkLst>
          <pc:docMk/>
          <pc:sldMk cId="2829587460" sldId="306"/>
        </pc:sldMkLst>
      </pc:sldChg>
      <pc:sldChg chg="modSp add">
        <pc:chgData name="" userId="495979f9a431ddb0" providerId="LiveId" clId="{3A28F5A0-44E0-4A2A-8F48-6EBD4A5FCB4D}" dt="2020-09-13T03:04:28.189" v="1677" actId="20577"/>
        <pc:sldMkLst>
          <pc:docMk/>
          <pc:sldMk cId="4014036320" sldId="306"/>
        </pc:sldMkLst>
        <pc:spChg chg="mod">
          <ac:chgData name="" userId="495979f9a431ddb0" providerId="LiveId" clId="{3A28F5A0-44E0-4A2A-8F48-6EBD4A5FCB4D}" dt="2020-09-13T02:56:42.086" v="963" actId="20577"/>
          <ac:spMkLst>
            <pc:docMk/>
            <pc:sldMk cId="4014036320" sldId="306"/>
            <ac:spMk id="2" creationId="{D523B7BA-7BEB-485F-8CE3-EB3C7073FAF9}"/>
          </ac:spMkLst>
        </pc:spChg>
        <pc:spChg chg="mod">
          <ac:chgData name="" userId="495979f9a431ddb0" providerId="LiveId" clId="{3A28F5A0-44E0-4A2A-8F48-6EBD4A5FCB4D}" dt="2020-09-13T03:04:28.189" v="1677" actId="20577"/>
          <ac:spMkLst>
            <pc:docMk/>
            <pc:sldMk cId="4014036320" sldId="306"/>
            <ac:spMk id="3" creationId="{54F9DB4E-1965-44D7-82E7-35772DB55E51}"/>
          </ac:spMkLst>
        </pc:spChg>
      </pc:sldChg>
      <pc:sldChg chg="addSp modSp add">
        <pc:chgData name="" userId="495979f9a431ddb0" providerId="LiveId" clId="{3A28F5A0-44E0-4A2A-8F48-6EBD4A5FCB4D}" dt="2020-09-13T03:15:39.626" v="1996" actId="20577"/>
        <pc:sldMkLst>
          <pc:docMk/>
          <pc:sldMk cId="106932170" sldId="307"/>
        </pc:sldMkLst>
        <pc:spChg chg="mod">
          <ac:chgData name="" userId="495979f9a431ddb0" providerId="LiveId" clId="{3A28F5A0-44E0-4A2A-8F48-6EBD4A5FCB4D}" dt="2020-09-13T03:11:34.010" v="1801" actId="20577"/>
          <ac:spMkLst>
            <pc:docMk/>
            <pc:sldMk cId="106932170" sldId="307"/>
            <ac:spMk id="2" creationId="{F2A34A51-A83A-44A4-AE25-F85A54676643}"/>
          </ac:spMkLst>
        </pc:spChg>
        <pc:spChg chg="mod">
          <ac:chgData name="" userId="495979f9a431ddb0" providerId="LiveId" clId="{3A28F5A0-44E0-4A2A-8F48-6EBD4A5FCB4D}" dt="2020-09-13T03:11:44.661" v="1876" actId="20577"/>
          <ac:spMkLst>
            <pc:docMk/>
            <pc:sldMk cId="106932170" sldId="307"/>
            <ac:spMk id="3" creationId="{A42B1C4A-9773-4310-BA00-0CA1C058AC43}"/>
          </ac:spMkLst>
        </pc:spChg>
        <pc:spChg chg="add mod">
          <ac:chgData name="" userId="495979f9a431ddb0" providerId="LiveId" clId="{3A28F5A0-44E0-4A2A-8F48-6EBD4A5FCB4D}" dt="2020-09-13T03:15:39.626" v="1996" actId="20577"/>
          <ac:spMkLst>
            <pc:docMk/>
            <pc:sldMk cId="106932170" sldId="307"/>
            <ac:spMk id="4" creationId="{FAEFC3E0-9356-4D2D-96EE-93425AE3E4EE}"/>
          </ac:spMkLst>
        </pc:spChg>
      </pc:sldChg>
      <pc:sldChg chg="del">
        <pc:chgData name="" userId="495979f9a431ddb0" providerId="LiveId" clId="{3A28F5A0-44E0-4A2A-8F48-6EBD4A5FCB4D}" dt="2020-09-13T02:49:57.516" v="127" actId="2696"/>
        <pc:sldMkLst>
          <pc:docMk/>
          <pc:sldMk cId="1002478117" sldId="307"/>
        </pc:sldMkLst>
      </pc:sldChg>
      <pc:sldChg chg="modSp add del">
        <pc:chgData name="" userId="495979f9a431ddb0" providerId="LiveId" clId="{3A28F5A0-44E0-4A2A-8F48-6EBD4A5FCB4D}" dt="2020-09-13T03:11:29.952" v="1789" actId="2696"/>
        <pc:sldMkLst>
          <pc:docMk/>
          <pc:sldMk cId="1080486860" sldId="307"/>
        </pc:sldMkLst>
        <pc:spChg chg="mod">
          <ac:chgData name="" userId="495979f9a431ddb0" providerId="LiveId" clId="{3A28F5A0-44E0-4A2A-8F48-6EBD4A5FCB4D}" dt="2020-09-13T03:08:15.831" v="1704" actId="20577"/>
          <ac:spMkLst>
            <pc:docMk/>
            <pc:sldMk cId="1080486860" sldId="307"/>
            <ac:spMk id="2" creationId="{98697D19-C2C9-471C-8FAA-EBBE4562C9AF}"/>
          </ac:spMkLst>
        </pc:spChg>
        <pc:spChg chg="mod">
          <ac:chgData name="" userId="495979f9a431ddb0" providerId="LiveId" clId="{3A28F5A0-44E0-4A2A-8F48-6EBD4A5FCB4D}" dt="2020-09-13T03:08:38.134" v="1788" actId="20577"/>
          <ac:spMkLst>
            <pc:docMk/>
            <pc:sldMk cId="1080486860" sldId="307"/>
            <ac:spMk id="3" creationId="{8A83FF9A-98F8-4EC1-A152-A79F5B860055}"/>
          </ac:spMkLst>
        </pc:spChg>
      </pc:sldChg>
      <pc:sldChg chg="addSp delSp modSp add">
        <pc:chgData name="" userId="495979f9a431ddb0" providerId="LiveId" clId="{3A28F5A0-44E0-4A2A-8F48-6EBD4A5FCB4D}" dt="2020-09-13T03:50:49.093" v="2520" actId="27636"/>
        <pc:sldMkLst>
          <pc:docMk/>
          <pc:sldMk cId="238226640" sldId="308"/>
        </pc:sldMkLst>
        <pc:spChg chg="mod">
          <ac:chgData name="" userId="495979f9a431ddb0" providerId="LiveId" clId="{3A28F5A0-44E0-4A2A-8F48-6EBD4A5FCB4D}" dt="2020-09-13T03:16:00.191" v="2031" actId="20577"/>
          <ac:spMkLst>
            <pc:docMk/>
            <pc:sldMk cId="238226640" sldId="308"/>
            <ac:spMk id="2" creationId="{2013AC8A-A056-47C5-ACCC-B988FFF1087F}"/>
          </ac:spMkLst>
        </pc:spChg>
        <pc:spChg chg="del">
          <ac:chgData name="" userId="495979f9a431ddb0" providerId="LiveId" clId="{3A28F5A0-44E0-4A2A-8F48-6EBD4A5FCB4D}" dt="2020-09-13T03:16:05.483" v="2032"/>
          <ac:spMkLst>
            <pc:docMk/>
            <pc:sldMk cId="238226640" sldId="308"/>
            <ac:spMk id="3" creationId="{2FA82507-B12B-4DD4-B4F5-F76CD7489946}"/>
          </ac:spMkLst>
        </pc:spChg>
        <pc:spChg chg="del">
          <ac:chgData name="" userId="495979f9a431ddb0" providerId="LiveId" clId="{3A28F5A0-44E0-4A2A-8F48-6EBD4A5FCB4D}" dt="2020-09-13T03:16:05.483" v="2032"/>
          <ac:spMkLst>
            <pc:docMk/>
            <pc:sldMk cId="238226640" sldId="308"/>
            <ac:spMk id="4" creationId="{C7055E60-9265-474F-B730-24E6F81C6D72}"/>
          </ac:spMkLst>
        </pc:spChg>
        <pc:spChg chg="add mod">
          <ac:chgData name="" userId="495979f9a431ddb0" providerId="LiveId" clId="{3A28F5A0-44E0-4A2A-8F48-6EBD4A5FCB4D}" dt="2020-09-13T03:50:49.093" v="2520" actId="27636"/>
          <ac:spMkLst>
            <pc:docMk/>
            <pc:sldMk cId="238226640" sldId="308"/>
            <ac:spMk id="5" creationId="{4F4A3C89-0199-4C35-ACC9-B62B3EBB24B2}"/>
          </ac:spMkLst>
        </pc:spChg>
      </pc:sldChg>
      <pc:sldChg chg="del">
        <pc:chgData name="" userId="495979f9a431ddb0" providerId="LiveId" clId="{3A28F5A0-44E0-4A2A-8F48-6EBD4A5FCB4D}" dt="2020-09-13T02:49:57.570" v="128" actId="2696"/>
        <pc:sldMkLst>
          <pc:docMk/>
          <pc:sldMk cId="985161887" sldId="308"/>
        </pc:sldMkLst>
      </pc:sldChg>
      <pc:sldChg chg="del">
        <pc:chgData name="" userId="495979f9a431ddb0" providerId="LiveId" clId="{3A28F5A0-44E0-4A2A-8F48-6EBD4A5FCB4D}" dt="2020-09-13T02:49:57.572" v="129" actId="2696"/>
        <pc:sldMkLst>
          <pc:docMk/>
          <pc:sldMk cId="60221801" sldId="309"/>
        </pc:sldMkLst>
      </pc:sldChg>
      <pc:sldChg chg="modSp add">
        <pc:chgData name="" userId="495979f9a431ddb0" providerId="LiveId" clId="{3A28F5A0-44E0-4A2A-8F48-6EBD4A5FCB4D}" dt="2020-09-13T04:07:55.552" v="3032" actId="20577"/>
        <pc:sldMkLst>
          <pc:docMk/>
          <pc:sldMk cId="4068435563" sldId="309"/>
        </pc:sldMkLst>
        <pc:spChg chg="mod">
          <ac:chgData name="" userId="495979f9a431ddb0" providerId="LiveId" clId="{3A28F5A0-44E0-4A2A-8F48-6EBD4A5FCB4D}" dt="2020-09-13T03:51:04.148" v="2538" actId="20577"/>
          <ac:spMkLst>
            <pc:docMk/>
            <pc:sldMk cId="4068435563" sldId="309"/>
            <ac:spMk id="2" creationId="{081FFF01-86C2-441D-8D85-A91049FA6BDE}"/>
          </ac:spMkLst>
        </pc:spChg>
        <pc:spChg chg="mod">
          <ac:chgData name="" userId="495979f9a431ddb0" providerId="LiveId" clId="{3A28F5A0-44E0-4A2A-8F48-6EBD4A5FCB4D}" dt="2020-09-13T04:07:55.552" v="3032" actId="20577"/>
          <ac:spMkLst>
            <pc:docMk/>
            <pc:sldMk cId="4068435563" sldId="309"/>
            <ac:spMk id="3" creationId="{DD219356-748C-4C7D-BF25-D24A6D330549}"/>
          </ac:spMkLst>
        </pc:spChg>
      </pc:sldChg>
      <pc:sldChg chg="del">
        <pc:chgData name="" userId="495979f9a431ddb0" providerId="LiveId" clId="{3A28F5A0-44E0-4A2A-8F48-6EBD4A5FCB4D}" dt="2020-09-13T02:49:57.577" v="130" actId="2696"/>
        <pc:sldMkLst>
          <pc:docMk/>
          <pc:sldMk cId="2015982609" sldId="310"/>
        </pc:sldMkLst>
      </pc:sldChg>
      <pc:sldChg chg="modSp add">
        <pc:chgData name="" userId="495979f9a431ddb0" providerId="LiveId" clId="{3A28F5A0-44E0-4A2A-8F48-6EBD4A5FCB4D}" dt="2020-09-13T04:18:05.085" v="4504" actId="20577"/>
        <pc:sldMkLst>
          <pc:docMk/>
          <pc:sldMk cId="3073340756" sldId="310"/>
        </pc:sldMkLst>
        <pc:spChg chg="mod">
          <ac:chgData name="" userId="495979f9a431ddb0" providerId="LiveId" clId="{3A28F5A0-44E0-4A2A-8F48-6EBD4A5FCB4D}" dt="2020-09-13T04:08:03.545" v="3055" actId="20577"/>
          <ac:spMkLst>
            <pc:docMk/>
            <pc:sldMk cId="3073340756" sldId="310"/>
            <ac:spMk id="2" creationId="{AFCA11CF-7D18-46A7-A544-1026AA84BEDC}"/>
          </ac:spMkLst>
        </pc:spChg>
        <pc:spChg chg="mod">
          <ac:chgData name="" userId="495979f9a431ddb0" providerId="LiveId" clId="{3A28F5A0-44E0-4A2A-8F48-6EBD4A5FCB4D}" dt="2020-09-13T04:18:05.085" v="4504" actId="20577"/>
          <ac:spMkLst>
            <pc:docMk/>
            <pc:sldMk cId="3073340756" sldId="310"/>
            <ac:spMk id="3" creationId="{68143D8B-09DD-42D7-8343-B63762DCDFD5}"/>
          </ac:spMkLst>
        </pc:spChg>
      </pc:sldChg>
      <pc:sldChg chg="addSp modSp add">
        <pc:chgData name="" userId="495979f9a431ddb0" providerId="LiveId" clId="{3A28F5A0-44E0-4A2A-8F48-6EBD4A5FCB4D}" dt="2020-09-13T04:16:02.892" v="4084" actId="20577"/>
        <pc:sldMkLst>
          <pc:docMk/>
          <pc:sldMk cId="1462388483" sldId="311"/>
        </pc:sldMkLst>
        <pc:spChg chg="mod">
          <ac:chgData name="" userId="495979f9a431ddb0" providerId="LiveId" clId="{3A28F5A0-44E0-4A2A-8F48-6EBD4A5FCB4D}" dt="2020-09-13T04:10:14.242" v="3317" actId="20577"/>
          <ac:spMkLst>
            <pc:docMk/>
            <pc:sldMk cId="1462388483" sldId="311"/>
            <ac:spMk id="2" creationId="{F3CE7104-9AE2-4AFA-B080-4544923AA1BE}"/>
          </ac:spMkLst>
        </pc:spChg>
        <pc:spChg chg="mod">
          <ac:chgData name="" userId="495979f9a431ddb0" providerId="LiveId" clId="{3A28F5A0-44E0-4A2A-8F48-6EBD4A5FCB4D}" dt="2020-09-13T04:14:36.447" v="3926" actId="20577"/>
          <ac:spMkLst>
            <pc:docMk/>
            <pc:sldMk cId="1462388483" sldId="311"/>
            <ac:spMk id="3" creationId="{BF8A7BF8-CDD5-4136-B6BB-59D3BF7BFD15}"/>
          </ac:spMkLst>
        </pc:spChg>
        <pc:spChg chg="add mod">
          <ac:chgData name="" userId="495979f9a431ddb0" providerId="LiveId" clId="{3A28F5A0-44E0-4A2A-8F48-6EBD4A5FCB4D}" dt="2020-09-13T04:16:02.892" v="4084" actId="20577"/>
          <ac:spMkLst>
            <pc:docMk/>
            <pc:sldMk cId="1462388483" sldId="311"/>
            <ac:spMk id="4" creationId="{592931FE-AAA0-4256-99CE-AF0357CF1096}"/>
          </ac:spMkLst>
        </pc:spChg>
      </pc:sldChg>
      <pc:sldChg chg="del">
        <pc:chgData name="" userId="495979f9a431ddb0" providerId="LiveId" clId="{3A28F5A0-44E0-4A2A-8F48-6EBD4A5FCB4D}" dt="2020-09-13T02:49:57.581" v="131" actId="2696"/>
        <pc:sldMkLst>
          <pc:docMk/>
          <pc:sldMk cId="2670113745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42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2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10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7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22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47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58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mplitudemagazin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test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7104-9AE2-4AFA-B080-4544923A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Comparisons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A7BF8-CDD5-4136-B6BB-59D3BF7BF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Usually don’t just do 1 test</a:t>
                </a:r>
              </a:p>
              <a:p>
                <a:r>
                  <a:rPr lang="en-US" dirty="0"/>
                  <a:t>Run 20 tests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true: one will probably reject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Correction:</a:t>
                </a:r>
              </a:p>
              <a:p>
                <a:r>
                  <a:rPr lang="en-US" dirty="0" err="1"/>
                  <a:t>Bonferonni</a:t>
                </a:r>
                <a:r>
                  <a:rPr lang="en-US" dirty="0"/>
                  <a:t>: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# of tests</a:t>
                </a:r>
              </a:p>
              <a:p>
                <a:pPr lvl="1"/>
                <a:r>
                  <a:rPr lang="en-US" dirty="0"/>
                  <a:t>Number of tests </a:t>
                </a:r>
                <a:r>
                  <a:rPr lang="en-US" i="1" dirty="0"/>
                  <a:t>run</a:t>
                </a:r>
                <a:r>
                  <a:rPr lang="en-US" dirty="0"/>
                  <a:t>, not just reported</a:t>
                </a:r>
              </a:p>
              <a:p>
                <a:pPr lvl="1"/>
                <a:r>
                  <a:rPr lang="en-US" dirty="0"/>
                  <a:t>Conservative but sound</a:t>
                </a:r>
              </a:p>
              <a:p>
                <a:r>
                  <a:rPr lang="en-US" dirty="0" err="1"/>
                  <a:t>Benjamini</a:t>
                </a:r>
                <a:r>
                  <a:rPr lang="en-US" dirty="0"/>
                  <a:t>-Hochberg</a:t>
                </a:r>
              </a:p>
              <a:p>
                <a:pPr lvl="1"/>
                <a:r>
                  <a:rPr lang="en-US" dirty="0"/>
                  <a:t>Sort p-values in ascending order,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Reject null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</m:oMath>
                </a14:m>
                <a:r>
                  <a:rPr lang="en-US" dirty="0"/>
                  <a:t> so long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Tests must be independent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A7BF8-CDD5-4136-B6BB-59D3BF7BF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154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2931FE-AAA0-4256-99CE-AF0357CF1096}"/>
                  </a:ext>
                </a:extLst>
              </p:cNvPr>
              <p:cNvSpPr txBox="1"/>
              <p:nvPr/>
            </p:nvSpPr>
            <p:spPr>
              <a:xfrm>
                <a:off x="8715122" y="3358195"/>
                <a:ext cx="2795798" cy="230832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What are the </a:t>
                </a:r>
                <a:r>
                  <a:rPr lang="en-US" i="1" dirty="0"/>
                  <a:t>for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If claiming discovery, must correct.</a:t>
                </a:r>
              </a:p>
              <a:p>
                <a:endParaRPr lang="en-US" dirty="0"/>
              </a:p>
              <a:p>
                <a:r>
                  <a:rPr lang="en-US" dirty="0"/>
                  <a:t>If one piece of evidence? Uncorrected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still evidence, corroborate.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2931FE-AAA0-4256-99CE-AF0357CF1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122" y="3358195"/>
                <a:ext cx="2795798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38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11CF-7D18-46A7-A544-1026AA84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to p-values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143D8B-09DD-42D7-8343-B63762DCD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Multiple comparisons</a:t>
                </a:r>
              </a:p>
              <a:p>
                <a:pPr lvl="1"/>
                <a:r>
                  <a:rPr lang="en-US" dirty="0"/>
                  <a:t>Full correctness: </a:t>
                </a:r>
                <a:r>
                  <a:rPr lang="en-US" i="1" dirty="0"/>
                  <a:t>life of the data</a:t>
                </a:r>
              </a:p>
              <a:p>
                <a:r>
                  <a:rPr lang="en-US" dirty="0"/>
                  <a:t>Designed for prospective experiments</a:t>
                </a:r>
              </a:p>
              <a:p>
                <a:pPr lvl="1"/>
                <a:r>
                  <a:rPr lang="en-US" dirty="0"/>
                  <a:t>Data science is often retrospective</a:t>
                </a:r>
              </a:p>
              <a:p>
                <a:r>
                  <a:rPr lang="en-US" dirty="0"/>
                  <a:t>Full validity requires planning before looking at data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we look first, we’re really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looks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false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Null hypothesis usually not precisely true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143D8B-09DD-42D7-8343-B63762DCD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34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HYPOTHESES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81726" cy="4351338"/>
          </a:xfrm>
        </p:spPr>
        <p:txBody>
          <a:bodyPr>
            <a:normAutofit/>
          </a:bodyPr>
          <a:lstStyle/>
          <a:p>
            <a:r>
              <a:rPr lang="en-US" dirty="0"/>
              <a:t>Define null and alternative hypotheses</a:t>
            </a:r>
          </a:p>
          <a:p>
            <a:r>
              <a:rPr lang="en-US" dirty="0"/>
              <a:t>Carry out a T-test for a hypothesis</a:t>
            </a:r>
          </a:p>
          <a:p>
            <a:r>
              <a:rPr lang="en-US" dirty="0"/>
              <a:t>Bootstrap a p-value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Amplitude </a:t>
            </a:r>
            <a:r>
              <a:rPr lang="en-US" sz="1400" i="1" dirty="0" err="1">
                <a:hlinkClick r:id="rId3"/>
              </a:rPr>
              <a:t>Magazin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9392F1-2BEE-48C8-9C07-007829C9DC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920" y="0"/>
            <a:ext cx="4578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DC4C-A5A8-482E-A75A-08E007EE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DE4E5-45E0-4E76-8A3D-B3C217104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 Gentoo penguins have longer flippers than Chinstrap penguins?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we can do:</a:t>
            </a:r>
          </a:p>
          <a:p>
            <a:r>
              <a:rPr lang="en-US" dirty="0"/>
              <a:t>Measure difference in average flipper length</a:t>
            </a:r>
          </a:p>
          <a:p>
            <a:r>
              <a:rPr lang="en-US" dirty="0"/>
              <a:t>Compute probability we would see that big a difference if they </a:t>
            </a:r>
            <a:r>
              <a:rPr lang="en-US" i="1" dirty="0"/>
              <a:t>didn’t</a:t>
            </a:r>
            <a:r>
              <a:rPr lang="en-US" dirty="0"/>
              <a:t> have longer flippers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called a “</a:t>
            </a:r>
            <a:r>
              <a:rPr lang="en-US" i="1" dirty="0"/>
              <a:t>p</a:t>
            </a:r>
            <a:r>
              <a:rPr lang="en-US" dirty="0"/>
              <a:t>-value”.</a:t>
            </a:r>
          </a:p>
        </p:txBody>
      </p:sp>
    </p:spTree>
    <p:extLst>
      <p:ext uri="{BB962C8B-B14F-4D97-AF65-F5344CB8AC3E}">
        <p14:creationId xmlns:p14="http://schemas.microsoft.com/office/powerpoint/2010/main" val="290387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2EDA-6186-4407-9149-0D9FA242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4E0E38-A027-41A3-87E9-F455BA1E7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define two hypotheses: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null hypothesis: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alternate hypothesis: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Use a </a:t>
                </a:r>
                <a:r>
                  <a:rPr lang="en-US" b="1" dirty="0"/>
                  <a:t>two-sample t-test</a:t>
                </a:r>
                <a:r>
                  <a:rPr lang="en-US" dirty="0"/>
                  <a:t>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</m:sSub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this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big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low (often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), </a:t>
                </a:r>
                <a:r>
                  <a:rPr lang="en-US" b="1" dirty="0"/>
                  <a:t>reject the null</a:t>
                </a:r>
                <a:r>
                  <a:rPr lang="en-US" dirty="0"/>
                  <a:t> (there is a difference)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4E0E38-A027-41A3-87E9-F455BA1E7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84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B7BA-7BEB-485F-8CE3-EB3C7073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F9DB4E-1965-44D7-82E7-35772DB55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There are many tests, each with their 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One-sample t-test 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(or other constant)</a:t>
                </a:r>
              </a:p>
              <a:p>
                <a:r>
                  <a:rPr lang="en-US" dirty="0"/>
                  <a:t>Two-sample t-test 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Between-subjects experiment</a:t>
                </a:r>
              </a:p>
              <a:p>
                <a:r>
                  <a:rPr lang="en-US" dirty="0"/>
                  <a:t>Paired t-test 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(paired values the same)</a:t>
                </a:r>
              </a:p>
              <a:p>
                <a:pPr lvl="1"/>
                <a:r>
                  <a:rPr lang="en-US" dirty="0"/>
                  <a:t>Within-subjects experiment</a:t>
                </a:r>
              </a:p>
              <a:p>
                <a:r>
                  <a:rPr lang="en-US" dirty="0"/>
                  <a:t>ANOVA 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equal</m:t>
                    </m:r>
                  </m:oMath>
                </a14:m>
                <a:r>
                  <a:rPr lang="en-US" dirty="0"/>
                  <a:t> (multiple groups)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F9DB4E-1965-44D7-82E7-35772DB55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03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4A51-A83A-44A4-AE25-F85A5467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1C4A-9773-4310-BA00-0CA1C058AC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test makes assumptions.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often quite strong!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FC3E0-9356-4D2D-96EE-93425AE3E4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T-test: data are </a:t>
            </a:r>
            <a:r>
              <a:rPr lang="en-US" dirty="0" err="1"/>
              <a:t>i.i.d</a:t>
            </a:r>
            <a:r>
              <a:rPr lang="en-US" dirty="0"/>
              <a:t>. normal</a:t>
            </a:r>
          </a:p>
          <a:p>
            <a:pPr marL="457200" lvl="1" indent="0">
              <a:buNone/>
            </a:pPr>
            <a:r>
              <a:rPr lang="en-US" dirty="0"/>
              <a:t>Pretty robust to violations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ANOVA</a:t>
            </a:r>
          </a:p>
          <a:p>
            <a:pPr marL="457200" lvl="1" indent="0">
              <a:buNone/>
            </a:pPr>
            <a:r>
              <a:rPr lang="en-US" dirty="0"/>
              <a:t>Data are </a:t>
            </a:r>
            <a:r>
              <a:rPr lang="en-US" dirty="0" err="1"/>
              <a:t>i.i.d</a:t>
            </a:r>
            <a:r>
              <a:rPr lang="en-US" dirty="0"/>
              <a:t>. normal</a:t>
            </a:r>
          </a:p>
          <a:p>
            <a:pPr marL="457200" lvl="1" indent="0">
              <a:buNone/>
            </a:pPr>
            <a:r>
              <a:rPr lang="en-US" dirty="0"/>
              <a:t>NOT so robust</a:t>
            </a:r>
          </a:p>
        </p:txBody>
      </p:sp>
    </p:spTree>
    <p:extLst>
      <p:ext uri="{BB962C8B-B14F-4D97-AF65-F5344CB8AC3E}">
        <p14:creationId xmlns:p14="http://schemas.microsoft.com/office/powerpoint/2010/main" val="10693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AC8A-A056-47C5-ACCC-B988FFF1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the 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F4A3C89-0199-4C35-ACC9-B62B3EBB24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967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Basic idea:</a:t>
                </a:r>
              </a:p>
              <a:p>
                <a:r>
                  <a:rPr lang="en-US" dirty="0"/>
                  <a:t>Compute statistic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Transform data to follow null hypothesis</a:t>
                </a:r>
              </a:p>
              <a:p>
                <a:r>
                  <a:rPr lang="en-US" dirty="0"/>
                  <a:t>Bootstrap transformed data</a:t>
                </a:r>
              </a:p>
              <a:p>
                <a:r>
                  <a:rPr lang="en-US" dirty="0"/>
                  <a:t>Compute statistic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from each bootstrap sample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Tricky part: sampling from the null hypothesis.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F4A3C89-0199-4C35-ACC9-B62B3EBB2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9671"/>
                <a:ext cx="10515600" cy="4351338"/>
              </a:xfrm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2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FF01-86C2-441D-8D85-A91049FA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19356-748C-4C7D-BF25-D24A6D3305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T-test: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Full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Gentoo &amp; Chinstrap flippers have same distribution.</a:t>
                </a:r>
              </a:p>
              <a:p>
                <a:pPr marL="0" indent="0">
                  <a:buNone/>
                </a:pPr>
                <a:r>
                  <a:rPr lang="en-US" dirty="0"/>
                  <a:t>Null bootstrap: pool flipper lengths &amp; resample from pool.</a:t>
                </a:r>
              </a:p>
              <a:p>
                <a:r>
                  <a:rPr lang="en-US" dirty="0"/>
                  <a:t>If they are the same, penguin ID shouldn’t matter!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fraction of bootstrap runs where magnitude of difference in mean flipper length exceeds the observed difference</a:t>
                </a:r>
              </a:p>
              <a:p>
                <a:pPr lvl="1"/>
                <a:r>
                  <a:rPr lang="en-US" dirty="0"/>
                  <a:t>If observed value is common, then penguins probably not different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19356-748C-4C7D-BF25-D24A6D3305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43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11674</TotalTime>
  <Words>506</Words>
  <Application>Microsoft Office PowerPoint</Application>
  <PresentationFormat>Widescreen</PresentationFormat>
  <Paragraphs>95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Oswald</vt:lpstr>
      <vt:lpstr>Lato</vt:lpstr>
      <vt:lpstr>Cambria Math</vt:lpstr>
      <vt:lpstr>Office Theme</vt:lpstr>
      <vt:lpstr>CS 533 INTRO TO DATA SCIENCE</vt:lpstr>
      <vt:lpstr>TESTING HYPOTHESES</vt:lpstr>
      <vt:lpstr>Learning Outcomes</vt:lpstr>
      <vt:lpstr>Flippers</vt:lpstr>
      <vt:lpstr>Hypotheses</vt:lpstr>
      <vt:lpstr>Tests</vt:lpstr>
      <vt:lpstr>Assumptions</vt:lpstr>
      <vt:lpstr>Bootstrapping the p-value</vt:lpstr>
      <vt:lpstr>Flippers</vt:lpstr>
      <vt:lpstr>Multiple Comparisons</vt:lpstr>
      <vt:lpstr>Pitfalls to p-values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587</cp:revision>
  <dcterms:created xsi:type="dcterms:W3CDTF">2020-03-17T14:53:53Z</dcterms:created>
  <dcterms:modified xsi:type="dcterms:W3CDTF">2020-09-14T02:20:52Z</dcterms:modified>
</cp:coreProperties>
</file>