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303" r:id="rId4"/>
    <p:sldId id="304" r:id="rId5"/>
    <p:sldId id="305" r:id="rId6"/>
    <p:sldId id="306" r:id="rId7"/>
    <p:sldId id="307" r:id="rId8"/>
    <p:sldId id="309" r:id="rId9"/>
    <p:sldId id="308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Oswald" pitchFamily="2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04AE6B9C-BCB1-4D24-9AD9-C40E094C978B}"/>
    <pc:docChg chg="custSel addSld delSld modSld">
      <pc:chgData name="" userId="495979f9a431ddb0" providerId="LiveId" clId="{04AE6B9C-BCB1-4D24-9AD9-C40E094C978B}" dt="2020-09-24T04:11:21.804" v="1724" actId="20577"/>
      <pc:docMkLst>
        <pc:docMk/>
      </pc:docMkLst>
      <pc:sldChg chg="modSp">
        <pc:chgData name="" userId="495979f9a431ddb0" providerId="LiveId" clId="{04AE6B9C-BCB1-4D24-9AD9-C40E094C978B}" dt="2020-09-23T16:54:36.573" v="12" actId="20577"/>
        <pc:sldMkLst>
          <pc:docMk/>
          <pc:sldMk cId="1753943686" sldId="298"/>
        </pc:sldMkLst>
        <pc:spChg chg="mod">
          <ac:chgData name="" userId="495979f9a431ddb0" providerId="LiveId" clId="{04AE6B9C-BCB1-4D24-9AD9-C40E094C978B}" dt="2020-09-23T16:54:36.573" v="1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04AE6B9C-BCB1-4D24-9AD9-C40E094C978B}" dt="2020-09-24T04:11:21.804" v="1724" actId="20577"/>
        <pc:sldMkLst>
          <pc:docMk/>
          <pc:sldMk cId="3777021594" sldId="303"/>
        </pc:sldMkLst>
        <pc:spChg chg="mod">
          <ac:chgData name="" userId="495979f9a431ddb0" providerId="LiveId" clId="{04AE6B9C-BCB1-4D24-9AD9-C40E094C978B}" dt="2020-09-24T01:25:00.634" v="1495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04AE6B9C-BCB1-4D24-9AD9-C40E094C978B}" dt="2020-09-23T16:54:48.093" v="19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04AE6B9C-BCB1-4D24-9AD9-C40E094C978B}" dt="2020-09-24T04:11:21.804" v="172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04AE6B9C-BCB1-4D24-9AD9-C40E094C978B}" dt="2020-09-24T01:23:47.479" v="1490" actId="478"/>
          <ac:picMkLst>
            <pc:docMk/>
            <pc:sldMk cId="3777021594" sldId="303"/>
            <ac:picMk id="3" creationId="{D09E88D5-3C4D-41AA-AB91-884A5C1C0E6D}"/>
          </ac:picMkLst>
        </pc:picChg>
        <pc:picChg chg="add mod modCrop">
          <ac:chgData name="" userId="495979f9a431ddb0" providerId="LiveId" clId="{04AE6B9C-BCB1-4D24-9AD9-C40E094C978B}" dt="2020-09-24T01:24:06.149" v="1493" actId="732"/>
          <ac:picMkLst>
            <pc:docMk/>
            <pc:sldMk cId="3777021594" sldId="303"/>
            <ac:picMk id="4" creationId="{136818CA-C4DA-43CE-AB82-04DF31577DEB}"/>
          </ac:picMkLst>
        </pc:picChg>
      </pc:sldChg>
      <pc:sldChg chg="del">
        <pc:chgData name="" userId="495979f9a431ddb0" providerId="LiveId" clId="{04AE6B9C-BCB1-4D24-9AD9-C40E094C978B}" dt="2020-09-23T17:25:31.525" v="170" actId="2696"/>
        <pc:sldMkLst>
          <pc:docMk/>
          <pc:sldMk cId="27427227" sldId="304"/>
        </pc:sldMkLst>
      </pc:sldChg>
      <pc:sldChg chg="addSp delSp modSp add">
        <pc:chgData name="" userId="495979f9a431ddb0" providerId="LiveId" clId="{04AE6B9C-BCB1-4D24-9AD9-C40E094C978B}" dt="2020-09-24T01:41:31.057" v="1721"/>
        <pc:sldMkLst>
          <pc:docMk/>
          <pc:sldMk cId="3323018788" sldId="304"/>
        </pc:sldMkLst>
        <pc:spChg chg="mod">
          <ac:chgData name="" userId="495979f9a431ddb0" providerId="LiveId" clId="{04AE6B9C-BCB1-4D24-9AD9-C40E094C978B}" dt="2020-09-23T17:28:29.585" v="236" actId="20577"/>
          <ac:spMkLst>
            <pc:docMk/>
            <pc:sldMk cId="3323018788" sldId="304"/>
            <ac:spMk id="2" creationId="{1AFF75AE-25DE-41EC-A1B1-8BAE0494157D}"/>
          </ac:spMkLst>
        </pc:spChg>
        <pc:spChg chg="mod">
          <ac:chgData name="" userId="495979f9a431ddb0" providerId="LiveId" clId="{04AE6B9C-BCB1-4D24-9AD9-C40E094C978B}" dt="2020-09-23T17:29:35.317" v="405" actId="20577"/>
          <ac:spMkLst>
            <pc:docMk/>
            <pc:sldMk cId="3323018788" sldId="304"/>
            <ac:spMk id="3" creationId="{550B8185-7346-4DC7-97AB-411E5A2C34B4}"/>
          </ac:spMkLst>
        </pc:spChg>
        <pc:spChg chg="add del mod">
          <ac:chgData name="" userId="495979f9a431ddb0" providerId="LiveId" clId="{04AE6B9C-BCB1-4D24-9AD9-C40E094C978B}" dt="2020-09-23T20:20:37.230" v="406"/>
          <ac:spMkLst>
            <pc:docMk/>
            <pc:sldMk cId="3323018788" sldId="304"/>
            <ac:spMk id="4" creationId="{8BF375CC-70AE-47C0-B4A8-BA8DADB879CF}"/>
          </ac:spMkLst>
        </pc:spChg>
        <pc:picChg chg="add">
          <ac:chgData name="" userId="495979f9a431ddb0" providerId="LiveId" clId="{04AE6B9C-BCB1-4D24-9AD9-C40E094C978B}" dt="2020-09-23T20:20:37.230" v="406"/>
          <ac:picMkLst>
            <pc:docMk/>
            <pc:sldMk cId="3323018788" sldId="304"/>
            <ac:picMk id="1026" creationId="{1046908F-D95B-4BCD-949D-F58C4682E59D}"/>
          </ac:picMkLst>
        </pc:picChg>
        <pc:inkChg chg="add">
          <ac:chgData name="" userId="495979f9a431ddb0" providerId="LiveId" clId="{04AE6B9C-BCB1-4D24-9AD9-C40E094C978B}" dt="2020-09-24T01:41:31.057" v="1721"/>
          <ac:inkMkLst>
            <pc:docMk/>
            <pc:sldMk cId="3323018788" sldId="304"/>
            <ac:inkMk id="4" creationId="{305C231D-38B8-45EE-9256-F3F01F13FDE1}"/>
          </ac:inkMkLst>
        </pc:inkChg>
      </pc:sldChg>
      <pc:sldChg chg="addSp delSp modSp add">
        <pc:chgData name="" userId="495979f9a431ddb0" providerId="LiveId" clId="{04AE6B9C-BCB1-4D24-9AD9-C40E094C978B}" dt="2020-09-23T20:31:03.112" v="600" actId="20577"/>
        <pc:sldMkLst>
          <pc:docMk/>
          <pc:sldMk cId="3275514627" sldId="305"/>
        </pc:sldMkLst>
        <pc:spChg chg="del mod">
          <ac:chgData name="" userId="495979f9a431ddb0" providerId="LiveId" clId="{04AE6B9C-BCB1-4D24-9AD9-C40E094C978B}" dt="2020-09-23T20:29:32.767" v="417"/>
          <ac:spMkLst>
            <pc:docMk/>
            <pc:sldMk cId="3275514627" sldId="305"/>
            <ac:spMk id="2" creationId="{F6920EF2-444F-4EA0-AF82-D1B05A70D666}"/>
          </ac:spMkLst>
        </pc:spChg>
        <pc:spChg chg="del">
          <ac:chgData name="" userId="495979f9a431ddb0" providerId="LiveId" clId="{04AE6B9C-BCB1-4D24-9AD9-C40E094C978B}" dt="2020-09-23T20:29:32.767" v="417"/>
          <ac:spMkLst>
            <pc:docMk/>
            <pc:sldMk cId="3275514627" sldId="305"/>
            <ac:spMk id="3" creationId="{3C924F51-4B26-4285-BD00-EED439EF3DF2}"/>
          </ac:spMkLst>
        </pc:spChg>
        <pc:spChg chg="del">
          <ac:chgData name="" userId="495979f9a431ddb0" providerId="LiveId" clId="{04AE6B9C-BCB1-4D24-9AD9-C40E094C978B}" dt="2020-09-23T20:29:32.767" v="417"/>
          <ac:spMkLst>
            <pc:docMk/>
            <pc:sldMk cId="3275514627" sldId="305"/>
            <ac:spMk id="4" creationId="{F084EA79-1A59-4C94-A0D6-2B148F2508C3}"/>
          </ac:spMkLst>
        </pc:spChg>
        <pc:spChg chg="add mod">
          <ac:chgData name="" userId="495979f9a431ddb0" providerId="LiveId" clId="{04AE6B9C-BCB1-4D24-9AD9-C40E094C978B}" dt="2020-09-23T20:29:44.277" v="462" actId="20577"/>
          <ac:spMkLst>
            <pc:docMk/>
            <pc:sldMk cId="3275514627" sldId="305"/>
            <ac:spMk id="5" creationId="{5B16BFF7-3EFD-45E8-80B0-CB77FE50AFAD}"/>
          </ac:spMkLst>
        </pc:spChg>
        <pc:spChg chg="add mod">
          <ac:chgData name="" userId="495979f9a431ddb0" providerId="LiveId" clId="{04AE6B9C-BCB1-4D24-9AD9-C40E094C978B}" dt="2020-09-23T20:31:03.112" v="600" actId="20577"/>
          <ac:spMkLst>
            <pc:docMk/>
            <pc:sldMk cId="3275514627" sldId="305"/>
            <ac:spMk id="6" creationId="{94937F29-BB9B-4E7E-BD2A-1DD343FF8C09}"/>
          </ac:spMkLst>
        </pc:spChg>
      </pc:sldChg>
      <pc:sldChg chg="modSp add">
        <pc:chgData name="" userId="495979f9a431ddb0" providerId="LiveId" clId="{04AE6B9C-BCB1-4D24-9AD9-C40E094C978B}" dt="2020-09-23T20:39:07.583" v="967" actId="20577"/>
        <pc:sldMkLst>
          <pc:docMk/>
          <pc:sldMk cId="1279529472" sldId="306"/>
        </pc:sldMkLst>
        <pc:spChg chg="mod">
          <ac:chgData name="" userId="495979f9a431ddb0" providerId="LiveId" clId="{04AE6B9C-BCB1-4D24-9AD9-C40E094C978B}" dt="2020-09-23T20:31:35.452" v="637" actId="20577"/>
          <ac:spMkLst>
            <pc:docMk/>
            <pc:sldMk cId="1279529472" sldId="306"/>
            <ac:spMk id="2" creationId="{37BA8D1B-EA1C-4127-AF99-8B127A61759B}"/>
          </ac:spMkLst>
        </pc:spChg>
        <pc:spChg chg="mod">
          <ac:chgData name="" userId="495979f9a431ddb0" providerId="LiveId" clId="{04AE6B9C-BCB1-4D24-9AD9-C40E094C978B}" dt="2020-09-23T20:39:07.583" v="967" actId="20577"/>
          <ac:spMkLst>
            <pc:docMk/>
            <pc:sldMk cId="1279529472" sldId="306"/>
            <ac:spMk id="3" creationId="{285AA376-8139-42A3-8E80-27CB7297D544}"/>
          </ac:spMkLst>
        </pc:spChg>
      </pc:sldChg>
      <pc:sldChg chg="modSp add">
        <pc:chgData name="" userId="495979f9a431ddb0" providerId="LiveId" clId="{04AE6B9C-BCB1-4D24-9AD9-C40E094C978B}" dt="2020-09-23T20:41:05.820" v="1239" actId="20577"/>
        <pc:sldMkLst>
          <pc:docMk/>
          <pc:sldMk cId="4060656722" sldId="307"/>
        </pc:sldMkLst>
        <pc:spChg chg="mod">
          <ac:chgData name="" userId="495979f9a431ddb0" providerId="LiveId" clId="{04AE6B9C-BCB1-4D24-9AD9-C40E094C978B}" dt="2020-09-23T20:39:17.640" v="983" actId="20577"/>
          <ac:spMkLst>
            <pc:docMk/>
            <pc:sldMk cId="4060656722" sldId="307"/>
            <ac:spMk id="2" creationId="{932B2259-96BF-4D74-A61C-0DEEF5CEE620}"/>
          </ac:spMkLst>
        </pc:spChg>
        <pc:spChg chg="mod">
          <ac:chgData name="" userId="495979f9a431ddb0" providerId="LiveId" clId="{04AE6B9C-BCB1-4D24-9AD9-C40E094C978B}" dt="2020-09-23T20:41:05.820" v="1239" actId="20577"/>
          <ac:spMkLst>
            <pc:docMk/>
            <pc:sldMk cId="4060656722" sldId="307"/>
            <ac:spMk id="3" creationId="{4C457823-4E12-468E-8874-0AA207895500}"/>
          </ac:spMkLst>
        </pc:spChg>
      </pc:sldChg>
      <pc:sldChg chg="modSp add">
        <pc:chgData name="" userId="495979f9a431ddb0" providerId="LiveId" clId="{04AE6B9C-BCB1-4D24-9AD9-C40E094C978B}" dt="2020-09-23T23:17:26.064" v="1489" actId="20577"/>
        <pc:sldMkLst>
          <pc:docMk/>
          <pc:sldMk cId="1718233123" sldId="308"/>
        </pc:sldMkLst>
        <pc:spChg chg="mod">
          <ac:chgData name="" userId="495979f9a431ddb0" providerId="LiveId" clId="{04AE6B9C-BCB1-4D24-9AD9-C40E094C978B}" dt="2020-09-23T20:46:58.001" v="1251" actId="20577"/>
          <ac:spMkLst>
            <pc:docMk/>
            <pc:sldMk cId="1718233123" sldId="308"/>
            <ac:spMk id="2" creationId="{D896486A-5224-459D-8BC9-33DE73F377C7}"/>
          </ac:spMkLst>
        </pc:spChg>
        <pc:spChg chg="mod">
          <ac:chgData name="" userId="495979f9a431ddb0" providerId="LiveId" clId="{04AE6B9C-BCB1-4D24-9AD9-C40E094C978B}" dt="2020-09-23T23:17:26.064" v="1489" actId="20577"/>
          <ac:spMkLst>
            <pc:docMk/>
            <pc:sldMk cId="1718233123" sldId="308"/>
            <ac:spMk id="3" creationId="{2A1DA597-276F-41BC-99CF-828C5ADAE575}"/>
          </ac:spMkLst>
        </pc:spChg>
      </pc:sldChg>
      <pc:sldChg chg="add del">
        <pc:chgData name="" userId="495979f9a431ddb0" providerId="LiveId" clId="{04AE6B9C-BCB1-4D24-9AD9-C40E094C978B}" dt="2020-09-24T01:35:47.509" v="1497" actId="2696"/>
        <pc:sldMkLst>
          <pc:docMk/>
          <pc:sldMk cId="3804976222" sldId="309"/>
        </pc:sldMkLst>
      </pc:sldChg>
      <pc:sldChg chg="modSp add">
        <pc:chgData name="" userId="495979f9a431ddb0" providerId="LiveId" clId="{04AE6B9C-BCB1-4D24-9AD9-C40E094C978B}" dt="2020-09-24T01:36:51.071" v="1720" actId="5793"/>
        <pc:sldMkLst>
          <pc:docMk/>
          <pc:sldMk cId="4138468597" sldId="309"/>
        </pc:sldMkLst>
        <pc:spChg chg="mod">
          <ac:chgData name="" userId="495979f9a431ddb0" providerId="LiveId" clId="{04AE6B9C-BCB1-4D24-9AD9-C40E094C978B}" dt="2020-09-24T01:36:00.758" v="1508" actId="20577"/>
          <ac:spMkLst>
            <pc:docMk/>
            <pc:sldMk cId="4138468597" sldId="309"/>
            <ac:spMk id="2" creationId="{42FB41C2-855F-41CE-BA36-5C7454383547}"/>
          </ac:spMkLst>
        </pc:spChg>
        <pc:spChg chg="mod">
          <ac:chgData name="" userId="495979f9a431ddb0" providerId="LiveId" clId="{04AE6B9C-BCB1-4D24-9AD9-C40E094C978B}" dt="2020-09-24T01:36:51.071" v="1720" actId="5793"/>
          <ac:spMkLst>
            <pc:docMk/>
            <pc:sldMk cId="4138468597" sldId="309"/>
            <ac:spMk id="3" creationId="{9FF50F1B-9C33-423C-BFB1-59C4D3F0D1F4}"/>
          </ac:spMkLst>
        </pc:spChg>
      </pc:sldChg>
      <pc:sldChg chg="del">
        <pc:chgData name="" userId="495979f9a431ddb0" providerId="LiveId" clId="{04AE6B9C-BCB1-4D24-9AD9-C40E094C978B}" dt="2020-09-23T17:25:31.530" v="171" actId="2696"/>
        <pc:sldMkLst>
          <pc:docMk/>
          <pc:sldMk cId="1019813139" sldId="313"/>
        </pc:sldMkLst>
      </pc:sldChg>
      <pc:sldChg chg="del">
        <pc:chgData name="" userId="495979f9a431ddb0" providerId="LiveId" clId="{04AE6B9C-BCB1-4D24-9AD9-C40E094C978B}" dt="2020-09-23T17:25:31.534" v="172" actId="2696"/>
        <pc:sldMkLst>
          <pc:docMk/>
          <pc:sldMk cId="1249507337" sldId="314"/>
        </pc:sldMkLst>
      </pc:sldChg>
    </pc:docChg>
  </pc:docChgLst>
  <pc:docChgLst>
    <pc:chgData userId="495979f9a431ddb0" providerId="LiveId" clId="{175F99E4-35ED-4E43-86C0-27B1F44DB9E8}"/>
    <pc:docChg chg="undo custSel addSld delSld modSld">
      <pc:chgData name="" userId="495979f9a431ddb0" providerId="LiveId" clId="{175F99E4-35ED-4E43-86C0-27B1F44DB9E8}" dt="2020-09-20T01:59:45.905" v="690" actId="2696"/>
      <pc:docMkLst>
        <pc:docMk/>
      </pc:docMkLst>
      <pc:sldChg chg="modSp">
        <pc:chgData name="" userId="495979f9a431ddb0" providerId="LiveId" clId="{175F99E4-35ED-4E43-86C0-27B1F44DB9E8}" dt="2020-09-20T01:19:03.163" v="34" actId="20577"/>
        <pc:sldMkLst>
          <pc:docMk/>
          <pc:sldMk cId="1753943686" sldId="298"/>
        </pc:sldMkLst>
        <pc:spChg chg="mod">
          <ac:chgData name="" userId="495979f9a431ddb0" providerId="LiveId" clId="{175F99E4-35ED-4E43-86C0-27B1F44DB9E8}" dt="2020-09-20T01:19:03.163" v="3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75F99E4-35ED-4E43-86C0-27B1F44DB9E8}" dt="2020-09-20T01:20:03.116" v="136" actId="114"/>
        <pc:sldMkLst>
          <pc:docMk/>
          <pc:sldMk cId="3777021594" sldId="303"/>
        </pc:sldMkLst>
        <pc:spChg chg="mod">
          <ac:chgData name="" userId="495979f9a431ddb0" providerId="LiveId" clId="{175F99E4-35ED-4E43-86C0-27B1F44DB9E8}" dt="2020-09-20T01:20:03.116" v="136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75F99E4-35ED-4E43-86C0-27B1F44DB9E8}" dt="2020-09-20T01:19:20.442" v="131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175F99E4-35ED-4E43-86C0-27B1F44DB9E8}" dt="2020-09-20T01:19:59.596" v="134" actId="1076"/>
          <ac:picMkLst>
            <pc:docMk/>
            <pc:sldMk cId="3777021594" sldId="303"/>
            <ac:picMk id="3" creationId="{D09E88D5-3C4D-41AA-AB91-884A5C1C0E6D}"/>
          </ac:picMkLst>
        </pc:picChg>
        <pc:picChg chg="del">
          <ac:chgData name="" userId="495979f9a431ddb0" providerId="LiveId" clId="{175F99E4-35ED-4E43-86C0-27B1F44DB9E8}" dt="2020-09-20T01:19:50.788" v="132" actId="478"/>
          <ac:picMkLst>
            <pc:docMk/>
            <pc:sldMk cId="3777021594" sldId="303"/>
            <ac:picMk id="4" creationId="{0CBB45CD-964C-4E0F-ACEB-67C6C42B0FC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4T01:37:30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19526 15401 3 0,'0'0'0'0,"35"18"0"15,-18-18 0-15</inkml:trace>
  <inkml:trace contextRef="#ctx0" brushRef="#br0" timeOffset="160.142">20055 15543 81 0,'0'0'0'0</inkml:trace>
  <inkml:trace contextRef="#ctx0" brushRef="#br0" timeOffset="488.485">21924 15878 78 0,'0'0'0'0,"18"0"0"0,18 0 0 15,-19 0-1-15,1 0 1 0,-1 0 0 0</inkml:trace>
  <inkml:trace contextRef="#ctx0" brushRef="#br0" timeOffset="706.913">24324 15719 62 0,'0'0'0'0</inkml:trace>
  <inkml:trace contextRef="#ctx0" brushRef="#br0" timeOffset="3730.241">17409 8927 147 0,'0'0'0'0,"-17"17"5"0,17-17 1 16,-17 0-1-16,17 18 1 31,-18-18-4-15,18 17 1-16,-19 2 0 0,19-2 0 0,-17 0 2 0,17 19 0 0,-17-1 0 0,17 0 1 0,-18 1-4 0,18-1 1 0,-18 18 0 0,0-17 0 0,18 16 6 0,0 1 0 0,-17 0 0 15,17 18 1-15,-17-1-6 0,17 0-1 16,0 1 1-16,-19 17 0 0,19 1 2 0,-17-1 0 0,17 17-1 15,0 1 1-15,0 1-3 0,0-2 0 0,0 1 0 16,-18 0 0-16,18-1 0 0,18 2 1 0,-18-1-1 16,0-19 0-16,0 1-1 0,0 1 0 0,17 0 0 15,-17-1 0-15,19 0-1 0,-19-34 1 0,17 16-1 16,0-1 1-16,1-15-1 0,0-1 0 0,0-19 0 16,-18 20 0-16,34 0 0 0,-15-20 1 0,-1 2-1 15,-1-1 0-15,0-18 0 0,19 19-1 0,-18-19 1 16,-2-17 0-16,1 18 1 0,19-1-1 0,-18-17 0 0,-1 19 1 15,1-19-1-15,-18 0 0 0,18-19 0 0,0 19 1 16,-18 0 0-16,0 0 1 0,17 0 0 0,-17-17 1 16,17 17-3-16,2-18 1 0,-2 18 0 0,1-17 0 15,18-19 2-15,-1 19 0 0,-18-1 0 0,0 1 0 16,-17-2-1-16,19 2-1 0,-2 0 0 0,-17-19 1 16,18 1 0-16,-18 17 0 0,0-18 1 0,17 2-1 15,-17-2-1-15,0 1 0 0,0-18 0 0,0 18 0 0,0-18 1 16,19-1-1-16,-19 2 1 0,0-1-1 0,0 0 0 15,0 1-1-15,-19-1 1 0,19-18 0 0,0 1 0 0,-17-2 0 16,17 2 1-16,0-19-1 0,0 19-1 16,-18-18 1-16,18 17-1 0,0-16 1 0,0 15 0 0,0 2 0 15,0-1 0-15,-17 1 0 0,34-1 0 16,-17 1-1-16,0 17 0 0,0-17 1 0,18 16-1 0,-18 2 1 16,17-1 0-16,-17 17 0 0,19-16-1 0,-19 16 0 15,17-16 0-15,-17 16 1 0,17 1 0 0,1-1 0 0,0-16 0 16,-18 16 0-16,18 1-1 0,-18-1 1 0,17 2-1 15,-17-2 1-15,0 1 0 0,18 18 1 0,-18-19-1 16,17 1 1-16,-17-1-1 0,0 19-1 0,0 0 1 16,0-19 0-16,0 1 0 0,0 17 1 0,0-18-1 15,0 2 0-15,0 15 0 0,0-16 0 0,0 18-1 16,0-19 1-16,-17 19 0 0,17-18 0 0,0 17 1 16,-18 0-1-16,18-16 0 0,-17 14-1 0,17-14 1 15,-18 17-1-15,18-1 1 0,-18 0 1 0,0 0-1 16,18 1 0-16,-17-19-1 0,0 19 1 0,17-1-1 0,-19 1 1 15,2-2-1-15,-1 2 0 0,18 17 1 0,-36-17-1 16,19 0 0-16,0 17 0 0,-1 0 0 0,18 0 0 16,-17 0 0-16,-2 17 0 0,2-17 0 0,-1 17 0 15,-18 0-1-15,19 2 1 0,0-2 0 0,-1 18 0 16,-18 1-1-16,19-1 1 16,-1 1-1-16,-18-1 1 0,19 17-1 0,1-16 1 0,-20 17 0 15,1 0-1-15,18 18 0 0,-20-19 1 0,20 1-1 0,-18 1 1 16,17-2-1-16,0 1 0 0,-16 0 1 0,15-1-1 0,2 1 1 15,-1 1-1-15,1-1 0 0,17 17 1 16,-18-17-1-16,18 0 0 0,-18-1 1 0,18 2-1 0,0 16 1 16,0-34-1-16,0 34 0 0,0-17 1 15,0 17-1-15,0 2 0 0,0-2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2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5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upersonnytje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unsplash.com/s/photos/two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(Week)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351338"/>
          </a:xfrm>
        </p:spPr>
        <p:txBody>
          <a:bodyPr>
            <a:normAutofit/>
          </a:bodyPr>
          <a:lstStyle/>
          <a:p>
            <a:r>
              <a:rPr lang="en-US" dirty="0"/>
              <a:t>Explore relationships between two variables</a:t>
            </a:r>
          </a:p>
          <a:p>
            <a:r>
              <a:rPr lang="en-US" dirty="0"/>
              <a:t>Understand correlation </a:t>
            </a:r>
            <a:r>
              <a:rPr lang="en-US"/>
              <a:t>and covariance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Sonny </a:t>
            </a:r>
            <a:r>
              <a:rPr lang="en-US" sz="1400" i="1" dirty="0" err="1">
                <a:hlinkClick r:id="rId3"/>
              </a:rPr>
              <a:t>Ravesteijn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818CA-C4DA-43CE-AB82-04DF31577D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1"/>
          <a:stretch/>
        </p:blipFill>
        <p:spPr>
          <a:xfrm>
            <a:off x="7414952" y="0"/>
            <a:ext cx="4777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75AE-25DE-41EC-A1B1-8BAE0494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8185-7346-4DC7-97AB-411E5A2C34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Computing within a group</a:t>
            </a:r>
          </a:p>
          <a:p>
            <a:r>
              <a:rPr lang="en-US" dirty="0"/>
              <a:t>Paired </a:t>
            </a:r>
            <a:r>
              <a:rPr lang="en-US" i="1" dirty="0"/>
              <a:t>t</a:t>
            </a:r>
            <a:r>
              <a:rPr lang="en-US" dirty="0"/>
              <a:t>-tests</a:t>
            </a:r>
          </a:p>
          <a:p>
            <a:r>
              <a:rPr lang="en-US" dirty="0"/>
              <a:t>Two-sample </a:t>
            </a:r>
            <a:r>
              <a:rPr lang="en-US" i="1" dirty="0"/>
              <a:t>t</a:t>
            </a:r>
            <a:r>
              <a:rPr lang="en-US" dirty="0"/>
              <a:t>-tests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Both relate a numeric </a:t>
            </a:r>
            <a:r>
              <a:rPr lang="en-US" b="1" dirty="0"/>
              <a:t>outcome</a:t>
            </a:r>
            <a:r>
              <a:rPr lang="en-US" dirty="0"/>
              <a:t> to a categorical </a:t>
            </a:r>
            <a:r>
              <a:rPr lang="en-US" b="1" dirty="0"/>
              <a:t>predictor</a:t>
            </a:r>
            <a:r>
              <a:rPr lang="en-US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6908F-D95B-4BCD-949D-F58C4682E5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638" y="2337215"/>
            <a:ext cx="4928723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5C231D-38B8-45EE-9256-F3F01F13FDE1}"/>
                  </a:ext>
                </a:extLst>
              </p14:cNvPr>
              <p14:cNvContentPartPr/>
              <p14:nvPr/>
            </p14:nvContentPartPr>
            <p14:xfrm>
              <a:off x="6159240" y="3048840"/>
              <a:ext cx="2597760" cy="266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5C231D-38B8-45EE-9256-F3F01F13FD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9880" y="3039480"/>
                <a:ext cx="2616480" cy="26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01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16BFF7-3EFD-45E8-80B0-CB77FE50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37F29-BB9B-4E7E-BD2A-1DD343FF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Observe </a:t>
            </a:r>
            <a:r>
              <a:rPr lang="en-US" b="1" dirty="0"/>
              <a:t>more than one</a:t>
            </a:r>
            <a:r>
              <a:rPr lang="en-US" dirty="0"/>
              <a:t> variable for the same object</a:t>
            </a:r>
          </a:p>
          <a:p>
            <a:r>
              <a:rPr lang="en-US" dirty="0"/>
              <a:t>Top Critics rating</a:t>
            </a:r>
          </a:p>
          <a:p>
            <a:r>
              <a:rPr lang="en-US" dirty="0"/>
              <a:t>All Critics rating</a:t>
            </a:r>
          </a:p>
          <a:p>
            <a:r>
              <a:rPr lang="en-US" dirty="0"/>
              <a:t># of </a:t>
            </a:r>
            <a:r>
              <a:rPr lang="en-US" dirty="0" err="1"/>
              <a:t>MovieLens</a:t>
            </a:r>
            <a:r>
              <a:rPr lang="en-US" dirty="0"/>
              <a:t> ratings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1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8D1B-EA1C-4127-AF99-8B127A61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A376-8139-42A3-8E80-27CB7297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Observations happen at different levels</a:t>
            </a:r>
          </a:p>
          <a:p>
            <a:r>
              <a:rPr lang="en-US" dirty="0"/>
              <a:t>A student graduated, or did not</a:t>
            </a:r>
          </a:p>
          <a:p>
            <a:r>
              <a:rPr lang="en-US" dirty="0"/>
              <a:t>The students at a school graduated at some rate</a:t>
            </a:r>
          </a:p>
          <a:p>
            <a:r>
              <a:rPr lang="en-US" dirty="0"/>
              <a:t>The students of a particular race at a school graduated at some rate</a:t>
            </a:r>
          </a:p>
        </p:txBody>
      </p:sp>
    </p:spTree>
    <p:extLst>
      <p:ext uri="{BB962C8B-B14F-4D97-AF65-F5344CB8AC3E}">
        <p14:creationId xmlns:p14="http://schemas.microsoft.com/office/powerpoint/2010/main" val="127952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259-96BF-4D74-A61C-0DEEF5CE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7823-4E12-468E-8874-0AA20789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Often, we group two (or more) variables into two: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Outcome</a:t>
            </a:r>
            <a:r>
              <a:rPr lang="en-US" dirty="0"/>
              <a:t> variable describes a result</a:t>
            </a:r>
          </a:p>
          <a:p>
            <a:pPr lvl="1"/>
            <a:r>
              <a:rPr lang="en-US" dirty="0"/>
              <a:t>Dependent</a:t>
            </a:r>
          </a:p>
          <a:p>
            <a:pPr lvl="1"/>
            <a:r>
              <a:rPr lang="en-US" dirty="0"/>
              <a:t>Endogenous</a:t>
            </a:r>
          </a:p>
          <a:p>
            <a:r>
              <a:rPr lang="en-US" b="1" dirty="0"/>
              <a:t>Predictor</a:t>
            </a:r>
            <a:r>
              <a:rPr lang="en-US" dirty="0"/>
              <a:t> variable(s) are used to explain or predict outcomes</a:t>
            </a:r>
          </a:p>
          <a:p>
            <a:pPr lvl="1"/>
            <a:r>
              <a:rPr lang="en-US" dirty="0"/>
              <a:t>Explanatory</a:t>
            </a:r>
          </a:p>
          <a:p>
            <a:pPr lvl="1"/>
            <a:r>
              <a:rPr lang="en-US" dirty="0"/>
              <a:t>Independent</a:t>
            </a:r>
          </a:p>
          <a:p>
            <a:pPr lvl="1"/>
            <a:r>
              <a:rPr lang="en-US" dirty="0"/>
              <a:t>Exogenous</a:t>
            </a:r>
          </a:p>
        </p:txBody>
      </p:sp>
    </p:spTree>
    <p:extLst>
      <p:ext uri="{BB962C8B-B14F-4D97-AF65-F5344CB8AC3E}">
        <p14:creationId xmlns:p14="http://schemas.microsoft.com/office/powerpoint/2010/main" val="406065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41C2-855F-41CE-BA36-5C745438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0F1B-9C33-423C-BFB1-59C4D3F0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Variables</a:t>
            </a:r>
          </a:p>
          <a:p>
            <a:r>
              <a:rPr lang="en-US" dirty="0"/>
              <a:t>Midterm Exam (Wed. PM through Saturday, 72 hours)</a:t>
            </a:r>
          </a:p>
          <a:p>
            <a:pPr lvl="1"/>
            <a:r>
              <a:rPr lang="en-US" dirty="0"/>
              <a:t>Covers through Week 5</a:t>
            </a:r>
          </a:p>
          <a:p>
            <a:pPr lvl="1"/>
            <a:r>
              <a:rPr lang="en-US" dirty="0"/>
              <a:t>Notebook + Conceptual Questions</a:t>
            </a:r>
          </a:p>
          <a:p>
            <a:pPr lvl="1"/>
            <a:r>
              <a:rPr lang="en-US" dirty="0"/>
              <a:t>Concept Qs more specific than quizzes – apply!</a:t>
            </a:r>
          </a:p>
        </p:txBody>
      </p:sp>
    </p:spTree>
    <p:extLst>
      <p:ext uri="{BB962C8B-B14F-4D97-AF65-F5344CB8AC3E}">
        <p14:creationId xmlns:p14="http://schemas.microsoft.com/office/powerpoint/2010/main" val="413846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486A-5224-459D-8BC9-33DE73F3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A597-276F-41BC-99CF-828C5ADA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lot of interesting problems will have two (or more) variables per observation.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We’re going to look at how to measure these variables’ relationships.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Often an outcome and 1 or more predictors.</a:t>
            </a:r>
          </a:p>
        </p:txBody>
      </p:sp>
    </p:spTree>
    <p:extLst>
      <p:ext uri="{BB962C8B-B14F-4D97-AF65-F5344CB8AC3E}">
        <p14:creationId xmlns:p14="http://schemas.microsoft.com/office/powerpoint/2010/main" val="171823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12229</TotalTime>
  <Words>226</Words>
  <Application>Microsoft Office PowerPoint</Application>
  <PresentationFormat>Widescreen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Oswald</vt:lpstr>
      <vt:lpstr>Calibri</vt:lpstr>
      <vt:lpstr>Arial</vt:lpstr>
      <vt:lpstr>Lato</vt:lpstr>
      <vt:lpstr>Office Theme</vt:lpstr>
      <vt:lpstr>CS 533 INTRO TO DATA SCIENCE</vt:lpstr>
      <vt:lpstr>TWO VARIABLES</vt:lpstr>
      <vt:lpstr>Learning Outcomes (Week)</vt:lpstr>
      <vt:lpstr>We’ve Seen</vt:lpstr>
      <vt:lpstr>Paired Observations</vt:lpstr>
      <vt:lpstr>Relating Observations</vt:lpstr>
      <vt:lpstr>Predictions</vt:lpstr>
      <vt:lpstr>The Week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589</cp:revision>
  <dcterms:created xsi:type="dcterms:W3CDTF">2020-03-17T14:53:53Z</dcterms:created>
  <dcterms:modified xsi:type="dcterms:W3CDTF">2020-09-24T04:11:23Z</dcterms:modified>
</cp:coreProperties>
</file>