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3" r:id="rId4"/>
    <p:sldId id="304" r:id="rId5"/>
    <p:sldId id="305" r:id="rId6"/>
    <p:sldId id="306" r:id="rId7"/>
    <p:sldId id="308" r:id="rId8"/>
    <p:sldId id="30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Oswald" pitchFamily="2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5C281C47-2758-4EC4-B78A-3A19D7F3CB1C}"/>
    <pc:docChg chg="custSel addSld modSld">
      <pc:chgData name="" userId="495979f9a431ddb0" providerId="LiveId" clId="{5C281C47-2758-4EC4-B78A-3A19D7F3CB1C}" dt="2020-09-24T01:54:38.585" v="86"/>
      <pc:docMkLst>
        <pc:docMk/>
      </pc:docMkLst>
      <pc:sldChg chg="addSp delSp modSp">
        <pc:chgData name="" userId="495979f9a431ddb0" providerId="LiveId" clId="{5C281C47-2758-4EC4-B78A-3A19D7F3CB1C}" dt="2020-09-24T01:24:34.111" v="3"/>
        <pc:sldMkLst>
          <pc:docMk/>
          <pc:sldMk cId="3777021594" sldId="303"/>
        </pc:sldMkLst>
        <pc:spChg chg="mod">
          <ac:chgData name="" userId="495979f9a431ddb0" providerId="LiveId" clId="{5C281C47-2758-4EC4-B78A-3A19D7F3CB1C}" dt="2020-09-24T01:24:34.111" v="3"/>
          <ac:spMkLst>
            <pc:docMk/>
            <pc:sldMk cId="3777021594" sldId="303"/>
            <ac:spMk id="5" creationId="{53E05FFE-C7DB-4D1D-8C83-69A50BA1374A}"/>
          </ac:spMkLst>
        </pc:spChg>
        <pc:picChg chg="del">
          <ac:chgData name="" userId="495979f9a431ddb0" providerId="LiveId" clId="{5C281C47-2758-4EC4-B78A-3A19D7F3CB1C}" dt="2020-09-24T01:24:20.020" v="0" actId="478"/>
          <ac:picMkLst>
            <pc:docMk/>
            <pc:sldMk cId="3777021594" sldId="303"/>
            <ac:picMk id="3" creationId="{D09E88D5-3C4D-41AA-AB91-884A5C1C0E6D}"/>
          </ac:picMkLst>
        </pc:picChg>
        <pc:picChg chg="add mod">
          <ac:chgData name="" userId="495979f9a431ddb0" providerId="LiveId" clId="{5C281C47-2758-4EC4-B78A-3A19D7F3CB1C}" dt="2020-09-24T01:24:29.093" v="2" actId="1076"/>
          <ac:picMkLst>
            <pc:docMk/>
            <pc:sldMk cId="3777021594" sldId="303"/>
            <ac:picMk id="4" creationId="{3F450A23-82D2-448B-ABA6-5E44B25E7D32}"/>
          </ac:picMkLst>
        </pc:picChg>
      </pc:sldChg>
      <pc:sldChg chg="addSp delSp">
        <pc:chgData name="" userId="495979f9a431ddb0" providerId="LiveId" clId="{5C281C47-2758-4EC4-B78A-3A19D7F3CB1C}" dt="2020-09-24T01:54:38.585" v="86"/>
        <pc:sldMkLst>
          <pc:docMk/>
          <pc:sldMk cId="3323018788" sldId="304"/>
        </pc:sldMkLst>
        <pc:spChg chg="add del">
          <ac:chgData name="" userId="495979f9a431ddb0" providerId="LiveId" clId="{5C281C47-2758-4EC4-B78A-3A19D7F3CB1C}" dt="2020-09-24T01:46:29.967" v="8"/>
          <ac:spMkLst>
            <pc:docMk/>
            <pc:sldMk cId="3323018788" sldId="304"/>
            <ac:spMk id="6" creationId="{51CC46C2-62BB-483A-B189-CE35AA03C309}"/>
          </ac:spMkLst>
        </pc:spChg>
        <pc:picChg chg="add del">
          <ac:chgData name="" userId="495979f9a431ddb0" providerId="LiveId" clId="{5C281C47-2758-4EC4-B78A-3A19D7F3CB1C}" dt="2020-09-24T01:45:35.014" v="5"/>
          <ac:picMkLst>
            <pc:docMk/>
            <pc:sldMk cId="3323018788" sldId="304"/>
            <ac:picMk id="1026" creationId="{5F434CAF-7BC3-4A59-9E53-4A11B619BA80}"/>
          </ac:picMkLst>
        </pc:picChg>
        <pc:picChg chg="add del">
          <ac:chgData name="" userId="495979f9a431ddb0" providerId="LiveId" clId="{5C281C47-2758-4EC4-B78A-3A19D7F3CB1C}" dt="2020-09-24T01:45:41.805" v="7"/>
          <ac:picMkLst>
            <pc:docMk/>
            <pc:sldMk cId="3323018788" sldId="304"/>
            <ac:picMk id="1028" creationId="{244845B5-E132-40F5-B949-B740376DCCF4}"/>
          </ac:picMkLst>
        </pc:picChg>
        <pc:picChg chg="add">
          <ac:chgData name="" userId="495979f9a431ddb0" providerId="LiveId" clId="{5C281C47-2758-4EC4-B78A-3A19D7F3CB1C}" dt="2020-09-24T01:46:29.967" v="8"/>
          <ac:picMkLst>
            <pc:docMk/>
            <pc:sldMk cId="3323018788" sldId="304"/>
            <ac:picMk id="1030" creationId="{86DEFBDC-AE36-4042-825D-81C078A0F0D7}"/>
          </ac:picMkLst>
        </pc:picChg>
        <pc:inkChg chg="add">
          <ac:chgData name="" userId="495979f9a431ddb0" providerId="LiveId" clId="{5C281C47-2758-4EC4-B78A-3A19D7F3CB1C}" dt="2020-09-24T01:54:38.585" v="86"/>
          <ac:inkMkLst>
            <pc:docMk/>
            <pc:sldMk cId="3323018788" sldId="304"/>
            <ac:inkMk id="4" creationId="{847D8BBD-AAEC-4E32-886F-036C2420B590}"/>
          </ac:inkMkLst>
        </pc:inkChg>
      </pc:sldChg>
      <pc:sldChg chg="addSp delSp">
        <pc:chgData name="" userId="495979f9a431ddb0" providerId="LiveId" clId="{5C281C47-2758-4EC4-B78A-3A19D7F3CB1C}" dt="2020-09-24T01:54:38.585" v="86"/>
        <pc:sldMkLst>
          <pc:docMk/>
          <pc:sldMk cId="1211182867" sldId="305"/>
        </pc:sldMkLst>
        <pc:spChg chg="del">
          <ac:chgData name="" userId="495979f9a431ddb0" providerId="LiveId" clId="{5C281C47-2758-4EC4-B78A-3A19D7F3CB1C}" dt="2020-09-24T01:46:40.352" v="9"/>
          <ac:spMkLst>
            <pc:docMk/>
            <pc:sldMk cId="1211182867" sldId="305"/>
            <ac:spMk id="4" creationId="{E335049F-FE88-4AA6-AD21-62BB145B4211}"/>
          </ac:spMkLst>
        </pc:spChg>
        <pc:picChg chg="add">
          <ac:chgData name="" userId="495979f9a431ddb0" providerId="LiveId" clId="{5C281C47-2758-4EC4-B78A-3A19D7F3CB1C}" dt="2020-09-24T01:46:40.352" v="9"/>
          <ac:picMkLst>
            <pc:docMk/>
            <pc:sldMk cId="1211182867" sldId="305"/>
            <ac:picMk id="2050" creationId="{0D9C4A31-C85E-4608-AE03-0CE6E656EC19}"/>
          </ac:picMkLst>
        </pc:picChg>
        <pc:inkChg chg="add">
          <ac:chgData name="" userId="495979f9a431ddb0" providerId="LiveId" clId="{5C281C47-2758-4EC4-B78A-3A19D7F3CB1C}" dt="2020-09-24T01:54:38.585" v="86"/>
          <ac:inkMkLst>
            <pc:docMk/>
            <pc:sldMk cId="1211182867" sldId="305"/>
            <ac:inkMk id="5" creationId="{7F17A336-2699-401A-8F32-B3F2E48C4FA7}"/>
          </ac:inkMkLst>
        </pc:inkChg>
      </pc:sldChg>
      <pc:sldChg chg="addSp delSp modSp">
        <pc:chgData name="" userId="495979f9a431ddb0" providerId="LiveId" clId="{5C281C47-2758-4EC4-B78A-3A19D7F3CB1C}" dt="2020-09-24T01:50:51.846" v="85" actId="478"/>
        <pc:sldMkLst>
          <pc:docMk/>
          <pc:sldMk cId="2778766554" sldId="306"/>
        </pc:sldMkLst>
        <pc:spChg chg="add del mod">
          <ac:chgData name="" userId="495979f9a431ddb0" providerId="LiveId" clId="{5C281C47-2758-4EC4-B78A-3A19D7F3CB1C}" dt="2020-09-24T01:50:51.846" v="85" actId="478"/>
          <ac:spMkLst>
            <pc:docMk/>
            <pc:sldMk cId="2778766554" sldId="306"/>
            <ac:spMk id="2" creationId="{4F8F59CB-0769-4EC1-8ADC-19C33E997250}"/>
          </ac:spMkLst>
        </pc:spChg>
        <pc:spChg chg="mod">
          <ac:chgData name="" userId="495979f9a431ddb0" providerId="LiveId" clId="{5C281C47-2758-4EC4-B78A-3A19D7F3CB1C}" dt="2020-09-24T01:50:48.141" v="83" actId="20577"/>
          <ac:spMkLst>
            <pc:docMk/>
            <pc:sldMk cId="2778766554" sldId="306"/>
            <ac:spMk id="5" creationId="{BC7737FC-5390-4164-8FD7-823963BD6BE5}"/>
          </ac:spMkLst>
        </pc:spChg>
        <pc:spChg chg="del">
          <ac:chgData name="" userId="495979f9a431ddb0" providerId="LiveId" clId="{5C281C47-2758-4EC4-B78A-3A19D7F3CB1C}" dt="2020-09-24T01:48:03.136" v="10"/>
          <ac:spMkLst>
            <pc:docMk/>
            <pc:sldMk cId="2778766554" sldId="306"/>
            <ac:spMk id="6" creationId="{31525DDA-31FF-4B16-B19C-8872411D9E2D}"/>
          </ac:spMkLst>
        </pc:spChg>
        <pc:picChg chg="add">
          <ac:chgData name="" userId="495979f9a431ddb0" providerId="LiveId" clId="{5C281C47-2758-4EC4-B78A-3A19D7F3CB1C}" dt="2020-09-24T01:48:03.136" v="10"/>
          <ac:picMkLst>
            <pc:docMk/>
            <pc:sldMk cId="2778766554" sldId="306"/>
            <ac:picMk id="3074" creationId="{29971ED9-02CD-4C96-9B91-0DB6BCAFDCF8}"/>
          </ac:picMkLst>
        </pc:picChg>
      </pc:sldChg>
      <pc:sldChg chg="addSp delSp modSp add">
        <pc:chgData name="" userId="495979f9a431ddb0" providerId="LiveId" clId="{5C281C47-2758-4EC4-B78A-3A19D7F3CB1C}" dt="2020-09-24T01:54:38.585" v="86"/>
        <pc:sldMkLst>
          <pc:docMk/>
          <pc:sldMk cId="687056630" sldId="308"/>
        </pc:sldMkLst>
        <pc:spChg chg="mod">
          <ac:chgData name="" userId="495979f9a431ddb0" providerId="LiveId" clId="{5C281C47-2758-4EC4-B78A-3A19D7F3CB1C}" dt="2020-09-24T01:50:40.269" v="68" actId="20577"/>
          <ac:spMkLst>
            <pc:docMk/>
            <pc:sldMk cId="687056630" sldId="308"/>
            <ac:spMk id="2" creationId="{92AB9E6F-064D-4C8A-AE7D-45CF28070496}"/>
          </ac:spMkLst>
        </pc:spChg>
        <pc:spChg chg="del">
          <ac:chgData name="" userId="495979f9a431ddb0" providerId="LiveId" clId="{5C281C47-2758-4EC4-B78A-3A19D7F3CB1C}" dt="2020-09-24T01:50:41.542" v="69"/>
          <ac:spMkLst>
            <pc:docMk/>
            <pc:sldMk cId="687056630" sldId="308"/>
            <ac:spMk id="3" creationId="{31DCD969-FB10-4A5E-8E7A-5B4AF989C1B3}"/>
          </ac:spMkLst>
        </pc:spChg>
        <pc:picChg chg="add">
          <ac:chgData name="" userId="495979f9a431ddb0" providerId="LiveId" clId="{5C281C47-2758-4EC4-B78A-3A19D7F3CB1C}" dt="2020-09-24T01:50:41.542" v="69"/>
          <ac:picMkLst>
            <pc:docMk/>
            <pc:sldMk cId="687056630" sldId="308"/>
            <ac:picMk id="4098" creationId="{563D17E3-9FD3-43FA-8449-5B355E304400}"/>
          </ac:picMkLst>
        </pc:picChg>
        <pc:inkChg chg="add">
          <ac:chgData name="" userId="495979f9a431ddb0" providerId="LiveId" clId="{5C281C47-2758-4EC4-B78A-3A19D7F3CB1C}" dt="2020-09-24T01:54:38.585" v="86"/>
          <ac:inkMkLst>
            <pc:docMk/>
            <pc:sldMk cId="687056630" sldId="308"/>
            <ac:inkMk id="4" creationId="{4FFFC28E-6A51-41A9-8B29-A8E229F28F3B}"/>
          </ac:inkMkLst>
        </pc:inkChg>
      </pc:sldChg>
    </pc:docChg>
  </pc:docChgLst>
  <pc:docChgLst>
    <pc:chgData userId="495979f9a431ddb0" providerId="LiveId" clId="{04AE6B9C-BCB1-4D24-9AD9-C40E094C978B}"/>
    <pc:docChg chg="undo custSel addSld delSld modSld">
      <pc:chgData name="" userId="495979f9a431ddb0" providerId="LiveId" clId="{04AE6B9C-BCB1-4D24-9AD9-C40E094C978B}" dt="2020-09-23T23:38:05.207" v="918" actId="20577"/>
      <pc:docMkLst>
        <pc:docMk/>
      </pc:docMkLst>
      <pc:sldChg chg="modSp">
        <pc:chgData name="" userId="495979f9a431ddb0" providerId="LiveId" clId="{04AE6B9C-BCB1-4D24-9AD9-C40E094C978B}" dt="2020-09-23T23:18:09.219" v="27" actId="20577"/>
        <pc:sldMkLst>
          <pc:docMk/>
          <pc:sldMk cId="1753943686" sldId="298"/>
        </pc:sldMkLst>
        <pc:spChg chg="mod">
          <ac:chgData name="" userId="495979f9a431ddb0" providerId="LiveId" clId="{04AE6B9C-BCB1-4D24-9AD9-C40E094C978B}" dt="2020-09-23T23:18:09.219" v="2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04AE6B9C-BCB1-4D24-9AD9-C40E094C978B}" dt="2020-09-23T23:21:18.551" v="173" actId="20577"/>
        <pc:sldMkLst>
          <pc:docMk/>
          <pc:sldMk cId="3777021594" sldId="303"/>
        </pc:sldMkLst>
        <pc:spChg chg="mod">
          <ac:chgData name="" userId="495979f9a431ddb0" providerId="LiveId" clId="{04AE6B9C-BCB1-4D24-9AD9-C40E094C978B}" dt="2020-09-23T23:18:54.445" v="44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04AE6B9C-BCB1-4D24-9AD9-C40E094C978B}" dt="2020-09-23T23:21:18.551" v="173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addSp delSp modSp">
        <pc:chgData name="" userId="495979f9a431ddb0" providerId="LiveId" clId="{04AE6B9C-BCB1-4D24-9AD9-C40E094C978B}" dt="2020-09-23T23:24:07.779" v="442" actId="27636"/>
        <pc:sldMkLst>
          <pc:docMk/>
          <pc:sldMk cId="3323018788" sldId="304"/>
        </pc:sldMkLst>
        <pc:spChg chg="mod">
          <ac:chgData name="" userId="495979f9a431ddb0" providerId="LiveId" clId="{04AE6B9C-BCB1-4D24-9AD9-C40E094C978B}" dt="2020-09-23T23:21:25.420" v="185" actId="20577"/>
          <ac:spMkLst>
            <pc:docMk/>
            <pc:sldMk cId="3323018788" sldId="304"/>
            <ac:spMk id="2" creationId="{1AFF75AE-25DE-41EC-A1B1-8BAE0494157D}"/>
          </ac:spMkLst>
        </pc:spChg>
        <pc:spChg chg="mod">
          <ac:chgData name="" userId="495979f9a431ddb0" providerId="LiveId" clId="{04AE6B9C-BCB1-4D24-9AD9-C40E094C978B}" dt="2020-09-23T23:24:07.779" v="442" actId="27636"/>
          <ac:spMkLst>
            <pc:docMk/>
            <pc:sldMk cId="3323018788" sldId="304"/>
            <ac:spMk id="3" creationId="{550B8185-7346-4DC7-97AB-411E5A2C34B4}"/>
          </ac:spMkLst>
        </pc:spChg>
        <pc:spChg chg="add mod">
          <ac:chgData name="" userId="495979f9a431ddb0" providerId="LiveId" clId="{04AE6B9C-BCB1-4D24-9AD9-C40E094C978B}" dt="2020-09-23T23:24:07.778" v="441" actId="27636"/>
          <ac:spMkLst>
            <pc:docMk/>
            <pc:sldMk cId="3323018788" sldId="304"/>
            <ac:spMk id="6" creationId="{51CC46C2-62BB-483A-B189-CE35AA03C309}"/>
          </ac:spMkLst>
        </pc:spChg>
        <pc:picChg chg="del">
          <ac:chgData name="" userId="495979f9a431ddb0" providerId="LiveId" clId="{04AE6B9C-BCB1-4D24-9AD9-C40E094C978B}" dt="2020-09-23T23:21:57.853" v="374" actId="478"/>
          <ac:picMkLst>
            <pc:docMk/>
            <pc:sldMk cId="3323018788" sldId="304"/>
            <ac:picMk id="1026" creationId="{1046908F-D95B-4BCD-949D-F58C4682E59D}"/>
          </ac:picMkLst>
        </pc:picChg>
      </pc:sldChg>
      <pc:sldChg chg="modSp add del">
        <pc:chgData name="" userId="495979f9a431ddb0" providerId="LiveId" clId="{04AE6B9C-BCB1-4D24-9AD9-C40E094C978B}" dt="2020-09-23T23:22:12.723" v="390" actId="2696"/>
        <pc:sldMkLst>
          <pc:docMk/>
          <pc:sldMk cId="880115277" sldId="305"/>
        </pc:sldMkLst>
        <pc:spChg chg="mod">
          <ac:chgData name="" userId="495979f9a431ddb0" providerId="LiveId" clId="{04AE6B9C-BCB1-4D24-9AD9-C40E094C978B}" dt="2020-09-23T23:22:09.611" v="389" actId="20577"/>
          <ac:spMkLst>
            <pc:docMk/>
            <pc:sldMk cId="880115277" sldId="305"/>
            <ac:spMk id="2" creationId="{44369E21-2E2C-40E7-ACEC-61008D772E69}"/>
          </ac:spMkLst>
        </pc:spChg>
      </pc:sldChg>
      <pc:sldChg chg="modSp add">
        <pc:chgData name="" userId="495979f9a431ddb0" providerId="LiveId" clId="{04AE6B9C-BCB1-4D24-9AD9-C40E094C978B}" dt="2020-09-23T23:27:52.049" v="655" actId="20577"/>
        <pc:sldMkLst>
          <pc:docMk/>
          <pc:sldMk cId="1211182867" sldId="305"/>
        </pc:sldMkLst>
        <pc:spChg chg="mod">
          <ac:chgData name="" userId="495979f9a431ddb0" providerId="LiveId" clId="{04AE6B9C-BCB1-4D24-9AD9-C40E094C978B}" dt="2020-09-23T23:27:15.029" v="476" actId="20577"/>
          <ac:spMkLst>
            <pc:docMk/>
            <pc:sldMk cId="1211182867" sldId="305"/>
            <ac:spMk id="2" creationId="{C3B58604-4B61-4F0B-ACC7-B0958146E5FF}"/>
          </ac:spMkLst>
        </pc:spChg>
        <pc:spChg chg="mod">
          <ac:chgData name="" userId="495979f9a431ddb0" providerId="LiveId" clId="{04AE6B9C-BCB1-4D24-9AD9-C40E094C978B}" dt="2020-09-23T23:27:52.049" v="655" actId="20577"/>
          <ac:spMkLst>
            <pc:docMk/>
            <pc:sldMk cId="1211182867" sldId="305"/>
            <ac:spMk id="3" creationId="{E435D5BB-A9E9-4364-BB39-A4BE4D7C88ED}"/>
          </ac:spMkLst>
        </pc:spChg>
      </pc:sldChg>
      <pc:sldChg chg="del">
        <pc:chgData name="" userId="495979f9a431ddb0" providerId="LiveId" clId="{04AE6B9C-BCB1-4D24-9AD9-C40E094C978B}" dt="2020-09-23T23:22:03.705" v="375" actId="2696"/>
        <pc:sldMkLst>
          <pc:docMk/>
          <pc:sldMk cId="3275514627" sldId="305"/>
        </pc:sldMkLst>
      </pc:sldChg>
      <pc:sldChg chg="del">
        <pc:chgData name="" userId="495979f9a431ddb0" providerId="LiveId" clId="{04AE6B9C-BCB1-4D24-9AD9-C40E094C978B}" dt="2020-09-23T23:22:03.710" v="376" actId="2696"/>
        <pc:sldMkLst>
          <pc:docMk/>
          <pc:sldMk cId="1279529472" sldId="306"/>
        </pc:sldMkLst>
      </pc:sldChg>
      <pc:sldChg chg="addSp delSp modSp add">
        <pc:chgData name="" userId="495979f9a431ddb0" providerId="LiveId" clId="{04AE6B9C-BCB1-4D24-9AD9-C40E094C978B}" dt="2020-09-23T23:28:11.669" v="695" actId="20577"/>
        <pc:sldMkLst>
          <pc:docMk/>
          <pc:sldMk cId="2778766554" sldId="306"/>
        </pc:sldMkLst>
        <pc:spChg chg="del">
          <ac:chgData name="" userId="495979f9a431ddb0" providerId="LiveId" clId="{04AE6B9C-BCB1-4D24-9AD9-C40E094C978B}" dt="2020-09-23T23:27:59.666" v="657"/>
          <ac:spMkLst>
            <pc:docMk/>
            <pc:sldMk cId="2778766554" sldId="306"/>
            <ac:spMk id="2" creationId="{C4B660CE-FE97-4A93-9BAC-FC77820A22C9}"/>
          </ac:spMkLst>
        </pc:spChg>
        <pc:spChg chg="del">
          <ac:chgData name="" userId="495979f9a431ddb0" providerId="LiveId" clId="{04AE6B9C-BCB1-4D24-9AD9-C40E094C978B}" dt="2020-09-23T23:27:59.666" v="657"/>
          <ac:spMkLst>
            <pc:docMk/>
            <pc:sldMk cId="2778766554" sldId="306"/>
            <ac:spMk id="3" creationId="{A5E01A4B-700D-437C-9568-BCAC2D299FB8}"/>
          </ac:spMkLst>
        </pc:spChg>
        <pc:spChg chg="del">
          <ac:chgData name="" userId="495979f9a431ddb0" providerId="LiveId" clId="{04AE6B9C-BCB1-4D24-9AD9-C40E094C978B}" dt="2020-09-23T23:27:59.666" v="657"/>
          <ac:spMkLst>
            <pc:docMk/>
            <pc:sldMk cId="2778766554" sldId="306"/>
            <ac:spMk id="4" creationId="{CB0B13CD-BBDD-4C9A-BB24-B74E61DCA0CE}"/>
          </ac:spMkLst>
        </pc:spChg>
        <pc:spChg chg="add mod">
          <ac:chgData name="" userId="495979f9a431ddb0" providerId="LiveId" clId="{04AE6B9C-BCB1-4D24-9AD9-C40E094C978B}" dt="2020-09-23T23:28:11.669" v="695" actId="20577"/>
          <ac:spMkLst>
            <pc:docMk/>
            <pc:sldMk cId="2778766554" sldId="306"/>
            <ac:spMk id="5" creationId="{BC7737FC-5390-4164-8FD7-823963BD6BE5}"/>
          </ac:spMkLst>
        </pc:spChg>
        <pc:spChg chg="add mod">
          <ac:chgData name="" userId="495979f9a431ddb0" providerId="LiveId" clId="{04AE6B9C-BCB1-4D24-9AD9-C40E094C978B}" dt="2020-09-23T23:27:59.666" v="657"/>
          <ac:spMkLst>
            <pc:docMk/>
            <pc:sldMk cId="2778766554" sldId="306"/>
            <ac:spMk id="6" creationId="{31525DDA-31FF-4B16-B19C-8872411D9E2D}"/>
          </ac:spMkLst>
        </pc:spChg>
      </pc:sldChg>
      <pc:sldChg chg="del">
        <pc:chgData name="" userId="495979f9a431ddb0" providerId="LiveId" clId="{04AE6B9C-BCB1-4D24-9AD9-C40E094C978B}" dt="2020-09-23T23:22:03.717" v="377" actId="2696"/>
        <pc:sldMkLst>
          <pc:docMk/>
          <pc:sldMk cId="4060656722" sldId="307"/>
        </pc:sldMkLst>
      </pc:sldChg>
      <pc:sldChg chg="modSp add">
        <pc:chgData name="" userId="495979f9a431ddb0" providerId="LiveId" clId="{04AE6B9C-BCB1-4D24-9AD9-C40E094C978B}" dt="2020-09-23T23:38:05.207" v="918" actId="20577"/>
        <pc:sldMkLst>
          <pc:docMk/>
          <pc:sldMk cId="4232748695" sldId="307"/>
        </pc:sldMkLst>
        <pc:spChg chg="mod">
          <ac:chgData name="" userId="495979f9a431ddb0" providerId="LiveId" clId="{04AE6B9C-BCB1-4D24-9AD9-C40E094C978B}" dt="2020-09-23T23:29:34.352" v="726" actId="20577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04AE6B9C-BCB1-4D24-9AD9-C40E094C978B}" dt="2020-09-23T23:38:05.207" v="918" actId="20577"/>
          <ac:spMkLst>
            <pc:docMk/>
            <pc:sldMk cId="4232748695" sldId="307"/>
            <ac:spMk id="3" creationId="{A5ABA0EB-5D84-4439-8FF0-4CF155163C4F}"/>
          </ac:spMkLst>
        </pc:spChg>
      </pc:sldChg>
      <pc:sldChg chg="del">
        <pc:chgData name="" userId="495979f9a431ddb0" providerId="LiveId" clId="{04AE6B9C-BCB1-4D24-9AD9-C40E094C978B}" dt="2020-09-23T23:22:03.722" v="378" actId="2696"/>
        <pc:sldMkLst>
          <pc:docMk/>
          <pc:sldMk cId="1718233123" sldId="30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4T01:51:24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26404 5452 3 0,'0'0'0'0,"0"0"1"63,0 0 0-47,0 0 0-16,0 0 0 15,0 0-1-15,-34 0 16 0,34 17-1 16,-19-17 1-16,3 0 0 0,-2 17-11 0,1-17-1 0,17 18 1 15,-19-18-1-15,2 18 1 0,17 0 1 16,-17-18 0-16,17 17-1 0,-35 0-2 0,16 0 0 0,2-17 0 16,-1 19 0-16,1-1 0 0,-2-1 1 0,2 1-1 15,-18 0 0-15,17 0-1 0,18-18 0 0,-18 34 0 16,1-34 1-16,-1 19-1 0,1-2 0 0,17 0 0 16,-19-17 0-16,19 18-1 0,0-1 1 0,0-17-1 15,0 19 0-15,0-2 5 0,0 0-1 0,0 1 0 16,0 0 1-16,19 17-3 0,-2-17 0 0,1 18-1 15,-18-19 1-15,17 0 3 0,1 1-1 0,0-18 1 16,0 18 0-16,-1 0-3 0,19-18 0 0,-19 0-1 0,1 0 1 16,18 0 2-16,-19-18 0 0,1 18 0 0,16-18-1 15,-15 0-1-15,-2 1-1 0,1 0 1 0,-2-2 0 16,20 2 1-16,-36-1 0 0,17 1-1 0,1-19 1 16,0 18-1-16,0 1-1 0,-1 0 0 0,1-19 1 15,-1 18 1-15,-17 18 1 0,19-17 0 0,-2-19 0 16,0 19-3-16,1 0 1 0,-18 17-1 0,18-18 1 0,-18 0 1 15,18 0 0-15,-18 18 0 0,17-17 0 16,-17-1-1-16,17-1-1 0,-17 19 0 0,-17-17 1 0,17 17 2 0,0-17 1 16,0 17-1-16,-17-17 1 0,-1 17-4 15,0-18 1-15,0 18 0 0,-16-18 0 0,-2 18 2 16,1 0 0-16,-1 0 1 0,1 0-1 0,-1 18-2 16,2 0 0-16,-2-1-1 0,2 0 1 0,-1 0 2 0,-1 2 0 15,1-1 0-15,-1-1 0 0,19 1-3 0,-1 0 1 16</inkml:trace>
  <inkml:trace contextRef="#ctx0" brushRef="#br0" timeOffset="1970.114">19915 5892 122 0,'0'0'0'0,"0"0"37"15,0 0 1-15,0 0 0 0,0 0 0 16,0 0-35-16,0 0-1 0,0 0 1 0,0 0 0 15,0 0 3-15,0 0-1 0,0 0 1 0,0 0 0 16,0 0-3-16,0 0 0 0,0 0 0 0,0 0 0 0,0 0-1 16,0 0 1-16,0-35-1 0,0 35 1 15,0 0-1-15,0 0-1 0,0 0 1 0,0 0 0 0,0 0-1 16,0 0 0-16,0 0 0 16,17 0-1-16,0 0 0 15,1 0 0 1,0 0 0-16,0 0 0 0,-2 0 0 15,1 0 0-15,2 0 0 0,-2 0 0 16,1 0 0-16,-1 0 0 0,1 0 0 16,0 0 0-16,0 0 0 15,-1 0 0-15,0 17 0 0,2-17 0 16,-2 0 0-16,1 0 0 16,-1 0 0-16,2 0 0 0,-2 0 0 0,1 0 0 15,16 18 0-15,-15-18 0 0,-2-18 0 0,1 18 0 16,-1 0 0-16,2 0 0 0,-2 0 0 0,0 0 1 15,1 0-1-15,0-17 0 0,0 17 0 16,-1-17 0-16,1 17 0 0,-1 0 0 16,2-19 0-1,-19 19 1-15,17 0-1 0,-17-17 0 16,0 17 1 0,0 0 0-1,-17 0-1 1,-2 17 1-16,2-17-1 15,-18 0 0-15,17 19 1 0,0-19-1 0,0 0 0 0,1 0 0 16,0 0 0-16,17 0 1 0,-36 0-1 16,18 0 1-16,1 0-1 0,-2 0 0 0,2 17 0 0,0-17 1 0,-1 0 0 15,1 17 0-15,-19-17 0 16,18 0-1-16,1 0 1 0,-2 0 0 0,2 0 0 0,0 0 0 0,-1 0 0 16,0 18 1-16,0-36-1 15,1 18 0-15,-1 18 0 0,1-18 1 0,-2-18-1 0,19 18 2 0,-17 18 0 16,17-18 0-16,-16 0 1 0,-2 0-2 0,18 0-1 15,-18 0 1-15,0 0 1 0,18 0 0 0,-17 0 1 16,17 0-1-16,0 0 1 0,-17 0-2 0,17 0 0 16,0-18 0-16,-18 18 1 0,18 0 0 0,0 0 0 0,0 0-1 15,0 0 1-15,0 0-1 0,0 0 0 16,0 0 0-16,18 0 0 0,-1 0 0 0,-17-17-1 0,17 17 1 16</inkml:trace>
  <inkml:trace contextRef="#ctx0" brushRef="#br0" timeOffset="6516.958">25963 15260 3 0,'0'0'0'0,"0"0"1"62,0 0 1-46,0 0 0-16,0 0 0 0,0 0-1 0,0 0 0 15,0 0 0-15,0 0 0 0,0 0 3 0,0 0-1 0,0 0 1 16,0 0 0-16,0 0-2 0,0 0 0 0,0 0 0 16,0 0 0-16,0 0 2 0,0 0-1 0,0 0 0 15,0 0 1-15,0 0-2 0,0 35 0 0,0-35 0 16,0 0 0-16,0 0-1 0,0 0 1 0,0 0-1 16,0 19 0-16,0-19 0 0,0 0 0 0,0 17 0 15,0-17 0-15,0 0 1 0,0 0-1 0,0 0 0 16,0 0 1-16,0 0-1 0,0 18 0 0,0-18 0 15,0 0 0-15,0 0 0 0,0 0 1 0,0 0-1 16,0 0 1-16,0 0-1 0,0 0 0 0,0 0 0 0,0 0 0 16,0 0 1-16,0 0 1 0,0 0-1 0,0 0 0 15,0 0 0-15,0 0-1 0,0 0 0 0,0 0 1 16,0 0 0-16,0 0 1 0,0 0-1 0,0 0 1 16,0 0-2-16,0-18 1 0,0 18 0 0,0-17-1 15,0 17 2-15,0-19-1 0,19 2 1 0,-19-1 0 16,0 1-2-16,0-2 1 0,0 19 0 0,0-17 0 0,0 17 0 15,0 0 2-15,0-17-1 0,0 17 0 16,0 0-2-16,0 0 1 0,0 0 0 0,0 0 0 0,0 0 2 0,0-18-1 16,0 18 1-16,0 0 0 0,0 0-2 15,0 0 0-15,0 0 0 0,0 0 0 0,0 0 1 0,0-17 1 16,0 17-1-16,0 0 0 16,0 0-1-16,0 0 0 0,0 0 0 0,0 0 0 0,0 0 2 0,0 0 0 15,0 0 0-15,0 0 0 0,0 17-1 0,0-17-1 16,0 0 0-16,0 18 1 0,0 16 2 0,0 2 0 15,0-18 0-15,0 18 0 0,0-19-3 0,17 1 1 0,-17-2 0 16,0 2 0-16,0 0 2 0,0 0 1 16,18-1-1-16,-18 1 1 0,0 18-4 0,0-19 1 15,0 0 0-15,0 2 0 0,17-19 2 0,-17 17 0 0,0 1 0 16,0-18 0-16,18 17-3 0,-18-17 1 0,0 0 0 16,0 17 0-16,0-17 0 0,0 0 1 0,0 0 0 15,0 0 0-15,18 0-2 0,-18 0 1 0,0 0-1 16,0 0 0-16,0 0 2 0,0 0-1 0,0 0 1 15,0 0-1-15,0 0-1 0,0 0 0 0,0-17 0 16,0 17 0-16,0-35 1 0,0-1 1 0,0 19-1 0,0-17 0 16,0-3-1-16,0 20 0 0,0-1 0 15,0 0 1-15,-18 0 0 0,18 2 1 0,0-2 0 0,0 1-1 16,0 17-1-16,0-19 1 0,0 19-1 0,0-17 0 16,0 17 1-16,0-18 1 0,0 18-1 0,-18 0 0 15,18-17-1-15,0 17 0 0,0 0 0 0,0 0 1 16,0-19-2-16,0 19 2 0,0 0-1 0,0 0 0 15,0 0 0-15,0 0-1 0,0 0 0 0,0 0 1 0,0 0-1 16,0 0 1-16,0 0-1 0,0 0 0 16,0 0 0-16,0 0 0 0,0 0 0 0,0 19 0 0,0-2 0 15,18 1 0-15,-18 18 0 0,0-1 0 16,18-1-1-16,-18 2 1 0,0-19 0 0,0 20 0 0,0-3-1 0,0-17 0 16,18 2 1-16,-18-2-1 0,0 1 0 0,-18-1 1 15,18 0-1-15,18 2 1 0,-18-19-1 16,0 17 0-16,0-17 1 0</inkml:trace>
  <inkml:trace contextRef="#ctx0" brushRef="#br0" timeOffset="20787.399">20302 13620 3 0,'0'0'0'0</inkml:trace>
  <inkml:trace contextRef="#ctx0" brushRef="#br0" timeOffset="23154.992">20072 13638 113 0,'0'0'0'0,"35"-36"0"0,-17 18 1 16,0-17 0-16,0 16 0 0,-1-15 0 15,19 17 0-15,-1-19 0 0,1 1 0 0,-1-1 0 0,-1 19 4 0,2-18 1 16,-1 16-1-16,1-16 0 0,-1 1-2 16,1-2 0-16,-1 18 0 0,1-18 0 0,-3 2 2 0,3 17 0 15,-1-19 1-15,1 18-1 0,-1-16-2 16,0 15-1-16,1-16 1 0,-2 18 0 0,2-19 7 0,-1 18-1 16,1-16 1-16,-1 15-1 0,1-16-5 15,-1 18 0-15,1-19 0 0,16 19 0 0,-16-19-1 0,-1 19 0 0,0-18 0 16,-1 18 0-16,2-19-1 0,-1 18 0 0,0-18 0 15,1 1 0-15,17-1 0 0,-18 19 0 0,1-18 0 16,16-1 0-16,-16 2-1 0,-1-2 0 0,1 1 1 16,16 0-1-16,-16-1 0 0,15 2 1 0,-15 15-1 15,-1 2 0-15,19-18 0 0,-20 16 0 0,2-15 0 16,18-1 0-16,-2 16 0 0,-16-15 0 0,-1-2 0 16,18 1 0-16,-18-1 0 0,1 18 0 0,17-16-1 15,-18-2 1 1,18 1 1-16,-2 18-1 0,-15-19 1 0,-1 1 0 0,19-1-1 0,-1 19 0 0,-18-17 0 15,1-2 1-15,16 0 0 0,1 18 1 0,-18-17-1 0,1 1 1 16,17-2-1-16,-18 1 0 0,19-1-1 0,-21 1 1 16,3-1 1-16,16 1-1 0,-15-1 1 0,15 2-1 15,-16-2 0-15,17 1-1 0,-18-1 1 0,18 2 0 16,-18 16 0-16,1-18 1 0,16 2-1 0,2 16 0 16,-20-18 0-16,20 19-1 0,-2-18 1 0,1-1-1 0,-18 1 1 15,19-1 0-15,-20 2 0 0,20 15 0 16,-1-15-1-16,-18 16 1 0,18-18-1 0,-1 2 1 0,-16-2-1 15,17 18 1-15,0-17 0 0,-1-1 0 16,2 2-1-16,-2 16 1 0,-16-18-1 0,16-17 1 0,1 19-1 0,1-2 1 16,-2 0 0-16,19 2-1 0,-18-2 0 15,1 1 1-15,-2-1-1 16,17 2 0-16,-15-2 0 0,-1 1 1 0,18-1 0 0,-19 2-1 16,2-3 0-16,16 2 0 0,-16 1 1 0,16-19-1 0,0 17 0 0,-18 1 0 0,2-18 0 15,-1 18 0-15,17-1 0 0,-17 1 0 16,18-1 0-16,-18-16 0 0,18 16 0 0,-19 2 0 0,19-2 0 15,-18 1 0-15,17-18-1 0,-17 18 1 0,0-1-1 16,17-16 1-16,-16 16 0 0,17 1-1 0,-19-1 1 16,18-16-1-16,1 16 1 0,-17 2-1 15,15-20 1-15,2 19-1 0,0-18 1 0,0 17-1 0,-1-16 1 16,0-1-1-16,1 18 1 0,-1-19-1 0,1 1 1 16,-1 19-1-16,1-20 1 0,0 20-1 0,-1-2 1 15,19-18-1-15,-19 20 0 0,-16-20 1 0,16 19-1 0,19-18 1 16,-20 19-1-16,2-2 0 0,-1 1 1 15,19-18-1-15,-37 18 0 0,19-1 1 0,0 1-1 16,-18-18 1-16,18 18-1 0,-20-1 0 0,2 2 1 0,18 15 0 16,-17-33-1-16,-2 33 0 0,1-15 0 0,1-1 1 15,-2-1-1-15,1 1 1 0,0-1-1 0,0 1 1 16,-17 18-1-16,17-19 1 0,-19 1-1 0,19 17 1 16,-18-17-1-16,1 17 0 0,-1-17 1 0,18 18-1 15,-18-18 1-15,1 16-1 0,-1 2 0 0,1-1 1 0,-19 1-1 16,18-2 0-16,1 2 1 0,-19 0-1 15,0 17 0-15,20-18 1 0,-20 0-1 0,0 18 0 0,1 0 1 0,0-18-1 16,0 18 0-16,-2-17 1 0,1 17-1 16,-17 0 1-16,0 0 0 0,0 0 1 15,19 0 0-15,-19 0 0 0,0 0-1 16,0 0 1-16,0 0-1 0,0 0 1 0,0 17 1 0,-19-17 0 16,19 18 1-16,-17-18-1 0,1 36-1 15,-20-19 0-15,1 0 0 0,-19 2 0 0,20-2 2 0,16 1 0 0,-18-1-1 16,2 19 1-16,-20-18-2 0,19-1 0 15,-18 18 1-15,0-17-1 0,18 17 0 0,-18-17 1 0,-1 17 0 16,19 1 0-16,-17-1-2 16,17-1 1-16,-18 2 0 0,-1-18 0 0,2 18 0 0,-1-1 0 0,-1-1 1 15,20 2-1-15,-20-19-1 0,1 20 1 0,1-20-1 16,16 17 1-16,-16 2-1 0,-1-1 0 0,0-17 1 16,1 17 0-16,-2 0-1 0,1 1 0 0,0-1 0 15,0 1 0-15,-17-1 0 0,16 1 0 0,2-19 0 16,-19 17 0-16,19 2 0 0,-19 18-1 0,18-19 1 15,-18-1 0-15,0 2 0 0,2 18-1 0,-2-20 1 0,0 1 0 16,0 18-1-16,2-17 1 0,-2 16-1 0,0 2 1 16,-17-20-1-16,35 20 0 0,-18-18 1 0,-17-2-1 15,17 20 1-15,0-19-1 0,0 1 0 0,2 16 0 16,-1 1 0-16,-1-19 1 0,1 2-1 0,-1 18 0 16,0-20 0-16,0 2 0 0,18 17 0 0,-34-17 0 15,33-2 0-15,-15 20 0 0,-2-20 0 0,0 2 1 16,0-1-1-16,18 18 0 0,-18-18 0 0,0 1 0 0,1 17 0 15,19-18 0-15,-20 0 0 0,0 18 0 0,0-17 0 16,18-2 0-16,-18 1 0 0,19 2 0 0,-19-3 0 16,18 19 0-16,-1-17 0 0,-15-1 0 15,17 0 0-15,-2 1 0 0,-17-2 0 0,18 2 0 0,1-1 0 0,-2 1 0 16,1-1 0-16,1 18 0 0,-1-18 0 0,-1 1 0 16,3-2 0-16,-2 2 0 0,-18-1 0 0,36 1 0 15,-18-18 0-15,17 16 0 0,-16 2 0 0,-2-1 0 16,19 1 0-16,-18-2 0 0,17 2 0 0,-16-1 0 15,16 1 0-15,-16-1 0 0,-1 0 0 0,17 1 0 16,-16-2 0-16,-1 2 0 0,18-1 0 0,-1 1 0 0,-17-2 0 16,18 2 0-16,0 0 0 0,-18-1 0 0,17-18 0 15,1 18 0-15,0 1 0 0,-18-1 0 0,17 1 0 16,-15-1 0-16,15 1 0 0,1-2 0 0,-1 1 0 16,-16 1 0-16,16-2 0 0,1 2 0 0,-1-18 0 15,1 18 0-15,-18-1 0 0,35-1 0 0,-35 2 0 16,0-18 0-16,18 18 0 0,0-2 0 0,-17 1 0 15,-2 1 0-15,20-1 0 0,-3 1 0 0,3-2 0 16,-20 2 0-16,20-1 0 0,-20 1 0 0,19-1 0 16,-18 1 0-16,17-2 0 0,-16-17 0 0,16 19 0 0,1 0 0 15,-18-19 0-15,19 19 0 0,-2-2 0 16,-17-15 0-16,18-2 0 0,0 18 0 0,-1-18 0 0,1 2 0 16,-1 16 0-16,-16-18 0 0,16 2 0 0,1 16 0 15,-18-19 0-15,17 4 0 0,1-3 0 0,-18 18 0 16,18-18 0-16,-1 2 0 0,2-2 0 0,-2 0 0 15,2 0 0-15,-1 2 0 0,-1-2 0 0,1 1 0 0,-1-18 0 16,1 17 0-16,-1 2 0 0,-16-2 0 16,33 0 0-16,-15 1 0 0,-2-18 0 0,1 17 0 0,0-17 0 0,16 19 0 15,2-19 0-15,-18 0 0 0,17 0 0 16,-16 17 0-16,17-17 0 0,-2 0 0 0,2 0 0 16,17 18 0-16,-18-36 0 0,1 18 0 0,17 0 0 15,-18 0 0 1,18-17 0-1,0 17 1-15,18 0-1 0,-18 0 0 0,35-19 0 16,-18 2 0-16,19-18 1 0,-2 18-1 16,2-2 0-16,-2 2 0 0,3-1 0 0,15 1 1 15,-16-2-1-15,17-15 0 0,-18 17 0 0,18-2 0 16,-1-16 1-16,2 1-1 0,-1-2 0 0,-1 1 0 16,18-1 1-16,-17 1-1 0,18-1 0 0,-17-16 0 15,34-1 0-15,-17 17 0 0,-19-17 0 0,18 17 0 16,1-15 1-16,0-3-1 0,-1 1 0 0,18 1 0 15,0-1 0-15,-17-18 0 0,17 17 0 0,1 3 0 16,-18-3 0-16,35-16 0 0,-19 16 0 0,1 3 0 0,0-21 1 16,0 2-1-16,2 17 0 0,15-1 0 0,-18-16 0 15,1 0 0-15,19 17 0 0,-19-18 0 0,18 1 0 16,1 16 0-16,-19-16 1 0,16 0-1 0,2-1 0 16,1 18 0-16,-19-17 0 0,17 16 0 0,2-16 0 15,-2-1 0-15,0 1 1 0,-15 0-1 0,33-1 0 16,-17 0 0-16,0 1 0 0,-2 16 0 0,3-16 1 0,-1-1-1 15,-1 0 0-15,2 2 0 0,16-2 0 16,-17 1 0-16,-18 16 0 0,17-17 0 0,20 1 1 0,-20-1-1 16,2 19 0-16,-3-18 0 0,2-1 1 15,1 0-1-15,-19 0 0 0,17 1 0 0,2-1 0 0,-2 1 0 0,-17-1 0 16,19 19 0-16,-2-19 1 0,-17 1-1 16,0 16 0-16,1-17 0 0,-1 1 0 0,-18 18 0 0,19-2 1 15,-1 1-1-15,0 1 0 0,-17-19 0 16,0 35 0-16,17-17 0 0,-18 1 0 0,18 16 0 0,-17-16 1 0,-1 16-1 15,1-17 0-15,17 0 0 0,-17 17 0 16,0 2 0-16,-1-2 0 0,0 1 0 0,-17-1 1 16,17 2-1-16,1-1 0 0,0-1 0 0,-18 1 0 0,-1 16 0 15,19-15 1-15,-17-1-1 0,-21 16 0 0,21 2 0 16,-1-18 1-16,-1 17-1 0,-16 0 1 0,-1 1-1 16,1-19 0-16,-1 36 1 0,1-17 0 0,-19 0 0 15,18-1-1-15,-16 18 1 0,-2 0 0 0,0-17-1 16,-17 17 1-16,18 0 0 0,-18 0 0 0,0 0 0 15,0 0 0-15,18 0-1 0,-18 0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4T01:52:02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20654 14184 3 0,'0'0'0'0,"18"-53"0"15,0 35 0-15,-18 1 0 0,17-19 0 16,0 19 0-16,-17-18 0 0,19 17 0 0,-1 0 0 16,-18 1 0-16,17-20 0 0,0 20 0 0,-17 0 0 15,18 0 0-15,0-1 0 0,0 18 0 0,-18-36 0 16,34 19 0-16,-15 0 7 0,-2-2 1 0,1 2 0 16,17-1 0-16,-17 1-4 0,0-19-1 0,16 19 1 15,2 0-1-15,-18-1 7 0,18 0 0 0,-1-17 0 0,-1 17 0 16,2-1-6-16,-2-15 0 0,2 17 0 15,-1-1 0-15,18 0 0 0,-18-17 1 0,1 18-1 0,-1-2 0 16,1 2-1-16,-2-1-1 0,20-18 1 0,-1 19-1 16,-18-17 0-16,1 16 1 0,16-18-1 0,-16 18 0 15,15-18 0-15,-15 19-1 0,-1-17 1 0,19-2 0 0,-1 1-1 16,-18-1 0-16,18 1 1 0,0-1-1 16,0 1 0-16,0 1 0 0,0-2 0 0,-18 1 1 0,19-1-2 15,-2 2 2-15,0 15-2 0,-16-16 2 16,34 1-2-16,-34-2 1 0,17 1 0 0,-1-19 0 15,2 18 0-15,-1 2 0 0,-18-1 1 0,18-1-1 0,0 2 0 0,0-2 0 16,0 0 0-16,-1 0 0 0,0 2 1 0,2-2 1 16,-1 1-1-16,-1-1 0 0,19 2 0 0,-35-1-1 15,16 16 0-15,2-15 1 0,-1-2 0 0,-1 1 1 16,2-1-1-16,-2-16 1 0,1 16-2 0,0 1 1 16,0-1 0-16,0 2-1 0,-1-1 2 0,2-1 0 15,-1 2 0-15,-1-2 0 0,-16 0-1 0,17 0 0 0,0 2 0 16,17-19 0-16,-17 18 0 0,-1-1 0 0,2 1 0 15,-1-18 1-15,-18-1-2 0,18 20 1 0,1-20-1 16,-2 1 1-16,18 19 0 0,-16-2-1 0,-1-16 1 16,17 16 0-16,-18-17-1 0,2 17 0 0,-1-16 0 15,-1-1 1-15,2 0 0 0,-1 18 1 0,18-19 0 16,-19 2 0-16,1 17-2 0,1-19 1 0,15 20 0 16,-17-20 0-16,2 20 0 0,-1-19 1 0,18 17-1 15,-19-17 1-15,19 17-2 0,-18-16 1 0,1-1 0 16,-2 18-1-16,19-18 1 0,-19 17-1 0,-17 2 1 0,18-20 0 15,1 19-1-15,-2-1 0 0,-16 2 0 0,35-20 0 16,-19 20 0-16,-16-20 1 0,17 19-1 0,-1-18 0 16,-16 17 0-16,15 1 0 0,-15 1 0 0,-1-2 0 15,1 1 0-15,-1 17 1 0,1-17 0 0,-1 18-1 16,1-2 0-16,-2 2 0 0,2-18 1 0,-1 17-1 0,-17-18 0 16,18 19 1-16,-2 0-1 0,-16-2 1 15,18-16-1-15,-2 18 0 0,-15-2 0 0,-1 2 0 0,16 0 1 16,-16 0 0-16,0-1 0 0,-18 0 0 0,18 0-1 15,-2 18 0-15,-16-18 1 0,17 18-1 0,-17-16 1 0,19 16 0 16,-19 0 1-16,0 0-1 0,0 0 0 16,0 0-1-16,0 0 1 0,0 0-1 0,0 0 1 0,0 0-1 15,0 0 1-15,0 0-1 0,0 16 0 16,-19 2 0-16,19 0 0 0,-33 0 0 0,-3 34 1 0,18-16 0 0,-16-1 0 16,-3-18 0-16,20 19-1 0,-18-19 0 0,-1 19 1 15,19-18-1-15,-19 17 1 0,19 1-1 0,-18-19 1 16,-1 18 0-16,1 1-1 0,18-19 0 0,-19 19 0 15,1-2 0-15,-18 1 1 0,35 1 0 0,-35-1 0 16,19 18 0-16,-19-17 0 0,-1-1-1 0,2 0 0 16,-1 1 1-16,-1-2 0 0,2 2 0 0,-1-1 0 15,-1 19 0-15,1-20-1 0,1 2 1 0,-2-1-1 16,1 18 1-16,-17-18-1 0,18 18 1 0,-1 0 0 16,-18-18 0-16,18 19-1 0,-17-20 0 0,17 19 0 15,-18-17 1-15,17 16-1 0,2-16 1 0,0-1-1 0,-19 19 1 16,0-20-1-16,18 2 0 0,-18-1 0 0,2 18 1 15,15-18-2-15,-16 18 2 0,16-17-1 0,-17 16 0 16,2 2 0-16,17-20-1 0,-19 20 1 0,0-20 0 16,0 19 0-16,18-17 0 0,-18 16 0 0,19-16-1 15,-19 17 1-15,0-17 0 0,2 17-1 0,-2-1 1 0,17 1 0 16,-16-18 1-16,18 19-1 0,-19-18 0 16,17 15 0-16,1-15-1 0,-17-1 1 0,0 18 0 0,17-18 0 15,0 1 0-15,1-2 0 0,-2 20 0 0,-16-19-1 16,34 1 1-16,-17-2-1 0,0 20 1 0,0-20 0 15,1 2-1-15,-2-1 1 0,1 1 0 0,2-2-1 16,-3 2 0-16,19 0 1 0,-18 0 0 0,0-2-1 0,18 2 0 16,-1-19 1-16,-16 35-1 0,16-16 1 15,1-18-1-15,-18 18 0 0,-1 15 1 0,2-14-1 0,16-2 0 16,2-18 0-16,-2 19 1 0,2-19-1 0,-3 19 1 16,3-19-1-16,-2 18 0 0,1 1 0 0,18-19 1 15,-19 18-1-15,1-16 0 0,-1-2 0 0,1 1 1 16,18 18-1-16,-19-2 0 0,1 2 0 0,-1-18 1 0,19-1-1 15,-18 0 0-15,-1 19 1 0,2-19-1 16,14 19 0-16,-13-18 0 0,15 16 1 0,0-16-1 0,-17 18 0 16,17-19 1-16,-18 18-1 0,19-16 1 0,0-2-1 15,-19 0 0-15,18 19 1 0,1-18 0 0,-18 16 0 16,16-17 0-16,-15 2-1 0,16-1 1 0,-18-1-1 16,19 1 1-16,0 18 0 0,-19-19 1 0,18 0-1 15,-17 1 0-15,-1 0 0 0,19-1 0 0,-19 1 0 16,2-1 0 15,17 2 0-31,-19-2 1 0,19 0-1 0,-18 1 1 0,-1 0-1 0,18 0 0 0,-18-1 0 0,19 0 0 0,-18 0 1 0,-1 2 0 0,1-19 0 16,18 18 1-16,-19-1-2 0,1 1 0 0,17-18 1 0,-17 18-1 15,18 0 1-15,-1-18 0 0,-1 17 0 0,-15-17 0 16,16 17 0-16,0-17-1 0,0 19 1 0,2-19-1 16,-1 0 0-16,17 17 0 31,-19-17 1-31,2 0-1 0,17 17 0 0,-18-17 0 0,1 0 0 0,17 0 0 0,-18 0 0 0,18 0 0 0,0 18 0 0,0-18 0 0,-18 0-1 15,18 0 1-15,0 0 0 0,0 0 0 0,-18 0 0 16,18 0 0 0,0 0 0-16,0 0 0 0,18 0-1 0,-18-18 0 0,0 18 1 15,18 0-1-15,0-34 1 0,-1 15-1 16,18-15 0-16,-16 16 1 0,14-18-1 0,-15 19 0 0,18-20 1 16,-19 20-1-16,0 0 1 0,20 0-1 0,-3-1 0 15,-16-18 0-15,18 19 1 0,17-19-1 0,-18 19 0 16,0-18 1-16,18 17-1 0,-17-17 0 0,16 18 0 15,-16-19 0-15,16 1 1 0,-16-2-1 0,17 3 1 0,-19-1-1 16,20-1 1-16,-2 2-1 0,1-2 0 0,1 1 1 16,-1-1-1-16,-1 2 1 0,2-20 0 0,-1 19-1 15,-1-1 1-15,2 2 0 0,-1-2-1 0,-2-16 1 16,20 16-1-16,-18-18 2 0,1 19-1 0,16-18 0 16,-17 18 0-16,17-18 0 0,-16 19 0 0,-1-2-1 15,-1-16 1-15,18 16 1 0,1 1-1 0,-18-19 0 16,-1 1 1-16,2 18-1 0,17-18 0 0,-18 19 0 0,-1-20 0 15,19 0 0-15,-18 20 1 0,1-19-1 0,-3 18 0 16,19-18 0-16,-16 18 0 0,-1-18 0 0,-1 17 0 16,19-17 0-16,-17 17 0 0,-1-15 0 0,-1-3 0 15,2 1-1-15,-1 18 1 0,-2-18 0 0,20 19-1 16,-18-20 1-16,1 18 0 0,-2-16-1 0,18 16 1 16,-16-16-1-16,-19 16 1 0,18 1-1 0,0-18 1 0,0 18-1 15,0 0 1-15,-1-19-1 0,2 19 1 16,15-1-1-16,-33-16 0 0,18 16 0 0,-2 2 1 0,-16-2-1 15,-1 1 0-15,18 17 1 0,0-18-1 16,-18 2 0-16,1-2 0 0,16-16 0 0,2 16 1 0,-2 1-1 0,-17-1 0 16,18 2 0-16,-18-2 0 0,1 1 0 0,16-1 1 15,-16 1-1-15,-1 0 0 0,18-1 0 0,-18 19 0 16,1-19 0-16,17 2 0 0,-18-2 0 16,0 0 1-16,17 19-1 0,-16-19 0 0,-1 2 0 0,19-2 0 15,-20 1 0-15,2 0 1 0,-1-1-1 0,1 2 0 16,-1-2 0-16,18 1 0 0,-18-1 0 0,1 18 0 0,16-16 0 15,2-2 1-15,-20 1-1 0,20 17 0 0,-19-17 0 16,-1 0 0-16,20-1 0 0,-19 1 1 0,1 17-1 16,-2-17 0-16,-16-1 0 0,18 19 0 0,-2-1 0 15,20-16 0-15,-19 15 0 0,-17 2 1 0,17 0-1 16,1-1 0-16,-1 0 0 0,0 18 0 0,1-18 0 16,-19 18 1-16,19-17-1 0,-20 17 0 0,19 0 0 15,-16 0 1-15,-2 0-1 0,1 0 0 0,-1 0 0 16,0 0 0-16,2 0 0 0,-2 0 1 0,1 0-1 15</inkml:trace>
  <inkml:trace contextRef="#ctx0" brushRef="#br0" timeOffset="1845.388">29492 8627 178 0,'0'0'0'0,"0"0"21"0,0 0 0 0,0 0 0 15,0 0 0-15,16-17-17 0,4 17 0 16,-20-19 1-16,0 19-1 0,16 0 6 16,-16-17 0-16,18 17 0 0,-18-18 0 0,17 18-6 0,2 0 0 0,-2-17 0 15,1 17 0-15,-1 0 0 0,0 0 0 0,-17 0 0 16,36 0 1-16,-18 0-3 0,-1-19 0 0,19 19 1 15,-1 0-1-15,-17 0-1 0,17 0 0 0,0 0-1 16,1 0 1-16,17 0 0 0,-18 0-1 0,19 0 1 16,-2 0 0-16,0 0-1 0,1 0 1 0,0 0-1 15,0 0 1-15,-17 0-1 0,16 0 1 0,-16 0-1 0,16 0 1 16,-16 0 0-16,18-17 0 0,-20 17-1 0,-16 0 1 16,18 0 0-16,-19 0 0 0,1 0-1 0,-1 0 1 15,2 0 0-15,-2 0-1 0,-1 0 1 0,2 0 0 16,-18 0 0-16,18 0 0 0,-18 0 0 15,0 0 0-15,0 17 0 0,0-17 0 16,18 0 0-16,-18 0 0 0,0 0 0 0,0 0 1 16,0 0-1-16,0 0 1 0,0 19-1 15,0-19 0-15,0 17 1 0,0-17-1 0,17 18 0 0,-17-1 1 16,0 19 1-16,17-19-1 0,-17 19 1 0,19-1-1 16,-19-1 0-16,18 20-1 0,-18-18 1 0,17 16 2 0,0 1 0 15,-17-18 1-15,18 36-1 0,0-18-2 16,-18 1 1-16,18 16-1 0,-1-18 0 0,0 19 4 0,-17-18 0 15,19 0-1-15,-2 18 1 0,1-19-3 0,-1 19-1 16,1-18 1-16,0-1 0 0,-18 2 2 0,18-1 0 0,-1 0 0 16,0-1 0-16,-17-16-2 0,19 16 0 0,-2-16 0 15,1 17-1-15,-18-17 3 0,17 17-1 0,2-19 0 16,-2 20 1-16,-17-20-3 0,18 20 1 0,-18-19-1 16,17 1 1-16,-17-2-1 0,17 2 1 0,2-1-1 15,-19 18 1-15,17-18-1 0,-17 18-1 0,18-17 1 16,-18-1 0-16,16 18-1 0,-16-19 1 0,0 2-1 15,19 0 1-15,-19-2-1 0,0 2 0 0,0-19 0 16,17 19 0-16,-17 0 0 0,0-1 0 0,0-18 0 16,0 18 0-16,0 1 0 0,0-18-1 0,0 16 1 15,0 2 0-15,0-1 0 0,0-16 0 0,0 15-1 0,0 1 1 16,0 1 0-16,0-18-1 0,-17 18 1 0,34-20 0 16,-17 19-1-16,-17-16 1 0,17 16-1 0,0-1 1 15,0 2-1-15,0-1 1 0,0 1-1 0,0-2 0 16,0-16 1-16,0 18-1 0,0-1 1 0,0 1-1 15,-19-19 1-15,19 19-1 0,0-1 0 0,-16-1 1 16,-2 2-1-16,1-18 1 0,-2 18-1 0,2-2 1 16,0 2-1-16,-1-1 0 0,1 19 1 0,-2-20-1 0,2 2 0 15,-18-1 1-15,16-1-1 0,-15 2 1 16,-2-1-1-16,18 1 0 0,-17-2 1 0,-1 3-1 0,-16-2 0 0,16 1 1 16,-16-2-1-16,-1 2 1 15,-1-1-1-15,2-18 0 0,17 19 0 0,-18-19 1 0,1 18-1 0,-2-16 1 16,1-2-1-16,1 1 1 0,-2-18 0 15,1 17-1-15,0-17 1 0,-17 19 0 0,34-19-1 0,-16 0 1 16,17 17 0-16,-19-17 0 0,2 0 0 0,16 0 0 16,-17 17 0-16,18-17 0 0,0 18 0 0,-1-18 2 15,-17 0-1-15,18 18 0 0,-1 0-1 0,2-1 1 0,-1-17-1 16,16 17 1-16,-16 0 1 0,19-17-1 0,-20 19 1 16,19-2 0-16,-1-17-1 0,0 18 0 0,0-18-1 15</inkml:trace>
  <inkml:trace contextRef="#ctx0" brushRef="#br0" timeOffset="4334.225">18309 9755 18 0,'0'0'0'0,"0"0"81"15,0 0 0-15,17 0 1 16,-17 0-1-16,17 0-81 0,-17 0 5 15,0 0 0-15,0 0 0 0,0 0 1 0,0 0-4 16,0 0 1-16,0 0 0 0,0 0 0 0,0 19-3 0,0-19 1 16,0 18 0-16,-17-1-1 0,17 19 0 0,-17-2 1 15,17-16-1-15,-18 18 1 0,0-2-1 16,18-16 0-16,-18 18-1 0,18-19 1 0,-17 19 0 0,0-2 0 0,17 2 0 16,-18 0 0-16,-1-2-4 0,19 2 1 0,-17-1-1 15,0 1 1-15,17 16 1 0,-18-16 0 0,0-1-1 16,18 17 2-16,-18-16 0 0,2 17 0 0,-1-17 1 15,17 16-1-15,-19 1 0 0,2 0 1 0,-1 0-1 16,18-1 1-16,-17 2-1 0,-1-2 0 16,18 1 0-16,-18 19 0 0,0-20 0 0,18-17 0 0,-17 36 0 15,17-18 1-15,-17 18-1 0,17-19 1 0,-19 2-1 16,19-2 0-16,-17 2 1 0,17-2-1 0,0 19 1 16,0-18 0-16,0-1-1 0,-18 19 1 0,18-18-1 15,0 18 1-15,0-18 0 0,0-1-1 0,0 18 1 0,0-16 0 16,0 0 0-16,0-20 0 0,0 19 0 0,0-1 0 15,0 2 0-15,0-1 0 0,0 1 0 0,0-2 0 16,0 1 0-16,0-19 0 0,0 20 0 0,0-18 0 16,18 16 0-16,-18 1 0 0,0-18 0 0,0 1 0 15,17-1 0-15,2 1 0 0,-19-2 0 0,0 19 1 16,17-17-1-16,0 0 0 0,1-2 0 0,-18 2 0 0,18-1 1 16,0 1 0-16,-1-2 0 0,1 2 0 15,-1 16 0-15,2-35 0 0,14 20 0 0,-15 16-1 0,0-18 2 0,0 0-1 16,-1 0 1-16,0 0-1 0,2 1 0 15,-1-19 0-15,-1 19 0 0,0-1 1 0,1-18-1 16,0 0 1-16,0 2 0 0,-18-1 0 0,17-18-1 16,0 17 0-16,2 1 0 0,-2-18 1 0,-17 18 0 0,18-18 0 15,-1 0 0-15,1 0 0 0,0 0 0 0,0 0-1 16,-1 0 0-16,0 0 1 0,2 0 0 0,-2 0 0 16,18-18 1-16,-16 0-1 0,-2 18-1 0,1-17 1 0,-1-1-1 15,19-18 1-15,-19 19-1 0,1 0 1 0,-18-19 0 16,16 18 0-16,3-16-1 0,-2-2 1 0,0 18-1 15,1-17 0-15,0 0 0 0,0 18 0 0,-18-19 0 16,17 1 1-16,-17 17-1 0,18-18 0 0,-18 2-1 16,17-2 2-16,2 1-2 0,-19 18 1 0,17-19 0 15,-17 1 0-15,0 16-1 0,17-16 1 0,-17 1-1 16,0-2 1-16,0 1 0 0,18-1 0 0,-18 2-1 16,0-2 1-16,0 1-1 0,18-1 1 0,-18 1 0 0,0-18-1 15,0 18 1-15,18-1-1 0,-18 1 1 0,0-1 0 16,0 2-1-16,0-2 1 0,0 1-1 0,0 1 1 15,0-2-1-15,0 1 1 0,0-19-1 0,0 18 1 16,0 2-1-16,0-1 0 0,0-18 1 0,0 17-1 16,0 1 1-16,0 0-1 0,0-1 1 0,0 2-1 15,0-20 1-15,0 18-1 0,0 2 0 0,0-20 1 0,0 20-1 16,17-2 1-16,-17 1-1 0,0-1 0 16,17-16 1-16,-17 16-1 0,0 1 0 0,0-1 1 0,0 2-1 15,0-1 1-15,0-1-1 0,0 2 0 0,0-2 1 16,0 0-1-16,0 0 0 0,0-15 1 0,0 15-1 15,0 1 1-15,0-1-1 0,0 1 1 0,0-1-1 16,0 1 0-16,0-17 0 0,-17 16 1 0,17 0-1 0,0 2 1 16,0-2-1-16,-17 1 1 0,17-1-1 15,-18 2 1-15,18-2-1 0,-18-17 1 0,18 17-1 0,-18 2 1 16,18-2 0-16,-17 1-1 0,0-18 1 0,17 36 0 16,-19-37-1-16,2 20 1 0,17-20-1 0,-18 19 1 0,18-1 0 15,-17 2-1-15,17-2 1 0,-18 1 0 0,0-1-1 16,18-16 1-16,-18 16-1 0,1 18 1 0,0-16-1 15,-2-2 1-15,3 19-1 0,16-19 1 0,-18 18-1 16,1 1 1-16,-2 0-1 0,2-1 1 0,0 0 0 16,-1 0 0-16,1 1 0 0,-2 0-1 0,2 17 1 15,-1-19 0-15,1 2 0 0,-2 0 0 0,2-1 0 16,0-1 1-16,-1 19-2 0,0-17 1 0,0 17 0 16,1-18 0-16,17 18 1 0,-18 0-1 0,1 0 0 15,-2-17 1-15,19 17-1 0,-17 17 0 0,0-17 0 16,-19 0 0-16,18 18 2 0,1-18-1 0,-18 17 1 0,-1 2-1 15,1-1 0-15,17 16 0 0,-16-15-1 0,-2 33 1 16,19-16 1-16,-18-2 0 0,17 20 0 0,-18-1 0 16,19-1-1-16,-19 2 0 0,19 16 0 0,-18 18 0 15,-1-35 1-15,19 18 1 0,-1-1 0 0,-18 19-1 16,36-1-1-16,-17-18 1 0,-1 19-1 0,1-1 0 0,-2-18 0 16,2-17 0-16</inkml:trace>
  <inkml:trace contextRef="#ctx0" brushRef="#br0" timeOffset="9142.187">24289 4322 156 0,'0'0'0'0,"-19"-17"0"0,2 17 0 0,-18 0 1 15,17 0-1-15,0-17 1 0,-16-2 0 0,-3 19-1 0,20 0 1 16,-18 0 0-16,-1-17-1 0,19 17 14 0,-19-18 1 0,1 18-1 16,0 0 1-16,-1 0-11 0,2 0 0 15,-1 0 1-15,0 0-1 0,-1 0 10 0,19 0 0 0,-18 0 0 16,-19 18-1-16,18-1-9 0,2-17 1 0,-20 19-1 15,2-2 1-15,16 0 2 0,-17-17 0 0,1 18 0 16,-2-1 0-16,1-17-4 0,2 0 1 0,-3 19-1 16,1-2 0-16,1-17 2 0,-19 17-1 0,18 0 0 15,-18 2 1-15,0-19-3 0,18 17 1 0,-17 1-1 16,18-18 1-16,-19 18-2 0,17-2 1 0,2 3 0 16,-18-2-1-16,16 1 1 0,1-18-1 0,-18 17 0 0,19 2 0 15,-1-2 0-15,-1 1 1 0,3-18-1 0,-2 17 1 16,-18 2-2-16,17-2 1 0,-16 0 0 0,18 1 0 15,-19-18 0-15,17 17 0 0,-16 2 0 0,-1-2 0 16,19 0 0-16,-1-17 0 0,0 17 0 0,-18 2-1 16,19-2 2-16,-1-17 0 0,-1 18 0 0,-17-18-1 15,37 18 0-15,-20-18 0 0,20 0 1 0,-20 0-1 16,19 0 0-16,-17 0 1 0,16 0 0 0,1 18-1 16,0-18 1-16,-1 0-1 0,2 0 0 0,-2-18 0 0,18 18 1 15,-18 0-1-15,19 0 1 0,0 0 0 16,-18 0-1-16,16 0 0 0,2-18 1 0,-1 18-1 0,1 0 1 0,-2 0 0 15,19 0 0-15,-17-18 0 0,17 18-1 16,-17 0 0-16,17 0 0 0,-18 0 1 0,18 0 0 0,0 0 1 16,-18 0 0-16,18 0 0 0,0 0-2 0,0 0 1 15,0 0 0-15,0 0 0 0,0 0 1 0,0 0-1 16,-18 0 1-16,18 0-1 0,0 0 0 0,0 0-1 16,0 0 1-16,0 0 0 0,0 0 0 0,0 0 0 0,0 0 0 15,0 0 1-15,0 0-2 0,0 0 1 16,0 0-1-16,0 0 1 0,0 0-1 0,0 0 1 0,0 0-1 15,0 18 1-15,0 0-1 0,18-18 0 0,-18 18 0 16</inkml:trace>
  <inkml:trace contextRef="#ctx0" brushRef="#br0" timeOffset="10089.198">20496 4815 238 0,'0'0'0'0,"0"0"8"16,0 0 1-16,0 0-1 0,-18 19 1 15,1-2-6-15,0 1 1 0,-2-18 0 0,2 18-1 16,-1 0 6-16,1-18 0 0,-2 18 0 0,-15-2 0 16,16-16-6-16,18 18 1 0,-17-18 0 0,-19 17-1 15,18 2 1-15,1-19-1 0,17 0 0 0,-19 17 0 0,2-17-1 16,17 18 0-16,0-18 0 0,-17 0 0 0,17 0-1 15,0 17 0-15,0-17 0 0,0 0 0 0,0 19 0 16,17-19 0-16,-17 0 0 0,36 0-1 0,-1 17 1 16,1-17 0-16,16-17 0 0,19 17 0 0,-18-19-1 15,0 2 1-15,17-1 0 0,-18 1-1 0,19-2 0 16,0 2 1-16,17-17 0 0,-17 16-1 0,17-18 0 16,0 1 1-16,19-1-1 0,-20 2 0 0,1-20 1 0,18 20-1 15,1-2 1-15,-19-18-1 0,17 19 0 0,-18-1 0 16,38 2 1-16,-37-1 0 0,18-1-1 0,0 2 1 15,-18-2-1-15,0 18 1 0,-1-16-1 0,20 15 0 16,-19-16 1-16,1 18-1 0,-19-2 1 16,1 19 0-16,17-17 0 0,-17 17-1 0,-1-18 1 0,1 18-1 15,-1 0 1-15,-18 0 0 0,2 0 0 0,17 0-1 16,-18 0 1-16,-1 0 0 0,-16 0 0 0,16 18-1 16,2-18 1-16,-19 0 0 0,17 17 0 0,-16-17 0 15,-1 0 0-15,1 0 0 0,-2 0 0 0,2 0 0 0,-1 0-1 16,1 0 2-16,-1-17-1 0,0 17 0 0,-17 0 0 15,17 0 0-15,-18 0 0 0,19 0-1 0,-1-18 1 16,-17 18 0-16,18 0 1 0,-19-17-1 0,19 17 0 16,-2-19 0-16,2 19 0 0,-1-17 0 0,-1 0 0 15,20-1 0-15,-18 18 0 0,-2 0 0 0,20-17 1 16,-19-2-1-16,18 2-1 0,0 17 1 0,-1 0 0 16,2-17 0-16,-1 17 0 0,-2-17 0 0,20 17 0 15,0-19 0-15,-18 19-1 0,18 0 1 0,-19 0 0 0,19 0-1 16,0 19 1-16,-18-19 0 0,18 0 0 0,-1 17 0 15,-17-17-1-15,17 0 1 0,0 0-1 16,-16 17 1-16,17-17 0 0,-1 0-1 0,1 0 1 0,0 0-1 0,-20 0 1 16,20 0-1-16,0 0 1 0,-18 0-1 0,0 0 1 15,18 0-1-15,-1 0 0 0,0 0 1 16,-16 0-1-16,17 0 0 0,-2-17 1 0,-15 17-1 0,-2 0 1 16,19 0-1-16,-18 0 0 0,18 0 1 0,-36 0-1 15,35 0 0-15,-16 0 1 0,17 0-1 0,-37 17 0 0,20-17 1 16,-2 0-1-16,0 0 1 0,2 0-1 15,-20-17 0-15,20 17 0 0,-1 0 1 0,-18 0-1 0,1-17 0 16,-1 17 0-16,1 0 0 0,-2 0 1 16,2 0-1-16,-1 0 0 0,0 0 0 0,-16 0 1 0,14 0-1 15,-15 0 0-15,0 0 0 0,0 0 0 0,-1 17 1 16,0-17-1-16,2 17 0 0,-1-17 1 0,-1 17-1 16,0-17 0-16,1 36 0 0,0-18 0 0,0 16 1 15,-18 2-1-15,17-1 0 0,0 19 1 0,2-1-1 0,-19-1 1 16,17 1-1-16,-17 0 0 0,0 18 1 0,18 0-1 15,-18 17 1-15,0-17-1 0,0 16 1 16,0-15 0-16,0 15-1 0,0-33 1 0,0 16-1 0,0-1 1 16,17-15 0-16,-34 0 0 0,17-3 0 0,0 3 1 15,0-1-2-15,0-18 1 0,0 1 0 0,17-2 0 16,-17 2 1-16,0-1 0 0,18-17 0 0,-18-18 0 16,0 18 0-16,0-18-1 0,0 18 1 0</inkml:trace>
  <inkml:trace contextRef="#ctx0" brushRef="#br0" timeOffset="10617.163">20019 4993 329 0,'0'0'0'0,"0"0"9"0,0 0 0 16,17-19 0-16,2 19 0 0,-19 0-5 0,0 0 0 15,0 0 0-15,17 0-1 0,-17 0 11 0,0 0-1 16,0 0 0-16,0 36 1 0,18-1-10 16,-18 1 0-16,0 17 0 0,0-1 1 0,0 1 0 0,0 1 1 15,0 15-1-15,0 2 1 0,0 0-4 0,0 16 1 0,0-15 0 16</inkml:trace>
  <inkml:trace contextRef="#ctx0" brushRef="#br0" timeOffset="12546.596">25400 16513 178 0,'0'0'0'0,"-18"-18"0"15,1 18 13-15,-2 0-1 0,2 0 1 0,-1 0-1 16,1 0-7-16,-2-17-1 0,2 17 0 0,0 0 1 0,-1-19 7 15,0 19 0-15,0 0 0 0,-17-17 0 16,18 17-8-16,-19-17 0 0,2 17 1 0,16 0-1 0,-17-18 3 16,0 18-1-16,-1-17 1 0,1 17 0 15,-1 0-4-15,2 0 0 0,-2 0 0 0,1 0 1 0,-1 0-2 0,1 0 1 16,-1 0 0-16,1 0-1 0,-18 0 0 16,1 0 0-16,16 17-1 0,-18-17 1 0,3 18-1 0,-2-18 0 15,18 17 0-15,-18 0 0 0,-1 2 0 0,2-2 0 16,16 1 0-16,-17-18-1 0,1 17 1 0,16 2 0 15,-17-2 0-15,-17 0 0 0,17-17-1 0,0 18 1 0,1-18 0 16,-2 18 0-16,18-18-1 0,-16 0 1 0,-1 18 0 16,-1-18-1-16,2 0 1 0,-1 0 0 0,-1 0-1 15,2 0 1-15,0 0 2 0,16 0 0 0,-16 0 1 16,-2-18-1-16,1 18-1 0,18 0 0 0,-18 0 0 16,1 0 0-16,16 0 4 0,1 0 1 0,-18 0-1 15,-1 0 0-15,2 0-3 0,16 0 0 0,-16 0 0 16,0 0 0-16,-2 0 3 0,19 18 0 0,-1-18 0 15,-17 17 0-15,18-17-3 0,-18 17 0 0,18-17 0 0,-1 17 0 16,-16 2 2-16,33-19 0 0,-15 17 1 16,-1-17-1-16,-1 0-2 0,18 18 0 0,2-1-1 0,-20-17 1 15,19 0 2-15,17 19 0 0,-18-19-1 0,0 18 1 16,0-18-2-16,18 17-1 0,0-17 1 0,-17 17 0 16,17-17 0-16,0 0 1 0,0 0 0 0,0 17 0 15,0 2-2-15,0-19 0 0,17 17 0 0,-17 1 0 16,18 18 2-16,0-2-1 0,0 2 0 0,15-1 0 15,-13-1-1-15,-4 2 0 0,2-18 0 0,-1 18 0 16,19 16 0-16,-1-16 1 0,-18-1-1 0,19 1 1 16,-1-2-2-16,1 2 1 0,-1-18-1 0,1 17 1 0,-1 1 0 0,1-2 0 15,-19 2 0-15,18-1 0 0,1-18-1 16,-2 19 0-16,20-19 0 0,-19 1 1 0,17 18-1 0,1-18 1 16,-18 16-1-16,19-16 0 0,-1 0 0 0,-18-1 0 15,18 1 1-15,-18 0-1 0,18 0 0 0,-18-18 0 16,18 17 1-16,1-17-1 0,-2 17 0 0,0-17 0 15,2 18 0-15,17-18 0 0,-19 0 0 0,1 18 0 16,0-18-1-16,0-18 1 0,17 18 0 0,-34 0 0 16,35 0-1-16,-19-18 1 0,18 18 0 0,-17-17-1 0,1 17 1 15,-2-17 0-15,1 17-1 0,1 0 0 16,-1-18 1-16,-1 18 0 0,2 0-1 0,-1-18 0 0,-1 18 0 16,19-18 0-16,-19 18 0 0,2-17 1 0,-2 17-1 15,1 0 0-15,1 0 0 0,-20 0 0 0,20-18 0 16,-2 18 1-16,1 0-1 0,1-18 0 0,-20 0 0 15,37 18 0-15,-35 0-1 0,15-16 1 0,-15 16-1 16,17-18 1-16,0-1-1 0,-17 19 1 0,-1-17-1 0,1-1 1 16,-1 1-2-16,18 17 0 0,-18-17 0 0,1-2 1 15,-2 2-1-15,2 0 1 0,-1-1-1 0,0 18 1 16,-16-18-3-16,14 0 0 0,3 0-1 0,-18 18 1 16,16-16 1-16,-15 16 1 0,-1-18-1 0,-1 0 1 15,18 0-3-15,-17 1 1 0,0-1-1 0,-1 0 1 16,0 0 1-16,2 1 0 0,-2 0 1 0,1-2-1 15,-18 2-1-15,17-1 0 0,1 1 0 0,-18 0 0 16,18-2 1-16,-18 2 1 0,18-18 0 0,-18 17-1 0,0-18-1 16,17 20 1-16,-17-4-1 0,-17-14 0 15,17-1 1-15,0 17 1 0,-18 0 0 0,0 1-1 0,0-19 0 16,1 19 0-16,-1-18-1 0,1 16 1 0,-2-15 1 16,-15 17 0-16,16-20 0 0,-18 2 0 0,2 18-1 15,-3-2 0-15,-15-15 0 0,0 17 0 0,16-1 1 0,-16 0 0 16,-2 0 0-16,-16 1 0 0,16 17 0 0,2-17 0 15,-1 17-1-15,-1 0 1 0,20 0 1 0,-20 0-1 16,19 0 0-16,-18 17 1 0,19-17 0 0,-2 17-1 16,2-17 1-16,-3 18-1 0,3-18 1 0,16 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4T01:53:12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11253 5945 90 0,'0'0'0'0,"0"0"6"16,0 0 0-16,0 0 0 0,-18 35 0 15,18-35-3-15,-17 19 0 0,17-19 0 0,0 17 0 16,-18 0 8-16,18 19 0 0,-18-18 1 0,0 16-1 15,18 2-7-15,-17-19 0 0,0 18 1 16,17 1-1-16,-19-1 0 0,3-17 0 0,16 17 0 0,-18 1 1 16,18 16-3-16,-17-16 1 0,17-1-1 0,-19 18 1 0,2 18 4 15,0-19 0-15,-1 19 0 0,18-1 0 16,-17-16-4-16,-2 16 0 0,2 1 1 0,-1 17-1 0,1-17 0 0,-2-1 0 16,2 18 0-16,0-17 0 15,-1 0-1-15,0 0 0 0,18-20 0 0,-18 20 0 0,1-18 0 0,17 1-1 16,0-2 1-16,-18 1 0 0,18-18-1 0,0 18 0 15,18-17 0-15,-18-1 0 0,17 1 0 0,1-19 0 16,0 18 0-16,0-18 1 0,-1 2-2 0,19-2 1 16,-1-17 0-16,1 18 0 0,-1-18-1 0,-1 0 1 0,20 0 0 15,-19 0 0-15,-1 0-1 0,2 0 1 16,-1 0-1-16,19-18 1 0,-20 18 0 0,2-17 0 0,16 17-1 16,-15-19 2-16,-3 2-2 0,2-18 1 0,-1-1 0 15,1 1-1-15,-1-1 1 0,0 2 0 0,-17-2-1 16,17-16 1-16,-19-1 0 0,20 18-1 0,-18-19 1 15,-1 1-1-15,2 1 0 0,-2 16 1 0,1-17 0 16,-1 1-1-16,0-19 0 0,-17 18 1 0,19-18-1 16,-19 0 1-16,17 19-1 0,-17-19 0 0,0 19 0 15,0-19 0-15,0-17 0 0,-17 34 1 0,17-34-1 16,-19 17 0-16,19-16 0 0,-17 33 0 0,0-16 0 0,-1 0 0 16,1-1 0-16,-2 18 0 0,2-18 0 0,-1 1 1 15,-18-1-1-15,20 18 0 0,-1 1 0 0,-37-2 0 16,37 20 0-16,-18-2 0 0,-1 18 0 0,1-16 0 15,-1 15 1-15,2 19-1 0,16 0 1 0,-18-17 0 16,1 34-1-16,17 2 1 0,-17-2-1 0,18 0 1 16,-19 18 1-16,18 1 1 0,-17 17-1 0,17 17 0 15,-17-17 0-15,18 18-1 0</inkml:trace>
  <inkml:trace contextRef="#ctx0" brushRef="#br0" timeOffset="995.09">11041 9703 260 0,'0'0'0'0,"-34"35"7"15,34-35-1-15,0 17 1 16,-18 2 0-16,18-19-4 0,0 18 0 0,0-18 0 15,0 34 0-15,-17 2 2 0,17-19-1 0,0 37 0 16,0-20 1-16,-19 2-3 0,19 16 0 0,0 1 1 16,-17 1-1-16,-1-19 0 0,18 18 1 0,-17 0-1 15,17 17 0-15,-19-17-1 0,19 1 1 0,-17 16-1 16,0 18 0-16,17-17 0 0,-18-1-1 0,0 19 0 0,18-1 1 16,-18-1-1-16,18 1 1 0,-17 1-1 0,17 17 0 15,-18-18 0-15,18 1 0 0,0 17 0 0,0-18 1 16,0 0-1-16,0 0 0 0,0-17 0 0,0-1 0 15,0 1 0-15,18-19 0 0,-18 1 0 0,17 0 0 16,-17 0 0-16,18 0 0 0,0-17 0 0,0-19 1 16,-18 18-1-16,17-18 0 0,0 2 0 0,2-19 0 15,-2 17 0-15,1-17 0 0,18 0 0 0,-19 0 0 0,18-17 0 16,1 17 0-16,-19-19 0 0,17 2 0 16,2 0 0-16,-19-1 0 0,19-18 0 0,-18 2 1 15,17-2-1-15,-18 1 0 0,19-19 0 0,-19 3 0 0,1-3 0 16,0 18 0-16,0-33 0 0,-1 16 0 0,0-18 0 0,2 0 0 15,-19 18 0-15,18-18 1 0,-18 2-1 16,17-1 0-16,-17-2 0 0,0-15 0 0,0 16 0 0,0 0 0 16,-17-17 0-16,17-1 0 0,0 1 0 0,-18 17 0 15,18-17 0-15,-19 0 0 0,19 17 0 0,-17 1 1 0,0-19-1 16,-1 19 0-16,18 17 0 0,-18-17 0 16,0 17 0-16,1 0 1 0,0 0-1 0,-2 17 0 0,2-17 0 15,-18 19 1-15,17-20-1 0,0 20 0 16,0 16 1-16,-16 0-1 0,15 0 1 0,3 1 0 0,-2 0 0 15,-18 17-1-15,36 0 1 0,-17 17 0 0,0 0-1 16,-1 1 1-16,1 18 1 0,-2 16 0 0,2 1 0 16,-1 17 0-16,18-16 0 0,-17 34-1 0</inkml:trace>
  <inkml:trace contextRef="#ctx0" brushRef="#br0" timeOffset="2056.757">10972 13530 160 0,'0'0'0'0,"-36"-34"7"16,18 34 0-16,18 0 0 0,-17-17 0 16,-2 17-3-16,19 0-1 0,0 0 0 15,-17 0 1-15,17 0 2 0,-17 0 0 0,17 0 0 0,-18 0 0 16,0 0-3-16,18 0 0 0,-18 0 0 0,18 17 0 0,-17 0 0 16,-1-17-1-16,18 17 1 0,-17 2-1 15,-2 16 0-15,19-17 0 0,-17 18-1 0,17-19 1 16,0 18-1-16,-17 0 0 0,17 0 0 0,-18 18 0 15,18-17-1-15,-18 16 1 0,18-16 0 0,0 17 0 0,-18-17 0 0,18 17 0 16,0-1 0-16,-17 1 1 16,17 0-1-16,0 0 0 0,0 0 0 0,0 18 0 0,0-18 0 0,0-1-1 15,0 1 1-15,0 0 0 0,0 18 0 16,0-19-1-16,0 19 1 0,17-18 0 0,-17 1-1 0,0-3 1 16,18 3-1-16,-18-1 1 0,18-1-1 0,-18 2 1 0,18-1 0 15,-18-1-1-15,17-16 1 0,0 16 1 0,-17-16-1 16,19 18 1-16,-2-3-2 0,-17-15 1 0,18-1 0 15,-1 18 0-15,1-18 2 0,0 1 0 0,-18-18-1 16,18 18 1-16,16-19-1 0,-34 18-1 0,19-18 1 16,-2 2 0-16,1 15 1 0,-1-17 1 0,2 2-1 15,-2-2 1-15,1-17-2 0,-1 18 0 0,0-18 0 16,2 0 1-16,-2 0 0 0,1 0 0 0,-2 0 0 16,3-18 1-16,-2 18-2 0,0-17 0 0,1 17 0 15,0-19 0-15,0-15 1 0,-1 17 0 0,1-19 0 0,-1 18 0 16,2-16-1-16,-2 15 0 0,0-16 0 0,1-1 0 15,0 1 2-15,0-18 0 0,-1 18 0 0,0-1 0 16,2-15-2-16,-19 14 1 0,18 2-1 0,-1-17 0 16,0 17 2-16,-17-1-1 0,18-18 0 0,-18 20 1 15,0-20-2-15,18 20 0 0,-18-20 0 0,0 1 0 16,18 1 1-16,-18-1 0 0,0-18-1 0,0 18 1 16,0 1-1-16,0-2 0 0,0-17-1 0,-18 20 1 0,18-20 1 15,-18 0-1-15,18 18 1 0,0-18-1 16,-18 0 0-16,18 1-1 0,-17-1 1 0,0 19 0 0,17-19 0 0,0 1 0 15,-18 16 0-15,18-16 0 16,-19 17-1-16,19 1 0 0,-17-2 0 0,0-17 1 0,17 37 0 0,-18-20 0 16,18 20 0-16,-18-2 1 0,0-18-2 15,18 19 0-15,-17 19 1 0,0-20-1 0,-2 18 1 0,19 0 0 16,-17 1-1-16,-1 17 1 0,1 0-1 0,-1 0 0 16,0 0 0-16,0 17 0 0,-16 1 0 0,15 18 0 15,-15-2 1-15,17 1-1 0,-19 19-1 16,19-18 1-16</inkml:trace>
  <inkml:trace contextRef="#ctx0" brushRef="#br0" timeOffset="19146.916">12435 17413 53 0,'0'0'0'0,"0"0"3"15,0 0 0-15,0 0 0 0,0 0 0 16,0 0-1-16,0 0 0 0,0 0-1 0,0 0 1 0,0 0 2 16,0 0 1-16,0 0-1 0,0 0 0 15,0 0-2-15,0 0 1 0,0 0-1 0,0 0 1 0,0 0 10 16,0 0 1-16,0 0-1 0,0 0 1 0,0 0-10 15,0 0 1-15,0 0-1 0,0 0 1 0,0 0 2 0,0 0 0 16,0 0 1-16,0 0-1 0,0 0-4 0,0 0 1 16,0 0-1-16,0 0 1 0,0 0 0 0,0 0 0 15,0 0 0-15,35-18 1 0,-18 18-3 0,1 0 1 16,18 0-1-16,-19 0 1 0,0 0-2 0,19 0 1 16,-18 0 0-16,-1 0 0 0,-17 18-1 0,19-18 1 0,-2 0-1 15,18 0 0-15,-18 0 1 0,2 0-1 16,-2 0 0-16,1 0 1 0,18 17-1 0,-19-17 0 15,0 0 0-15,1 0 0 0,0 0 1 0,0 0 1 0,-1 0 0 16,1 0-1-16,18 18 0 0,-19-18-1 0,17 0 1 16,-16 0 0-16,0 0 1 0,-1 0 1 0,19 18-1 15,-18-18 1-15,16 18-2 0,-16-18 0 0,18 0 1 16,-19 0-1-16,19 16 3 0,-19-16 1 0,18 0 0 16,-17 0-1-16,18 0-2 0,-19 0 0 0,0 0 0 15,19 0 0-15,-18 0 2 0,18 0 0 0,-19 0 0 0,1 0 1 16,-1-16-4-16,19 16 1 0,-19 0 0 0,1 0 0 15,-2-18 0-15,3 18 1 0,-2 0 0 0,18 0-1 16,-17 0-1-16,0 0 0 0,-1 0 1 0,1 0-1 16,-1-18 1-16,2 18-1 0,-2 0 1 0,-17 0-1 15,17 0 0-15,1 0 0 0,-18 0-1 0,0 0 1 0,18 0 0 16,-18 0 1-16,0 0-1 0,18 0 0 16,-18 0-1-16,0 0 1 0,0 0 0 0,17-18-1 15,-17 18 1-15,0 0 0 0,0 0 0 0,0 0 0 16,0 0-1-16,0 0 0 0,0 0 0 0,-17-17 1 0,17 17 0 15,0-18 0-15,-18 18 0 0,0-18 0 0,-17 0-1 16,-1 1 1-16,19 0-1 0,-18 17 1 0,17-19-1 0,-18 19 1 16,19-17 0-16,-19 17 0 0,2-18-1 15,-2 18 0-15,19 0 1 0,-18-17-1 0,-1 17 0 0,1 0 1 16,-1 0 0-16,-16 0-1 0,16 0 1 0,1 0-1 16,-1 0 0-16,2 0 0 0,-2 0 1 0,1 0-1 15,0 0 0-15,-1 0 1 0,1 17-1 0,-17-17 0 16,16 0 0-16,19 0 0 0,-18 18 0 0,-19-18 1 0,20 17-1 15,-20-17 0-15,18 0 0 0,2 19 0 0,-1-19 0 16,16 17 0-16,-16-17 0 0,-1 17 1 0,19-17-1 16,-18 0 0-16,17 18 0 0,0-18 0 0,1 0 0 15,-1 18 1-15,1-18-1 0,17 0 1 0,-19 0-1 16,2 18 1-16,17-18-1 0,-16 0 0 0,16 0 0 16,0 0 0-16,-18 0 1 0,18 17-1 0,0-17 1 15,0 0-1-15,0 0 0 0,0 0 1 0,0 0-1 16,0 0 0-16,0 0 0 0,0 0 0 0,0 0 0 15,0 0 1-15,18 0-1 0,-18 0 0 0,16 0 0 16,1 18 0-16,2-18 1 0,16 0-1 0,0-18 0 16,1 18 0-16,-2 0 0 0,2 0 0 0,-1 0 0 15,1 0 0-15,-1 0 0 0,-18-17 0 0,19 17 1 16,-1 0-1-16,1 0-1 0,-1 0 1 0,18 0 0 16,-18-18 0-16,1 18 0 0,-2 0 0 0,19 0 1 15,-17 0-2-15,16-18 1 0,-16 18 0 0,16 0 0 0,-16 0 0 16,-1 0-1-16,19 0 1 0,-20-18 0 15,2 18 0-15,-1 0-1 0,19 0 1 0,-20 0-1 0,2 0 1 0,17 0 0 16,-19-17-1-16,2 17 1 16,17 0 0-16,-17 0-1 0,-2 0 1 0,20 0-1 0,-20 0 1 0,20 0-1 15,-19 0 1-15,1 0-1 0,-2 0 1 0,20 0-1 16,-19 0 0-16,1 0 1 0,-3 0-1 0,3 0 1 16,-1 0-1-16,1 0 1 0,-1 0-1 0,-18 0 1 15,19 0-1-15,-1 0 1 0,-16 17-1 0,15-17 0 16,-16 0 1-16,18 0 0 0,-1 0-1 0,-18 0 0 15,2 0 1-15,-2 0-1 0,18 0 1 0,-17 0 0 0,0 0 0 16,-1 0 0-16,0 0-1 0,-17 0 1 0,19 0 0 16,-1 0 0-16,-18 0 0 0,0 0 0 15,17 18 0-15,0-18 0 0,-17 0 0 16,18 0 0-16,-18 0 0 0,18 0 0 16,-18 0 0-16,0 0 0 0,0 0 0 0,18 0 0 15,-18 0 0-15,0 0 0 0,0 0 0 16,0 0 1-16,0 0-1 0,0 0 0 0,0 0 0 15,0 0 0-15,0 0 0 0,0 0 0 0,0 0 0 16,0 0 0-16,0 0 0 0,-18 0 0 16,0 0 0-16,0-18 0 0,1 18-1 0,-18 0 1 15,-1-17 0-15,19 17 0 0,-19 0-1 16,18-17 1-16,-16 17 0 0,-2 0 0 0,1-19 0 0,-1 19 0 16,1 0 0-16,-1-17-1 0,1 17 1 0,-18-18 0 15,18 18 0-15,-1 0 0 0,1 0 0 0,-1 0-1 16,3 0 1-16,-3 0 0 0,-17 0-1 0,17 0 1 0,2 0 0 15,-20 0 0-15,2 0 0 0,-1 0-1 0,-1 0 1 16,1 0 0-16,18 18-1 0,0-18 1 16,-1 0 0-16,2 17 0 0,-19 2-1 0,17-19 2 0,2 17-2 15,-1-17 1-15,-19 17 0 0,1 1-1 0,18 0 1 0,-1 0 0 16,1-18 0-16,-18 17 0 0,18 1 0 0,-1 0 0 16,19-18 0-16,-18 18-1 0,16-2 1 0,2-16 1 0,-18 18-1 15,35-18 0-15,-18 0 0 0,0 18 0 16,2-18 0-16,16 0 0 0,-17 0 0 0,17 0 1 15,0 18-1-15,0-18 0 0,-19 0 0 16,19 0 0-16,0 0 0 0,0 0 1 0,0 0 0 16,0 0-1-16,0 0 0 15,0 0 0-15,0 0 0 0,0 0 0 16,19 0 0-16,-2-18-1 0,-1 18 1 0,2 0-1 16,35-18 1-16,-17 18 0 0,-1-18-1 0,0 18 1 15,1-16-1-15,-2 16 1 0,-15 0-1 0,16-18 0 16,-18 18 1-16,1-18-1 0,18 18 1 0,-19 0-1 0,19 0 1 15,-19-18-1-15,1 18 0 0,18-17 0 0,-19 17 1 16,1 0-1-16,16 0 1 0,-15-18-1 0,-2 18 0 16,1 0 0-16,-2 0 1 0,3-18-1 0,-2 18 0 15,0 0 1-15,1 0-1 0,0 0 0 16,0 0 1-16</inkml:trace>
  <inkml:trace contextRef="#ctx0" brushRef="#br0" timeOffset="20719.459">11411 10197 138 0,'0'0'0'0,"0"36"27"0,0-19 0 0,0-17 0 16,0 17 1-16,0 1-24 0,0-18 0 0,0 18-1 16,0 0 2-16,0-1 6 0,0 0 1 0,0 1 0 15,0-18 0-15,0 36-9 0,0-19 2 0,0 1-1 16,0 18 0-16,0-2-1 0,0-16-1 0,-17 18 1 15,17-19-1-15,-17 19 0 0,17-2 0 0,-18 2-1 16,18-1 1-16,-18-18-1 0,0 19-1 0,1-1 0 0,17-17 1 16,-17 18-1-16,17-20 0 0,-19 2 0 15,19 0 1-15,-17 0-2 0,17 0 1 0,-18-18 0 16,18-18 0 15,0 0 0-31,0 0 0 0,0 0 0 0,0-34 0 16,18-1 0-16,-18 17 0 0,17 2 0 0,-17-2 0 15,0 1 0-15,19 18 0 0,-19-19 0 0,17 19 0 0,-17-19 0 16,17 18 0-16,-17 0 0 0,0 2 0 0,18-2 0 16,-18 0 0-16,18 0 0 0,-18 1 0 15,18-1 0-15,-1 0 0 0,0 18 0 16,2 0 0-16,-1 0 1 0,-1 0 0 16,0 0 0-16,1 18-1 0,0 0 1 15,0-1-1-15,-1 19 1 0,0-18 0 0,2 16 1 16,-2-16 0-16,-17 0 0 0,18 0-1 0,-18-1 0 15,0-17 1-15,17 17-1 0,-17 2 2 0,0-2 1 0,18 0-1 16,-18-17 0-16,0 0-1 0,0 0 1 0,18 18-1 16,-18-18 0-16,0 0 2 0,0 0 0 15,0 0 0-15,0 0 0 0,0 0-2 0,0-18 1 0,0 18-1 16,18 0 0-16,-18-17 4 0,0 0-1 0,0-19 1 16,0 1-1-16,0-1-2 0,0 2 0 0,0-2 0 15,0 1 0-15,-18 17-1 0,18-18 1 0,0 19 0 16,0-18 0-16,-18 17-2 0,18-17 1 0,0 18 0 15,-18-19 0-15,18 19-1 0,0-1 1 0,0 0 0 16,0 0-1-16,-17 0 1 0,17 18-1 0,0 0 0 16,0 0 0-16,0-17 0 0,0 17 0 0,0 0 0 0,0 0 0 15,0 0 0-15,0 0 0 0,0 17-1 16,0 1 0-16,0 18 1 0,0-1-1 0,0 18 0 16,17 18 0-16,-17-19 1 0,0 1-1 0,18 17 0 15,-18 2 0-15,18-19 0 0,0 17 0 0,-18 18 0 16,17-17 0-16,-17-1 0 0,16-17 0 0,-16 17 0 0,20-16 0 15,-4-1 0-15,-16-18 0 0,18 18 0 16,-1-18 0-16,-17 18 0 0</inkml:trace>
  <inkml:trace contextRef="#ctx0" brushRef="#br0" timeOffset="22714.961">12153 12525 90 0,'0'0'0'0,"0"0"25"16,0 0 1-16,0 0-1 0,0 0 0 0,0 0-21 0,0 0 1 15,0 0-1-15,0 0 0 0,0 0 9 0,0 0 0 16,0 0 1-16,0 0-1 0,0 0-9 0,0 0 0 16,0 0 1-16,0-17-1 0,0 17-3 0,0 0 0 0,0 0 0 15,17-18 1-15,-17 1-1 0,18 17 0 16,-18-19 0-16,18 2-1 0,-18 0 0 0,18 17 0 31,-18-18 0-31,17 1 0 0,0 17 0 0,-17-19 0 0,19 2 0 0,-1 0-1 0,-1 0 0 0,0-2 0 16,-17 2 0-16,18-1 0 0,0 0 1 0,-18 18-1 15,18-17 0-15,-2-2 1 0,1 2 0 0,2 0-1 16,-2 17 1-16,1-17 0 0,-1-2 0 0,-17 19-1 16,18-17 1-16,0-1-1 0,0 1 0 0,-1-2-1 15,0 2 1-15,-17 0 0 0,19 17 0 0,-2-18 0 16,1 1 0-16,-18-2 0 0,17 2 0 0,2 0 0 0,-2 0 1 16,1-2-1-16,-1 2 0 0,0-1 0 0,2 0 1 15,-2 0-1-15,1 0 0 0,-1-16 1 0,2 17-1 16,15-2 1-16,-34 2-1 0,36-1 1 0,-18-18-1 15,-1 19 0-15,1 0 1 0,-1-1-1 0,2 1 1 16,-2-2 0-16,-1 2-1 0,2-1 1 0,0 2-1 0,0-4 1 16,-1 4 0-16,0-20 0 0,-17 18 0 15,19 0-1-15,-1 1 1 0,-1 0 0 0,-17 0 0 0,17-2 0 16,1 2 1-16,0 17-1 0,-18-18 0 16,18 1 1-16,-1-2-1 0,0-15 1 0,2 16 0 15,-2 0 1-15,1 0 0 0,-1 1 0 0,-17-1-1 16,18 1 1-16,0-2-1 0,0-15 0 0,-1 16 3 0,0 0 1 15,2 0-2-15,-2-16 2 0,1 15-3 16,-1 2 0-16,2 0 1 0,-2-19-1 0,18 18 3 0,-18 0 0 16,2 2 0-16,-2-20 0 0,1 18-2 0,-2 1-1 15,3-1 1-15,-2 1 0 0,18-19 1 0,-17 19 1 0,0-1-1 16,-18-18 0-16,17 19-2 0,1 0 1 0,18-19 0 16,-36 19-1-16,34-19 1 0,-16 18 1 0,0 0 0 15,0-16-1-15,-1-2-1 0,0 19 1 16,2-1-1-16,16-18 0 0,-18 19 1 0,1 0 0 0,0-1 0 15,0-18 1-15,-1 19-2 16,0-19 0-16,2 19 0 0,16 0 0 0,-18-19 1 0,1 18 0 0,0-17 0 16,17 18 1-16,-19-2-2 0,4-15 0 0,-4 16 0 15,2-18 0-15,-1 2 0 0,2 16 1 0,-2 0-1 16,1-17 0-16,-1 18 0 0,19-19-1 0,-19 19 1 16,1-1 0-16,18-18 1 0,-19 18-1 0,0-16 1 15,19 15 0-15,-18 2-1 0,-1-18 0 0,1 17-1 0,18 0 1 16,-19-16 0-16,0 16 0 0,1 0 0 0,0 0 0 15,0 1-1-15,-18-1 0 0,17 0 1 0,0-17-1 16,2 35 0-16,-1-17 0 0,-18-2 1 0,17 2-1 16,0-1 0-16,-17 1 0 0,18 17 0 0,-18-17 0 15,18-2-1-15,-18 2 1 0,18 17 0 0,-18-17 0 16,16 17-1-16,-16-18 1 0,17 0 0 0,-17 18 0 16,0 0 0-16,19 0 0 15,-19-18-1-15,0 18 1 0,17 0-1 0,-17 0 1 16,0 0 0-16,0 0 0 15,0 0 0-15,0 0 0 16,0 0 0-16,0 0 0 16,0 18 0-16,0-18 0 0,0 18 0 15,0 0 0-15,-17 16 0 0,17-15 0 0,0 15-1 16,-19-16 1-16,19-18 0 0,0 17-1 0,0-17 1 16,0 19-1-16,0-2 1 0,-17-17 0 0,17 17-1 15,0 1 1-15,-16 0-1 0,16-18 1 0,0 18-1 16,-18-1 1-16,18 1-1 0,-18-18 1 0,18 18-1 15,0 0 0-15,-18-1 1 0,1-17-1 0,17 17 0 16,-17 1 1-16,-1 0-1 0,18 17 1 0,-19-35-1 16,2 36 0-16,0-19 1 0,-1 18-1 0,0-18 0 15,0 2 1-15,1-1-1 0,0 16 0 0,-19-15 0 16,18-2 1-16,1 18-1 0,-19-17 1 0,18 17-1 16,-16 0 0-16,-2 1 1 0,18-2-1 0,-18-15 0 0,-16 51 1 15,16-34-1-15,1-2 0 0,-1 2 1 0,3 17-1 16,-3-18 0-16,18 0 1 0,-34 1-1 0,33-1 0 15,-15 1 1-15,-2-2-1 0,18 20 0 0,-34-20 0 16,16 2 1-16,1-1-1 0,-1 18 0 0,-17 0 1 0,18-18-1 16,18 1 0-16,-19 16 0 0,-16-16 1 15,33 16-1-15,3-16 0 0,-19-1 0 0,-1 1 1 0,19-2-1 16,-18 2 0-16,-1-1 0 0,1 19 0 16,16-20 0-16,-15-15 0 0,-2 33 0 0,1-16 0 0,17-2 0 15,-18 2 0-15,2 0 0 0,-2 16 0 16,1-17 0-16,18 1 0 0,-20-1 0 0,3 18 0 0,-2 1 0 15,2-20 0-15,-2 19 0 0,1 19 0 0,0-21 0 16,-1 3 0-16</inkml:trace>
  <inkml:trace contextRef="#ctx0" brushRef="#br0" timeOffset="30391.291">16739 8785 81 0,'0'0'0'0,"0"0"1"0,0 0 0 16,0 0 0-16,0 0 0 0,0 0 0 15,0 0 0-15,0 0 2 0,36-16-1 0,-36 16 1 16,17 0 0-16,-1-20-1 0,4 20 0 0,-20 0 0 16,34-16 0-16,-17-2 7 0,2 18 0 0,-2 0 0 15,1 0 1-15,-1-17-6 0,0 17-1 0,2 0 1 16,-2 0 0-16,1 0 4 0,-1 0 0 0,2 0 0 16,-2 0-1-16,18 0-3 0,-17 0-1 0,17-18 1 15,-17 18-1-15,18 0-1 0,-19 0 0 0,18 0 0 16,1-18 0-16,-2 18-1 0,-15-18 0 0,16 18 0 0,-18-17 1 15,19 17-1-15,-18-17 0 0,15 17 0 0,-14 0 1 16,16 0-2-16,-18-19 1 0,1 19 0 0,18 0 0 16,-19 0 0-16,0 0 0 0,2 0 0 0,16 0 0 15,-18 0-1-15,2 0 1 0,-2 0 0 0,1 0-1 16,-1 19 1-16,19-19-1 0,-19 0 1 0,1 0-1 16,-1 17 1-16,2-17-1 0,-2 0 0 0,0 0 1 15,1 0-1-15,0 0 1 0,0 0-1 0,-1 0 0 16,1 0 1-16,-1 0-1 0,2 0 1 0,-2 0-1 15,-17 0 1-15,16 0-1 16,2 0 1-16,0 0-1 0,-18 0 1 0,18-17-1 16,-18 17 1-16,0 0 0 15,17 0-1-15,-17 17 0 0,0-17 1 0,0 0 0 0,0 0 1 16,0 0-1-16</inkml:trace>
  <inkml:trace contextRef="#ctx0" brushRef="#br0" timeOffset="31587.768">16069 6033 131 0,'0'0'0'16,"-36"0"0"-16,36 0 7 0,-17 0-1 0,17 18 0 0,-18-18 0 15,18 0-3-15,0 0 0 0,-17 0 1 0,-2 0-1 16,19 18 3-16,0-18 0 0,0 18 0 0,-17-18 1 15,17 17-4-15,-17 0 0 0,17 2 0 0,-18-2 0 0,0 18 1 16,0 1 0-16,18-19 0 0,0 0 1 0,0 19-3 16,0-18 0-16,-17 17 1 0,17-17-1 0,0 17 0 0,0 0 0 15,17 1 0-15,-17-2 0 16,0 2 0-16,0-1-1 0,0 1 0 0,0-2 1 0,18 2-2 0,-18 17 1 16,0-17 0-16,0-2 0 0,0-16-1 15,0 18 1-15,0-2 0 0,0-15-1 0,18 16 1 0,-18-18 0 16,0 2 0-16,0 16 0 0,0-18-1 0,0 0 1 15,18 1-1-15,-18 0 1 0,0-1-1 0,0 19 1 16,17-36-1-16,-17 18 1 0,0-1-1 0,0-17 1 0,17 0 0 16,-17 0 0-16,0 0 0 15,0 0 0-15,0 0 0 16,0 0 0-16,19 0 0 0,-19-17 1 0,0 17-1 16,17-18 0-16,-17-18 0 0,18 19 0 0,-18-19 0 15,0 2 0-15,0-1 0 0,0-1 0 0,17 1 0 16,-34-1 1-16,17 1-1 0,17 17-1 0,-17-34 1 15,0 16 0-15,0 1 2 0,0-19-1 0,0 20 0 16,-17-2 1-16,17 1-2 0,0 18 1 0,17-19-1 0,-34 1 1 16,17-1 1-16,17 19-1 0,-17-18 1 0,0-1 0 15,0 1-1-15,0 17 0 0,0-17-1 0,0-1 1 16,0 19 1-16,0-18 1 0,0 18-1 0,0-2 0 16,0 2-1-16,0 0 0 0,0-1 0 0,0 0 0 15,0 18 2-15,0-18 0 0,0 18 0 0,0 0 0 16,0 0-2-16,0 0 0 0,0 0 0 0,0 0 1 0,0 0 0 15,0 0 1-15,0 0-1 0,0 0 1 16,0 18-2-16,0 18 0 0,0-19 1 0,0 36-1 0,0-1 0 16,19 1 0-16,-19 1 1 0,0-1-1 15,0-1-1-15,17-16 1 0,-17 16 0 0,0 19-1 0,0-17 1 0,0 16-1 16,0-17 0-16,0 17 1 16,0-17-1-16,0-17 0 0,0 16 0 0,0 2 0 0,0-20 0 0,0 2 0 15,-17-1 0-15,17 18 0 0,0-17-1 0,0-1 1 16,0-1 0-16,-19-15 0 0,19 16-1 0,0 1 1 15,0-19-1-15,0 18 1 0,0 1-1 0,0-19 1 16</inkml:trace>
  <inkml:trace contextRef="#ctx0" brushRef="#br0" timeOffset="33416.259">22418 11519 43 0,'0'0'0'0,"-17"0"0"15,17-16 0-15,-17 16 0 0,17 0 1 0,0-18-1 16,-18 18 0-16,18-18-1 16,0 18 0-16</inkml:trace>
  <inkml:trace contextRef="#ctx0" brushRef="#br0" timeOffset="35943.746">20584 11819 113 0,'0'0'0'0,"19"-17"0"16,-19 0 0-16,17 0 1 15,-17-2-1-15,16-16 1 0,2 18 0 0,0-19-1 0,0 19 1 16,-1-18-1-16,0 16-5 0,2 2 0 0</inkml:trace>
  <inkml:trace contextRef="#ctx0" brushRef="#br0" timeOffset="36098.021">21167 11043 125 0,'0'0'0'0,"17"-34"0"16,0 15 0-16,2 2 0 15,-2 0-1-15,1-1 1 0,-2-18 0 0,3 18 0 0,15-16 0 0,-16 16 0 16,18 0 0-16</inkml:trace>
  <inkml:trace contextRef="#ctx0" brushRef="#br0" timeOffset="36221.588">21766 10267 69 0,'0'0'0'0</inkml:trace>
  <inkml:trace contextRef="#ctx0" brushRef="#br0" timeOffset="36350.411">21995 9738 103 0,'0'0'0'0,"0"0"-1"0,0 0-1 0</inkml:trace>
  <inkml:trace contextRef="#ctx0" brushRef="#br0" timeOffset="46079.353">22418 13391 81 0,'0'0'0'0,"0"0"2"16,0 0 1-16,0 0-1 0,0 0 0 16,0 0 0-16,-34 17-1 0,34-17 1 0,0 0 0 0,0 0 1 15,0 0 1-15,0 0 0 0,0 0-1 0,0 0-1 16,0 0 1-16,0 0-1 0,-18 0 0 0,18 0 8 0,0 0-1 15,0 0 1-15,0 0-1 0,0 0-5 16,0 17 0-16,0-17 0 0,0 0 0 0,0 18 4 0,0-18 0 16,0 18 0-1,18 0 1-15,-18-1-6 0,0 17 1 0,17-15-1 0,-17 16 1 0,0-17 0 0,17 18 1 0,-17-19-1 16,0 18 0-16,19 0-2 0,-19-17 1 16,0 18 0-16,0-2-1 0,0-16 0 0,18 18 0 0,-1-2 0 15,-17 2 0-15,0-1-1 0,0-17 0 0,17 18 1 16,-17-2-1-16,18 2 0 0,-18-19 1 0,18 18-1 15,-18-16 1-15,18 15-1 0,-18 2 0 0,16-18 1 16,-16 17-1-16,0-17 0 0,17-1 0 0,2 18 1 16,-19-17 0-16,0 18-1 0,17-19 0 0,-17 0 0 15,0 19 0-15,18-19 2 0,-18 1-1 0,17 18 1 16,-17-19 0-16,0 0-2 0,0 19 1 0,18-18 0 16,-18 17 0-16,0-17 0 0,0 17 0 0,0-18 0 15,0 19 0-15,18-18-1 0,-18-1 0 0,0 0 0 16,0 19 1-1,0-18 1-15,0-1 1 0,0 19 0 0,0-19-1 0,0 0-1 0,0 19 0 16,0-18 1-16,0-1-1 0,0 1 2 0,-18 0 0 0,18 17 1 0,0-18-1 16,0 2-2-16,0 16 1 0,0-18-1 0,-18 0 1 15,18 19 0-15,0-18 1 0,0-1-1 0,0 19 1 16,0-2-2-16,0-16 0 0,0 0 1 0,-17 17-1 16,17-17 1-16,0 18 0 0,0-19 1 0,0 19-1 15,0-19-1-15,0 18 0 0,0-18 0 0,0 19 0 0,0-18 0 16,0 18 1-16,0-19-1 0,0 1 1 0,0-1-2 15,0 2 1-15,0-2-1 0,0 18 1 0,0-18 0 0,0 2-1 16,0-2 0-16,0 0 1 0,0-17-1 16,0 17 0-16,0-17 0 0,0 19 0 0,0-2 0 0,0-17 0 15,17 0-1-15,-17 18 2 0,0-1-2 0,0-17 1 16,0 19 0-16,0-19 0 0,-17 0-1 0,17 17 1 0,0 0 0 16,0 1-1-16,0-18 1 15,0 17 0-15,0-17-1 0,0 19 0 0,0-19 1 16,0 17-1-16,-18-17 0 15,18 0 1-15,0 0-1 0,-17 0 0 16,17 18 0 0,-19-18 0-16,2 0 0 15,1-18 0 1,16 18-1-16,0-17 1 0,0-2 0 0,-18-16 0 16,18 1 0-16,0-2 0 0,0 1-1 0,0-18 1 15,0 17 0-15,0 1 0 0,0-18-1 0,0 18 1 16,0-36-1-16,0 18 1 0,0-18 0 0,0 1-1 15,0-1 1-15,0 2 0 0,0-2-1 0,0 0 1 16,0-17-1-16,0 17 1 0,0 1 0 0,0-18-1 16,0 17 1-16,0 1-1 0,0-1 1 0,0 0 0 15,0 18-1-15,18-18 1 0,-18 19 0 0,0-1-1 16,0-18 1-16,16 18 0 0,-16 1 0 0,0 16 0 16,0-16 0-16,0 16 0 0,17 1 0 0,-34-1 0 0,34 1 0 15,-17-1 0-15,0 2 0 0,0 16 0 0,0-18 0 16,0 19 0-16,0-19 0 0,0 19 0 0,0-1 0 15,0 1 0-15,0-1 0 0,-17 0 0 16,17 18 0-16,0 0 1 16,0-17-1-16,-16 17 1 15,-2 0-1-15,18 0 1 16,0-17-1-16,-18 17 1 0,0 0-1 0,1 0 0 16,0 0 0-16,-1 0 1 0,-1-18-1 0,2 18 1 15,-18 0-1-15,17 0 0 0,0 0 1 16,18-18-1-16,-17 36 0 0,0-18 0 0,-2 0 1 0,2 0 0 15,-1 0-1-15,1 0 1 16,17 0 0-16,-18 0 0 0,18 0 0 16,0 0 0-16,0 0 0 15,0 0 0-15,0 0 0 0,0 0 1 0,0 0-1 16,0 0 1-16,0 0-1 0,0 0 0 0,0 0 0 16,0-18 1-16,0 18-1 0,18 0 0 0,-18 0 0 15,0 0 1-15,17-18-1 0,-17 18 0 0,0 0 0 0,0 0 0 16,0 0 0-16,0 0 1 0,0 0-1 0,0 18 0 15,0-18 0-15,0 18 0 0,0 0 1 0,0 16-1 16,0 19-1-16,0 1 2 0,0-2-2 0,0 1 2 16,0 0-2-16,0 0 1 0,0 0 0 0,0 0 0 15,0-1-1-15,0 1 1 0,0 1-1 0,0-1 1 16,0-18 0-16,0 0-1 0,0 1 1 0,0-2-1 16,0 2 1-16,0-19-1 0,0 1 0 0,0 1 1 15,0-2-1-15,18 0 0 0,-18 0 1 0,0 1-1 16,0-18 1-16,17 18-1 0,-17 0 0 15,0-1 1-15</inkml:trace>
  <inkml:trace contextRef="#ctx0" brushRef="#br0" timeOffset="50509.772">15045 5328 244 0,'0'0'0'0,"-18"-35"3"0,18 17 0 0,-17 0 0 16,17 0 0-16,0 1-1 16,-18-2 0-16,18 2 0 0,-17 0 0 15,-2 0 2-15,2-19 0 0,17 18-1 0,-16 1 1 0,-20 0-2 0,18-2 1 0,1 2-1 16,-18-1 0-16,-1 1-1 0,1-2 0 0,-1 19 1 16,2-17-1-16,-20 17 0 0,1 0-1 0,1-18 1 15,16 18 0-15,-18 0-1 0,2 0 0 0,-1 0 0 16,-1 18 1-16,3-18-1 0,-20 0 0 0,18 17 0 15,-18-17 0-15,0 19 0 0,19-19 0 0,-18 17 0 16,16 1 0-16,-17-18-1 0,18 17 1 0,2-17 0 0,-2 19 0 16,-18-2 0-16,36 0 0 0,-18-17 0 0,-1 18 0 15,2 0 0-15,16-18 0 0,1 18 0 0,-18-18 0 16,18 17 0-16,-1 0 0 0,-17 0-1 0,19 2 1 16,-2-2 0-16,-16 1 0 0,16 0 0 0,-16 0 0 15,16 0-1-15,1-1 1 0,-1 0 0 0,1 0 0 16,-1 2-1-16,1-2 1 0,-1 1 0 0,19-1-1 15,0-17 1-15,-19 19 0 0,18-2 0 0,-17 0-1 16,18 1 1-16,-2 0 0 0,2 0-1 0,1 16 1 0,-2-17 0 16,0 2 0-16,18-1-1 0,-18-1 1 0,1 1 0 15,0 0-1-15,-1 0 1 0,-1-1 0 0,2 19 0 16,17-19 0-16,-17 18 0 0,-1-18 0 0,0 19 0 16,18-19 0-16,-18 1 0 0,18 18 0 0,-17-19 1 0,17 18-1 15,0-16 1-15,-17 15-1 0,17 2 1 0,-19-1-1 16,19-18 1-16,0 19-1 0,-17-1 3 0,17 1 0 15,0-2 0-15,0 2 0 0,0-1-1 0,0 1 0 0,0-18 0 16,0 34 0-16,0-16 6 0,0-2 0 0,17 2 0 16,-17-1-1-16,19 1-3 0,-19-2-1 0,0-16 1 15,17 18-1-15,0-1 6 0,-17 1 0 0,18-2 0 16,0-16-1-16,0 18-4 0,-18-2 0 0,17-15-1 16,0 16 1-16,2 1 2 0,-1-1 1 0,-1-18-1 15,18 18 0-15,-17 0-3 0,0-17 1 0,-2 18-1 16,1-2 0-16,2 2 2 0,-2-18 1 0,1 16-1 15,17 2 0-15,-17-1-2 0,0 1 0 0,16-1 0 16,-15 1 0-16,-2-19 0 0,1 18 1 0,18 1 0 0,-19-2 1 16,1-15-3-16,16 16 0 0,2 0 0 15,-1 0 1-15,-16-17-1 0,15 18 1 0,2-1 0 0,-1 1-1 16,-17-2 0-16,18-16 0 0,-19 18 0 0,17-2-1 16,2-17 1-16,-19 19 0 0,19-18 0 15,-1 18 0 1,-18-1-1-16,19-1 0 0,-18 2 0 0,16-1 1 0,-15 1-1 0,16-1 0 0,0 1 1 0,-17-2-1 15,17 2 0-15,1-1 0 0,-19 1 0 0,18-1 0 0,-16-1 0 16,16 2 0-16,-18-1 0 0,19 18-1 16,-1-17 1-16,-19-1 0 0,20-1-1 0,-19 2 1 0,19 0-1 15,-18 17 1-15,17-19-1 0,-18 2 1 16,19-1-1-16,-1 1 0 0,-17-1 0 0,17 1 1 0,1-1-1 0,-1 1 0 16,0-2 1-16,1 2-1 0,-2-1 0 15,-15 1 0-15,16-2 0 0,0 1 1 0,-17 1-1 0,17 17 0 16,1-18 0-16,-2 1 0 0,-17 16 0 15,19-16 1-15,-1-1-1 0,-18 18 0 0,37-18 0 0,-37 19 0 0,19-20 0 16,17 19 0-16,-18-17 0 16,-17-1 0-16,18 18 0 0,16-18 1 0,-16 18-1 0,-2-18 0 0,3 1 0 15,-3 16 0-15,2-16 0 0,-2 17 1 0,2-18-1 16,16 0 0-16,-16 18 0 0,-1-17 0 0,18 16 0 16,-18 2 0-16,19-20 0 0,-20 2 1 0,2 17-1 15,-1-18 0-15,1 18 0 0,17-18 0 0,-18 19 0 16,19-2 1-16,-21-16-1 0,3 17 0 0,16-19 0 15,2 2 0-15,-19 16 0 0,18-16 1 0,-17 17-1 16,16 0 0-16,2-17 0 0,-20-1 0 0,20 18 1 16,-18-19-1-16,16 20 0 0,-16-20 1 0,15 20-1 0,2-18 0 15,1 16 0-15,-19 1 0 0,18-18 1 0,0 18-1 16,-18-18 0-16,19 19 0 0,-20-18 1 0,20 15-1 16,-1 3 0-16,-18-1 0 0,18-18 0 0,-2 18 1 15,3 0-1-15,-18-18 1 0,16 0-1 0,1 18 1 16,1 0-1-16,-2-18 0 0,-16 18 1 0,52 36-1 0,-35-36 1 15,-18-1-1-15,19-16 1 0,16 17 0 16,-36-18-1-16,19 18 0 0,0-18 1 0,0 18 0 0,0-18-1 16,-18 1 1-16,19 17 0 0,-1-1 0 15,-18 1-1-15,18-17 1 0,0 0-1 0,-18 15 1 0,19-15 0 16,-3-1 0-16,2 18 1 0,1-17-1 0,-2 16-1 16,-16-16 1-16,17 17 0 0,-1-17 0 0,2 16 1 0,-20-17-1 15,20 0 1-15,17 18 0 0,-37-17-1 0,20-1 0 16,-2 18 0-16,1-18 1 0,-18 19-1 0,0-20 0 15,18 19 1-15,-17-18-1 0,16 18 0 0,-15-17 0 0,-3 17 0 16,20 0 0-16,-1-18 0 0,-18 1 0 16,0 17 0-16,34-19 0 0,-33 3 0 0,-1 14 0 0,19-15-1 15,-20-1 1-15,20 19 0 0,-18-20 0 0,-2 2-1 16,20 16 1-16,-2 2 0 0,-16-18-1 0,-1 15 1 16,35 3-1-16,-33-19 1 0,-3 1-1 0,20-2 1 15,-21 20-1-15,21-20 1 0,-19 2-1 0,1-1 0 16,17 19 1-16,-18-2-1 0,18-17 0 0,-1 2 1 15,2 33-1-15,-1-35 0 0,-18-1 1 0,18 20-1 16,1-1 0-16,-21-18 0 0,21 1 1 0,-20 16-1 16,3-16 0-16,-3-2 0 0,2 2 0 0,16 18 0 0,2-2 0 15,-1 1 0-15,-1-18 1 0,2 1-1 0,-1 16 0 16,-18-33 0-16,18 15 0 0,-19 2 0 0,2-1 1 16,17 1-1-16,-18-1 0 0,19-18 0 0,16 36 0 15,-18-18 0-15,-15 1 0 0,15-1 0 0,1 1 0 16,-17-2 0-16,-1-17 0 0,18 19 0 0,-2-18 0 15,-15 18 0-15,-1-1 0 0,19-18 0 0,-1 19 1 16,-18-1-1-16,18-18 0 0,0 19 0 0,-18-19 0 16,19 19 0-16,-2-1 0 0,-16-17 0 0,-2 18 0 0,3-20 0 15,15 2 0-15,-16 18 0 0,-3-18 0 0,21-1 0 16,-19 0 0-16,18 19 0 0,-17-19 1 16,16 1-1-16,-16-1 0 0,-1-17 0 0,1 19 0 0,-1-19 0 15,1 17 0-15,16-17 0 0,-16 0 0 0,-1 17 0 0,1-17 0 16,-19 0 0-16,17 0 0 0,2-17 0 0,-2 17 0 15,3 0 0-15,-3 0 0 0,2-17 0 16,-1 17 0-16,-18-19 0 0,19 19 0 0,-18-17 0 0,-1-1 0 16,19 1 0-16,-18 0 0 0,-1-2-1 0,19-15 1 0,-19 16 0 15,1-36 0-15,18 18-1 16,-19 2 1-16,1-1 0 0,-1-1 0 0,0 2-1 0,-17-2 1 0,19-18-1 16,-2 20 1-16,-17-1 0 0,18-19 0 0,-18 18-1 15,0-15 1-15,0-3-1 0,0 1 1 0,0 18 0 16,0-18-1-16,0 18 1 0,0-18-1 0,0 18 1 15,-18-1 0-15,18 2-1 0,-17-2 1 0,17 1 0 16,-19-18 0-16,2 18-1 0,0-19 1 0,-1 20 0 16,1-2-1-16,17-18 1 0,-19 20 0 0,-16-2 0 15,18 1-1-15,-2-18 1 0,2 36 0 0,-18-37-1 0,17 19 1 16,0-1 0-16,-17 2 0 0,-1-1 0 16,19-1 0-16,-18 2-1 0,17-3 1 0,-17 2 0 0,-19-17 0 15,20-2-1-15,-2 37 1 0,2-18 0 0,17-1 0 16,-2 19 0-16,-16-1 0 0,18-18 0 0,-19 2 0 15,18-2-1-15,-16 18 1 0,15-17 0 0,-33-18 0 16,16 19 0-16,19 15 0 0,-18-16 0 0,-36-18 0 0,35 0 0 16,1 18 0-16,-18 0 0 0,18 17 0 15,16-17 0-15,-14 17 0 0,-3-18 0 0,1 2 0 0,18-2 1 16,-20 18-1-16,3-16 0 0,-20-19 0 16,1-1 0-16,18 19 1 0,-18 0-1 0,1 0 0 0,16-19 1 0,1 20 0 15,-1-2 0-15,19 18-1 0,-18-16 1 16,-1-2 0-16,2-17-1 0,-2 18 1 0,1-2-1 0,-1 3 1 15,1-19 0-15,-18 1 0 0,0-2 0 0,18 1-1 16,-19 19 1-16,20-20-1 0,-2 19 1 0,1-1-1 16,-1-16 1-16,19 34 0 0,-18-17-1 0,-1 18 1 0,1-19-1 15,-1 1 1-15,20-1-1 0,-19 2 1 16,-18-2-1-16,-1-36 0 0,2 38 1 0,-1-1-1 0,17-18 0 16,-17 0 1-16,17 18-1 0,19-1 0 0,-36-16 1 15,35 33-1-15,-16-16 0 0,16-1 1 0,-18-15-1 16,1 15 0-16,-1 1 0 0,20-18 0 0,-20 18 1 15,-34-55-1-15,34 38 0 0,-17-1 0 0,18 0 0 16,-18 0 1-16,18 17-1 0,18 2 0 0,-37-19 0 16,37 35 0-16,-19-18 0 0,1 2 1 0,-1-1-1 15,-16-35 0-15,0 16 0 0,16 18 0 0,-16-16 0 0,-2-1 0 16,19 18 0-16,-18-1 1 0,0 1-1 0,0-18 0 16,17 19 0-16,2-2 0 0,-20 0 0 15,18 0 0-15,2 2 0 0,-1-2 0 0,-19 1 0 0,-33-35 1 16,16 34-1-16,18 1 0 0,0 0 0 0,-17-18 0 15,34 17 0-15,-17 1 0 0,1-1 0 0,-2 2 0 16,19-2 0-16,-18 0 0 0,1 2 0 0,-19-19 0 16,19 18 0-16,16-18 0 0,-18 17 0 0,-16-16 0 0,35 16 0 15,-19-17 0-15,2 17 0 0,-1-16 0 16,-1 17 0-16,20-1 0 0,-36-16 0 0,-1 16 0 0,18-16 0 16,18-1 0-16,-18 17 0 0,-1-17 0 0,2 0 0 15,-1 18 0-15,-1-18 0 0,2 0 0 0,-19 18 0 16,18-18 0-16,1-1 0 0,0 2 0 0,15 16 0 15,-15-16 0-15,-1-1 0 0,17-18 0 0,-16 18 0 0,16 1 0 16,-16-19 0-16,-2 1 0 0,18 16 0 16,-16 1 0-16,16 1 0 0,-15-19 0 0,15 0 0 0,1 18 0 15,-1-17 0-15,-16-2 0 0,16 21 0 0,1-3 0 0,-1-16 0 16,2-1 1-16,-20 37-1 0,19-38 0 0,-1 19 0 16,-17-17 0-16,18-1 0 0,0 36 0 0,-1-35 0 15,-17 16 0-15,37 2 0 0,-19-1 0 16,-1-18 0-16,1 18 0 0,-1 1 0 0,1 16 0 0,-1-35 0 15,2 19 0-15,-2-1 0 0,1 17 0 0,0-16 0 16,-18-1 0-16,35-1-1 0,-18 19 1 0,2-1 0 16,-20-16 0-16,19-1 0 0,17 18 0 0,-16-18-1 15,-2 17 1-15,1-16 0 0,0 16 0 0,17-16 0 0,-17 16 0 16,-1 1-1-16,19-1 1 0,-18-16 0 16,16 16 0-16,-15 1 0 0,16-1-1 0,1-15 1 15,-19 15 0-15,1 1 0 0,16-1 0 0,2-17-1 0,0 18 1 16,-19 0 0-16,36-1 0 0,-18 1 0 0,-17-1 0 15,18 2 0-15,17-2 0 0,-19 1-1 0,2-1 1 16,1 2 0-16,-2-2 0 0,0 1 0 0,0-1 0 16,18 1 0-16,-17 0 0 0,0-1-1 0,-1 2 1 15,-1-2 0-15,-15 1 0 0,16 18 0 0,0-19 0 0,0 19 0 16,1-19 0-16,0 18-1 0,-19-17 1 16,18 16 0-16,1 2 0 0,-19 0 0 0,18-18 0 15,-16 17 0-15,15 0 0 0,2 1-1 0,-18 0 1 0,16-2 0 16,-15 2 0-16,16 17 0 0,-18-18 0 0,1 1-1 0,19-2 0 15,-4 2 1-15,-13 0-1 0,15 17 1 0,0-17-1 16,-17-1 0-16,17 0 1 0,-18 0 0 0,19 18-1 16,0-18 1-16,-19 1-1 0,18-2 0 0,-16 19 1 15,16-17-1-15,-18 0 1 0,19 0-1 0,-1 17 1 16,0-18-1-16,0 0 1 0,-16 18-1 0,34-18 1 0,-19 1 0 16,-16 17-1-16,35-17 1 0,-17-2 0 0,-1 2 0 15,0-1 0-15,0 1 0 0,1-2 0 16,0 2 0-16,-2-1 0 0,3 2 0 15,-2-2 0-15,1 0 0 0,-2 18 0 0,19-18 0 16,-17 0 0-16,0 1 0 0,-1-2 0 16,1 2 1-16,-2 0 0 15,19 17 0-15,-17 0-1 16</inkml:trace>
  <inkml:trace contextRef="#ctx0" brushRef="#br0" timeOffset="53132.808">19878 5416 254 0,'0'0'0'0,"-34"17"3"15,34-17 0-15,0 0-1 16,-18 19 1-16,18-19-1 15,0 0 0-15,0 0 0 0,0 0 0 0,0 0 6 0,-18 17 0 0,18-17 1 0,0 17-1 16,0 1-4-16,0 0-1 0,-18 0 1 0,18 33-1 16,-17 3 0-16,17-18 0 0,-17 16 0 0,17 19 0 15,-19-18-1-15,19 18 0 0,-17 0 0 0,17-1 0 16,-18 18 0-16,18-17 0 0,-17 34 0 0,17-17 1 16,0 19-2-16,-18-1 1 0,18-1-1 0,-18 19 1 0,18-19-1 15,0 1 0-15,-18 0-1 0,1-1 1 16,17-15 0-16,-17-21 0 0,17 2-1 0,0-1 1 0,-19 1 0 15,19-18 0-15,-17 1 0 0,17-19-1 0,-18 18 1 16,18-18 0-16,-17 1-1 0,17-2 1 0,-19 2 0 0,19-19-1 16,0 1 1-16,-17-1 0 0,17 2-1 15,0-2 0-15,0 1 1 0,0-1 0 0,-17-17-1 0,17 17 1 16,0 2 0-16,17-19 0 16,-17 0 0-16,0 17 0 0,0-17 0 15,0 0 0-15,0 0 0 0,0 0 0 16,0 0 0-16,17 18 1 0,-17-18 0 0,0 0 1 15,19 0-1-15,-2 0-1 0,1 0 1 0,-1 0-1 16,2 0 1-16,15 0 1 0,2 0-1 0,-1 0 1 16,0 0 0-16,1 0-1 0,-1 0 0 0,1 0-1 15,17 0 1-15,-1 0 1 0,-16 17 1 0,15-17-1 16,-15 0 0-16,17 19-1 0,0-2 0 0,0-17 0 16,1 17 1-16,15-17-1 0,-15 18 1 0,16-18 0 15,-16 0 0-15,-2 17-2 0,0-17 1 0,19 0 0 16,-17 0 0-16,16 19 1 0,1-19 0 0,-1 0 0 0,-17 0 0 15,18 0-1-15,-18 0 0 0,-1 0 0 16,18 0 0-16,-17 0 2 0,1 0 1 0,-2 0-1 0,19-19 0 16,-18 19-1-16,1 0-1 0,-2 0 1 0,1 0-1 15,0 0 1-15,0 0-1 0,-17 0 1 0,17 0 0 16,-2 0-2-16,-15 0 1 0,-1 0 0 0,18 0-1 16,1 0 1-16,-20 0 0 0,2 0 0 0,-1 0 0 15,0 0-1-15,1 0 0 0,-1 0 1 0,1 0-1 0,-19 0 0 16,19 0 1-16,-18 0-1 0,16 0 1 15,2 0-2-15,-2 0 2 0,-17 0-2 0,2 0 2 0,16-17-2 0,-18 17 1 16,1 0 0-16,0 0 0 0,17 0-1 16,-18-18 1-16,2 18 0 0,-2-17 0 0,1 17-1 0,-1 0 1 15,2 0-1-15,-19-17 1 0,17-2-1 16,1 19 1-16,-18-17-1 0,17 17 1 0,-17-18 0 16,17 18-1-16,-17-17 1 0,19 17-1 15,-19-19 0-15,17 2 1 0,-17 0-1 0,0-1 1 16,0 1-1-16,18-2 1 0,-18 2-1 0,0-1 1 15,0-35-1-15,0 19 1 0,17-2 0 16,-17 1 0-16,0-1 0 0,0 1-1 0,0-18 1 16,0 18 0-16,0-36 0 0,-17 18-1 0,17 0 1 0,0 1 1 15,-18-19-1-15,18-17 0 0,0 17-1 0,-17 1 1 16,-2-19 0-16,19 2 0 0,0 16 0 0,0-18 0 16,-17 1 0-16,17-1 0 0,0 19-1 0,0-18 1 15,0 17 0-15,0 19 0 0,0-1 1 0,0-18-1 16,-17 18 0-16,17-18 0 0,0 37 0 0,0-20 0 15,0 1 0-15,0 1 1 0,0 16-1 0,0 1 1 0,0-18 0 16,0 18-1-16,0-1 0 0,0 2 0 0,0-2 0 16,0 1 1-16,0 17-1 0,0-18 1 0,0 19 0 15,-18-18-1-15,18 17 0 0,0 0 0 0,0 1 1 16,-17 17 0-16,17-17 1 0,0 17 1 0,0-19-1 16,-19 2-2-16,19 17 1 0,0 0 0 0,0 0 0 0,-17-18 1 15,17 18 1-15,0 0-1 0,0 0 0 16,-18-17-1-16,18 17 0 0,0 0 0 0,0-19 0 0,0 19 2 15,-17-17-1-15,17 0 0 0,-19 17 0 16,2-17-1-16,0-1 0 16,-1 0 0-16,-18 0 0 0,19 0 0 0,-1 18 1 0,1-17 0 0,-19 17 0 15,-16-19-2-15,17 19 1 0,0 0 0 0,-18 0 0 0,-1 0 0 0,-16-17 0 16,17 34 1-16,-17-17-1 0,16 0 0 0,-16 0-1 16,-1 0 1-16,-16 0 0 0,16 0-1 0,-17 19 1 15,0-19 0-15,-19 17 0 0,19 1-1 0,-1 0 1 16,2-18-1-16,-1 18 1 0,-19 0-1 0,37-1 0 15,-19-17 0-15,1 17 0 0,0 0 0 0,17 19 0 16,2-18 0-16,-20-1 0 0,19 2 0 0,16-2 0 0,-15 0 0 16,-2 1 0-16,18 0-1 0,17 0 1 0,-17-1 0 15,17 0 0-15,-15 0 0 0,15-17-1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4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gregjeanneau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two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351338"/>
          </a:xfrm>
        </p:spPr>
        <p:txBody>
          <a:bodyPr>
            <a:normAutofit/>
          </a:bodyPr>
          <a:lstStyle/>
          <a:p>
            <a:r>
              <a:rPr lang="en-US" dirty="0"/>
              <a:t>Display relationships between two variables for exploratory analysis.</a:t>
            </a:r>
          </a:p>
          <a:p>
            <a:r>
              <a:rPr lang="en-US" dirty="0"/>
              <a:t>Extend this to more than two.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Photo by </a:t>
            </a:r>
            <a:r>
              <a:rPr lang="en-US" sz="1400" dirty="0">
                <a:hlinkClick r:id="rId3"/>
              </a:rPr>
              <a:t>Greg </a:t>
            </a:r>
            <a:r>
              <a:rPr lang="en-US" sz="1400" dirty="0" err="1">
                <a:hlinkClick r:id="rId3"/>
              </a:rPr>
              <a:t>Jeanneau</a:t>
            </a:r>
            <a:r>
              <a:rPr lang="en-US" sz="1400" dirty="0"/>
              <a:t> on </a:t>
            </a:r>
            <a:r>
              <a:rPr lang="en-US" sz="1400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0A23-82D2-448B-ABA6-5E44B25E7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139" y="0"/>
            <a:ext cx="4438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75AE-25DE-41EC-A1B1-8BAE0494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8185-7346-4DC7-97AB-411E5A2C34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Remember them?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Scatter plots show relationships between two variables:</a:t>
            </a:r>
          </a:p>
          <a:p>
            <a:r>
              <a:rPr lang="en-US" dirty="0"/>
              <a:t>Each point is an observation</a:t>
            </a:r>
          </a:p>
          <a:p>
            <a:r>
              <a:rPr lang="en-US" dirty="0"/>
              <a:t>One variable on X axis</a:t>
            </a:r>
          </a:p>
          <a:p>
            <a:r>
              <a:rPr lang="en-US" dirty="0"/>
              <a:t>Other on Y axis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sns.scatterplot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plt.scatter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6DEFBDC-AE36-4042-825D-81C078A0F0D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7D8BBD-AAEC-4E32-886F-036C2420B590}"/>
                  </a:ext>
                </a:extLst>
              </p14:cNvPr>
              <p14:cNvContentPartPr/>
              <p14:nvPr/>
            </p14:nvContentPartPr>
            <p14:xfrm>
              <a:off x="7162920" y="1962720"/>
              <a:ext cx="3714840" cy="367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7D8BBD-AAEC-4E32-886F-036C2420B5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3560" y="1953360"/>
                <a:ext cx="3733560" cy="36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301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8604-4B61-4F0B-ACC7-B0958146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D5BB-A9E9-4364-BB39-A4BE4D7C88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include marginal distributions with scatter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Histograms on margins (</a:t>
            </a:r>
            <a:r>
              <a:rPr lang="en-US" dirty="0" err="1">
                <a:latin typeface="Consolas" panose="020B0609020204030204" pitchFamily="49" charset="0"/>
              </a:rPr>
              <a:t>jointplot</a:t>
            </a:r>
            <a:r>
              <a:rPr lang="en-US" dirty="0"/>
              <a:t>)</a:t>
            </a:r>
          </a:p>
          <a:p>
            <a:r>
              <a:rPr lang="en-US" dirty="0"/>
              <a:t>“Rug plots” along axes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for exploratory analysis.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9C4A31-C85E-4608-AE03-0CE6E656EC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17A336-2699-401A-8F32-B3F2E48C4FA7}"/>
                  </a:ext>
                </a:extLst>
              </p14:cNvPr>
              <p14:cNvContentPartPr/>
              <p14:nvPr/>
            </p14:nvContentPartPr>
            <p14:xfrm>
              <a:off x="6349680" y="1428840"/>
              <a:ext cx="4978800" cy="503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17A336-2699-401A-8F32-B3F2E48C4F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0320" y="1419480"/>
                <a:ext cx="4997520" cy="50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18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7737FC-5390-4164-8FD7-823963BD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Lines - </a:t>
            </a:r>
            <a:r>
              <a:rPr lang="en-US" dirty="0" err="1"/>
              <a:t>regplot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971ED9-02CD-4C96-9B91-0DB6BCAFDC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41" y="2337215"/>
            <a:ext cx="490331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76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9E6F-064D-4C8A-AE7D-45CF2807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Correlations - </a:t>
            </a:r>
            <a:r>
              <a:rPr lang="en-US" dirty="0" err="1"/>
              <a:t>pairplot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3D17E3-9FD3-43FA-8449-5B355E3044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30" y="1825625"/>
            <a:ext cx="42649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FFC28E-6A51-41A9-8B29-A8E229F28F3B}"/>
                  </a:ext>
                </a:extLst>
              </p14:cNvPr>
              <p14:cNvContentPartPr/>
              <p14:nvPr/>
            </p14:nvContentPartPr>
            <p14:xfrm>
              <a:off x="3822480" y="1721160"/>
              <a:ext cx="4744080" cy="459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FFC28E-6A51-41A9-8B29-A8E229F28F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3120" y="1711800"/>
                <a:ext cx="4762800" cy="46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05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explore the relationships between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Scatter plots and their variants let us do that, with </a:t>
            </a:r>
            <a:r>
              <a:rPr lang="en-US"/>
              <a:t>possible augmentations.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12256</TotalTime>
  <Words>133</Words>
  <Application>Microsoft Office PowerPoint</Application>
  <PresentationFormat>Widescreen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Oswald</vt:lpstr>
      <vt:lpstr>Lato</vt:lpstr>
      <vt:lpstr>Consolas</vt:lpstr>
      <vt:lpstr>Office Theme</vt:lpstr>
      <vt:lpstr>CS 533 INTRO TO DATA SCIENCE</vt:lpstr>
      <vt:lpstr>DISPLAYING VARIABLES</vt:lpstr>
      <vt:lpstr>Learning Outcomes</vt:lpstr>
      <vt:lpstr>Scatterplots</vt:lpstr>
      <vt:lpstr>Including Distributions</vt:lpstr>
      <vt:lpstr>Trend Lines - regplot</vt:lpstr>
      <vt:lpstr>Pairwise Correlations - pairplot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590</cp:revision>
  <dcterms:created xsi:type="dcterms:W3CDTF">2020-03-17T14:53:53Z</dcterms:created>
  <dcterms:modified xsi:type="dcterms:W3CDTF">2020-09-24T01:54:44Z</dcterms:modified>
</cp:coreProperties>
</file>