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8" r:id="rId5"/>
    <p:sldId id="309" r:id="rId6"/>
    <p:sldId id="310" r:id="rId7"/>
    <p:sldId id="313" r:id="rId8"/>
    <p:sldId id="311" r:id="rId9"/>
    <p:sldId id="312" r:id="rId10"/>
    <p:sldId id="314" r:id="rId11"/>
    <p:sldId id="315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swald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67332C39-FE83-4E58-9308-9BC1601A0514}"/>
    <pc:docChg chg="custSel addSld delSld modSld">
      <pc:chgData name="" userId="495979f9a431ddb0" providerId="LiveId" clId="{67332C39-FE83-4E58-9308-9BC1601A0514}" dt="2020-09-24T18:49:02.024" v="58" actId="2696"/>
      <pc:docMkLst>
        <pc:docMk/>
      </pc:docMkLst>
      <pc:sldChg chg="addSp delSp modSp">
        <pc:chgData name="" userId="495979f9a431ddb0" providerId="LiveId" clId="{67332C39-FE83-4E58-9308-9BC1601A0514}" dt="2020-09-24T18:41:59.890" v="9" actId="14100"/>
        <pc:sldMkLst>
          <pc:docMk/>
          <pc:sldMk cId="3777021594" sldId="303"/>
        </pc:sldMkLst>
        <pc:spChg chg="mod">
          <ac:chgData name="" userId="495979f9a431ddb0" providerId="LiveId" clId="{67332C39-FE83-4E58-9308-9BC1601A0514}" dt="2020-09-24T18:41:37.533" v="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67332C39-FE83-4E58-9308-9BC1601A0514}" dt="2020-09-24T18:41:59.890" v="9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67332C39-FE83-4E58-9308-9BC1601A0514}" dt="2020-09-24T18:41:01.489" v="0" actId="478"/>
          <ac:picMkLst>
            <pc:docMk/>
            <pc:sldMk cId="3777021594" sldId="303"/>
            <ac:picMk id="3" creationId="{D09E88D5-3C4D-41AA-AB91-884A5C1C0E6D}"/>
          </ac:picMkLst>
        </pc:picChg>
        <pc:picChg chg="add mod modCrop">
          <ac:chgData name="" userId="495979f9a431ddb0" providerId="LiveId" clId="{67332C39-FE83-4E58-9308-9BC1601A0514}" dt="2020-09-24T18:41:53.877" v="8" actId="732"/>
          <ac:picMkLst>
            <pc:docMk/>
            <pc:sldMk cId="3777021594" sldId="303"/>
            <ac:picMk id="4" creationId="{95822C71-D0E4-4179-8CCF-3334CD60EB1D}"/>
          </ac:picMkLst>
        </pc:picChg>
      </pc:sldChg>
      <pc:sldChg chg="addSp modSp">
        <pc:chgData name="" userId="495979f9a431ddb0" providerId="LiveId" clId="{67332C39-FE83-4E58-9308-9BC1601A0514}" dt="2020-09-24T18:44:18.021" v="56" actId="20577"/>
        <pc:sldMkLst>
          <pc:docMk/>
          <pc:sldMk cId="4232748695" sldId="307"/>
        </pc:sldMkLst>
        <pc:spChg chg="mod">
          <ac:chgData name="" userId="495979f9a431ddb0" providerId="LiveId" clId="{67332C39-FE83-4E58-9308-9BC1601A0514}" dt="2020-09-24T18:43:57.373" v="1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7332C39-FE83-4E58-9308-9BC1601A0514}" dt="2020-09-24T18:44:18.021" v="56" actId="20577"/>
          <ac:spMkLst>
            <pc:docMk/>
            <pc:sldMk cId="4232748695" sldId="307"/>
            <ac:spMk id="3" creationId="{A5ABA0EB-5D84-4439-8FF0-4CF155163C4F}"/>
          </ac:spMkLst>
        </pc:spChg>
        <pc:picChg chg="add mod">
          <ac:chgData name="" userId="495979f9a431ddb0" providerId="LiveId" clId="{67332C39-FE83-4E58-9308-9BC1601A0514}" dt="2020-09-24T18:43:51.337" v="12" actId="1076"/>
          <ac:picMkLst>
            <pc:docMk/>
            <pc:sldMk cId="4232748695" sldId="307"/>
            <ac:picMk id="5" creationId="{66341340-90CC-4054-8E73-282CCA3838FA}"/>
          </ac:picMkLst>
        </pc:picChg>
      </pc:sldChg>
    </pc:docChg>
  </pc:docChgLst>
  <pc:docChgLst>
    <pc:chgData userId="495979f9a431ddb0" providerId="LiveId" clId="{A5017611-112C-479F-851B-7D02A44500DA}"/>
    <pc:docChg chg="undo modSld">
      <pc:chgData name="" userId="495979f9a431ddb0" providerId="LiveId" clId="{A5017611-112C-479F-851B-7D02A44500DA}" dt="2020-09-25T00:32:54.489" v="37"/>
      <pc:docMkLst>
        <pc:docMk/>
      </pc:docMkLst>
      <pc:sldChg chg="modSp">
        <pc:chgData name="" userId="495979f9a431ddb0" providerId="LiveId" clId="{A5017611-112C-479F-851B-7D02A44500DA}" dt="2020-09-25T00:17:39.139" v="1" actId="1076"/>
        <pc:sldMkLst>
          <pc:docMk/>
          <pc:sldMk cId="2259799457" sldId="256"/>
        </pc:sldMkLst>
        <pc:spChg chg="mod">
          <ac:chgData name="" userId="495979f9a431ddb0" providerId="LiveId" clId="{A5017611-112C-479F-851B-7D02A44500DA}" dt="2020-09-25T00:17:39.139" v="1" actId="1076"/>
          <ac:spMkLst>
            <pc:docMk/>
            <pc:sldMk cId="2259799457" sldId="256"/>
            <ac:spMk id="2" creationId="{00000000-0000-0000-0000-000000000000}"/>
          </ac:spMkLst>
        </pc:spChg>
      </pc:sldChg>
      <pc:sldChg chg="modSp">
        <pc:chgData name="" userId="495979f9a431ddb0" providerId="LiveId" clId="{A5017611-112C-479F-851B-7D02A44500DA}" dt="2020-09-25T00:21:16.579" v="36" actId="2711"/>
        <pc:sldMkLst>
          <pc:docMk/>
          <pc:sldMk cId="4232748695" sldId="307"/>
        </pc:sldMkLst>
        <pc:spChg chg="mod">
          <ac:chgData name="" userId="495979f9a431ddb0" providerId="LiveId" clId="{A5017611-112C-479F-851B-7D02A44500DA}" dt="2020-09-25T00:21:16.579" v="36" actId="2711"/>
          <ac:spMkLst>
            <pc:docMk/>
            <pc:sldMk cId="4232748695" sldId="307"/>
            <ac:spMk id="3" creationId="{A5ABA0EB-5D84-4439-8FF0-4CF155163C4F}"/>
          </ac:spMkLst>
        </pc:spChg>
      </pc:sldChg>
      <pc:sldChg chg="addSp delSp modSp">
        <pc:chgData name="" userId="495979f9a431ddb0" providerId="LiveId" clId="{A5017611-112C-479F-851B-7D02A44500DA}" dt="2020-09-25T00:32:54.489" v="37"/>
        <pc:sldMkLst>
          <pc:docMk/>
          <pc:sldMk cId="328434628" sldId="308"/>
        </pc:sldMkLst>
        <pc:spChg chg="add del mod">
          <ac:chgData name="" userId="495979f9a431ddb0" providerId="LiveId" clId="{A5017611-112C-479F-851B-7D02A44500DA}" dt="2020-09-25T00:20:21.189" v="4"/>
          <ac:spMkLst>
            <pc:docMk/>
            <pc:sldMk cId="328434628" sldId="308"/>
            <ac:spMk id="4" creationId="{7184456C-560F-40A2-98F4-F23A7923E440}"/>
          </ac:spMkLst>
        </pc:spChg>
        <pc:picChg chg="add">
          <ac:chgData name="" userId="495979f9a431ddb0" providerId="LiveId" clId="{A5017611-112C-479F-851B-7D02A44500DA}" dt="2020-09-25T00:20:21.189" v="4"/>
          <ac:picMkLst>
            <pc:docMk/>
            <pc:sldMk cId="328434628" sldId="308"/>
            <ac:picMk id="5" creationId="{087333C7-2C2B-4F73-832E-B4BE4957BF78}"/>
          </ac:picMkLst>
        </pc:picChg>
        <pc:inkChg chg="add">
          <ac:chgData name="" userId="495979f9a431ddb0" providerId="LiveId" clId="{A5017611-112C-479F-851B-7D02A44500DA}" dt="2020-09-25T00:32:54.489" v="37"/>
          <ac:inkMkLst>
            <pc:docMk/>
            <pc:sldMk cId="328434628" sldId="308"/>
            <ac:inkMk id="6" creationId="{352EDAFA-88A3-4E2D-94AF-95211CEE3F0A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3075467927" sldId="309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3075467927" sldId="309"/>
            <ac:inkMk id="4" creationId="{C50BAEE6-226E-4044-90AF-B85E97EE69D8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1933938779" sldId="310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1933938779" sldId="310"/>
            <ac:inkMk id="4" creationId="{1FB06F10-502A-49DA-9F46-011D1E1D03FB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26537934" sldId="311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26537934" sldId="311"/>
            <ac:inkMk id="4" creationId="{6CC97281-48F2-4D54-9F24-39FDBBC22AC1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87164343" sldId="312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87164343" sldId="312"/>
            <ac:inkMk id="3" creationId="{3C70AAF0-6B8B-44E5-8B08-45E837E2EC9C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4014208210" sldId="313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4014208210" sldId="313"/>
            <ac:inkMk id="3" creationId="{209EF25D-0D85-49E3-B85E-60801913BE0E}"/>
          </ac:inkMkLst>
        </pc:inkChg>
      </pc:sldChg>
      <pc:sldChg chg="addSp">
        <pc:chgData name="" userId="495979f9a431ddb0" providerId="LiveId" clId="{A5017611-112C-479F-851B-7D02A44500DA}" dt="2020-09-25T00:32:54.489" v="37"/>
        <pc:sldMkLst>
          <pc:docMk/>
          <pc:sldMk cId="1910039544" sldId="314"/>
        </pc:sldMkLst>
        <pc:inkChg chg="add">
          <ac:chgData name="" userId="495979f9a431ddb0" providerId="LiveId" clId="{A5017611-112C-479F-851B-7D02A44500DA}" dt="2020-09-25T00:32:54.489" v="37"/>
          <ac:inkMkLst>
            <pc:docMk/>
            <pc:sldMk cId="1910039544" sldId="314"/>
            <ac:inkMk id="4" creationId="{52FD18A5-888F-45AD-AFF9-65D596DEAFBD}"/>
          </ac:inkMkLst>
        </pc:inkChg>
      </pc:sldChg>
    </pc:docChg>
  </pc:docChgLst>
  <pc:docChgLst>
    <pc:chgData userId="495979f9a431ddb0" providerId="LiveId" clId="{04AE6B9C-BCB1-4D24-9AD9-C40E094C978B}"/>
    <pc:docChg chg="undo custSel addSld delSld modSld">
      <pc:chgData name="" userId="495979f9a431ddb0" providerId="LiveId" clId="{04AE6B9C-BCB1-4D24-9AD9-C40E094C978B}" dt="2020-09-24T01:26:21.200" v="1913" actId="20577"/>
      <pc:docMkLst>
        <pc:docMk/>
      </pc:docMkLst>
      <pc:sldChg chg="modSp">
        <pc:chgData name="" userId="495979f9a431ddb0" providerId="LiveId" clId="{04AE6B9C-BCB1-4D24-9AD9-C40E094C978B}" dt="2020-09-23T23:38:23.523" v="10" actId="20577"/>
        <pc:sldMkLst>
          <pc:docMk/>
          <pc:sldMk cId="1753943686" sldId="298"/>
        </pc:sldMkLst>
        <pc:spChg chg="mod">
          <ac:chgData name="" userId="495979f9a431ddb0" providerId="LiveId" clId="{04AE6B9C-BCB1-4D24-9AD9-C40E094C978B}" dt="2020-09-23T23:38:23.523" v="1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4AE6B9C-BCB1-4D24-9AD9-C40E094C978B}" dt="2020-09-23T23:42:03.800" v="146" actId="20577"/>
        <pc:sldMkLst>
          <pc:docMk/>
          <pc:sldMk cId="3777021594" sldId="303"/>
        </pc:sldMkLst>
        <pc:spChg chg="mod">
          <ac:chgData name="" userId="495979f9a431ddb0" providerId="LiveId" clId="{04AE6B9C-BCB1-4D24-9AD9-C40E094C978B}" dt="2020-09-23T23:42:03.800" v="14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04AE6B9C-BCB1-4D24-9AD9-C40E094C978B}" dt="2020-09-24T01:25:30.858" v="1668" actId="20577"/>
        <pc:sldMkLst>
          <pc:docMk/>
          <pc:sldMk cId="4232748695" sldId="307"/>
        </pc:sldMkLst>
        <pc:spChg chg="mod">
          <ac:chgData name="" userId="495979f9a431ddb0" providerId="LiveId" clId="{04AE6B9C-BCB1-4D24-9AD9-C40E094C978B}" dt="2020-09-24T01:25:30.858" v="1668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 add">
        <pc:chgData name="" userId="495979f9a431ddb0" providerId="LiveId" clId="{04AE6B9C-BCB1-4D24-9AD9-C40E094C978B}" dt="2020-09-23T23:45:12.652" v="277" actId="20577"/>
        <pc:sldMkLst>
          <pc:docMk/>
          <pc:sldMk cId="328434628" sldId="308"/>
        </pc:sldMkLst>
        <pc:spChg chg="mod">
          <ac:chgData name="" userId="495979f9a431ddb0" providerId="LiveId" clId="{04AE6B9C-BCB1-4D24-9AD9-C40E094C978B}" dt="2020-09-23T23:44:51.876" v="165" actId="20577"/>
          <ac:spMkLst>
            <pc:docMk/>
            <pc:sldMk cId="328434628" sldId="308"/>
            <ac:spMk id="2" creationId="{A2422799-48FD-4F03-BB68-652F2FC6014E}"/>
          </ac:spMkLst>
        </pc:spChg>
        <pc:spChg chg="mod">
          <ac:chgData name="" userId="495979f9a431ddb0" providerId="LiveId" clId="{04AE6B9C-BCB1-4D24-9AD9-C40E094C978B}" dt="2020-09-23T23:45:12.652" v="277" actId="20577"/>
          <ac:spMkLst>
            <pc:docMk/>
            <pc:sldMk cId="328434628" sldId="308"/>
            <ac:spMk id="3" creationId="{B3008F1B-68E8-4053-850D-E99314954FB2}"/>
          </ac:spMkLst>
        </pc:spChg>
      </pc:sldChg>
      <pc:sldChg chg="modSp add">
        <pc:chgData name="" userId="495979f9a431ddb0" providerId="LiveId" clId="{04AE6B9C-BCB1-4D24-9AD9-C40E094C978B}" dt="2020-09-23T23:55:49.312" v="563" actId="20577"/>
        <pc:sldMkLst>
          <pc:docMk/>
          <pc:sldMk cId="3075467927" sldId="309"/>
        </pc:sldMkLst>
        <pc:spChg chg="mod">
          <ac:chgData name="" userId="495979f9a431ddb0" providerId="LiveId" clId="{04AE6B9C-BCB1-4D24-9AD9-C40E094C978B}" dt="2020-09-23T23:50:19.362" v="321" actId="20577"/>
          <ac:spMkLst>
            <pc:docMk/>
            <pc:sldMk cId="3075467927" sldId="309"/>
            <ac:spMk id="2" creationId="{827F930F-FFE8-45AA-B7D9-08FEA3B340EA}"/>
          </ac:spMkLst>
        </pc:spChg>
        <pc:spChg chg="mod">
          <ac:chgData name="" userId="495979f9a431ddb0" providerId="LiveId" clId="{04AE6B9C-BCB1-4D24-9AD9-C40E094C978B}" dt="2020-09-23T23:55:49.312" v="563" actId="20577"/>
          <ac:spMkLst>
            <pc:docMk/>
            <pc:sldMk cId="3075467927" sldId="309"/>
            <ac:spMk id="3" creationId="{DCFEA684-76F7-42FF-89D5-7464447AF42B}"/>
          </ac:spMkLst>
        </pc:spChg>
      </pc:sldChg>
      <pc:sldChg chg="modSp add">
        <pc:chgData name="" userId="495979f9a431ddb0" providerId="LiveId" clId="{04AE6B9C-BCB1-4D24-9AD9-C40E094C978B}" dt="2020-09-24T00:05:58.195" v="684" actId="20577"/>
        <pc:sldMkLst>
          <pc:docMk/>
          <pc:sldMk cId="1933938779" sldId="310"/>
        </pc:sldMkLst>
        <pc:spChg chg="mod">
          <ac:chgData name="" userId="495979f9a431ddb0" providerId="LiveId" clId="{04AE6B9C-BCB1-4D24-9AD9-C40E094C978B}" dt="2020-09-23T23:53:09.506" v="495" actId="20577"/>
          <ac:spMkLst>
            <pc:docMk/>
            <pc:sldMk cId="1933938779" sldId="310"/>
            <ac:spMk id="2" creationId="{F5DDA679-B4FF-4793-9DCD-17AB960645F3}"/>
          </ac:spMkLst>
        </pc:spChg>
        <pc:spChg chg="mod">
          <ac:chgData name="" userId="495979f9a431ddb0" providerId="LiveId" clId="{04AE6B9C-BCB1-4D24-9AD9-C40E094C978B}" dt="2020-09-24T00:05:58.195" v="684" actId="20577"/>
          <ac:spMkLst>
            <pc:docMk/>
            <pc:sldMk cId="1933938779" sldId="310"/>
            <ac:spMk id="3" creationId="{F1A0CB48-C6D9-48F7-A7BB-F89B443D2BAF}"/>
          </ac:spMkLst>
        </pc:spChg>
      </pc:sldChg>
      <pc:sldChg chg="modSp add">
        <pc:chgData name="" userId="495979f9a431ddb0" providerId="LiveId" clId="{04AE6B9C-BCB1-4D24-9AD9-C40E094C978B}" dt="2020-09-24T00:48:32.432" v="1067" actId="20577"/>
        <pc:sldMkLst>
          <pc:docMk/>
          <pc:sldMk cId="26537934" sldId="311"/>
        </pc:sldMkLst>
        <pc:spChg chg="mod">
          <ac:chgData name="" userId="495979f9a431ddb0" providerId="LiveId" clId="{04AE6B9C-BCB1-4D24-9AD9-C40E094C978B}" dt="2020-09-24T00:38:24.597" v="696" actId="20577"/>
          <ac:spMkLst>
            <pc:docMk/>
            <pc:sldMk cId="26537934" sldId="311"/>
            <ac:spMk id="2" creationId="{062FE0D6-3913-4697-909D-474E3FDD416B}"/>
          </ac:spMkLst>
        </pc:spChg>
        <pc:spChg chg="mod">
          <ac:chgData name="" userId="495979f9a431ddb0" providerId="LiveId" clId="{04AE6B9C-BCB1-4D24-9AD9-C40E094C978B}" dt="2020-09-24T00:48:32.432" v="1067" actId="20577"/>
          <ac:spMkLst>
            <pc:docMk/>
            <pc:sldMk cId="26537934" sldId="311"/>
            <ac:spMk id="3" creationId="{EB1B4074-1058-4BF6-B944-F9CE45404091}"/>
          </ac:spMkLst>
        </pc:spChg>
      </pc:sldChg>
      <pc:sldChg chg="addSp delSp modSp add">
        <pc:chgData name="" userId="495979f9a431ddb0" providerId="LiveId" clId="{04AE6B9C-BCB1-4D24-9AD9-C40E094C978B}" dt="2020-09-24T00:42:55.096" v="1046" actId="20577"/>
        <pc:sldMkLst>
          <pc:docMk/>
          <pc:sldMk cId="87164343" sldId="312"/>
        </pc:sldMkLst>
        <pc:spChg chg="mod">
          <ac:chgData name="" userId="495979f9a431ddb0" providerId="LiveId" clId="{04AE6B9C-BCB1-4D24-9AD9-C40E094C978B}" dt="2020-09-24T00:42:33.376" v="1001" actId="20577"/>
          <ac:spMkLst>
            <pc:docMk/>
            <pc:sldMk cId="87164343" sldId="312"/>
            <ac:spMk id="2" creationId="{814E1B81-B091-4173-9864-C914F80D124D}"/>
          </ac:spMkLst>
        </pc:spChg>
        <pc:spChg chg="del">
          <ac:chgData name="" userId="495979f9a431ddb0" providerId="LiveId" clId="{04AE6B9C-BCB1-4D24-9AD9-C40E094C978B}" dt="2020-09-24T00:42:25.431" v="988"/>
          <ac:spMkLst>
            <pc:docMk/>
            <pc:sldMk cId="87164343" sldId="312"/>
            <ac:spMk id="3" creationId="{DA384199-FC3D-4839-BDE1-D7C0A97C6ED0}"/>
          </ac:spMkLst>
        </pc:spChg>
        <pc:spChg chg="add mod">
          <ac:chgData name="" userId="495979f9a431ddb0" providerId="LiveId" clId="{04AE6B9C-BCB1-4D24-9AD9-C40E094C978B}" dt="2020-09-24T00:42:55.096" v="1046" actId="20577"/>
          <ac:spMkLst>
            <pc:docMk/>
            <pc:sldMk cId="87164343" sldId="312"/>
            <ac:spMk id="4" creationId="{1038033A-D764-45C8-A234-D3F5C6489AF8}"/>
          </ac:spMkLst>
        </pc:spChg>
        <pc:picChg chg="add mod">
          <ac:chgData name="" userId="495979f9a431ddb0" providerId="LiveId" clId="{04AE6B9C-BCB1-4D24-9AD9-C40E094C978B}" dt="2020-09-24T00:42:31.169" v="989" actId="14100"/>
          <ac:picMkLst>
            <pc:docMk/>
            <pc:sldMk cId="87164343" sldId="312"/>
            <ac:picMk id="2050" creationId="{A65E2056-4AFB-4C41-ABF0-2F22D5F89DCB}"/>
          </ac:picMkLst>
        </pc:picChg>
      </pc:sldChg>
      <pc:sldChg chg="addSp delSp modSp add">
        <pc:chgData name="" userId="495979f9a431ddb0" providerId="LiveId" clId="{04AE6B9C-BCB1-4D24-9AD9-C40E094C978B}" dt="2020-09-24T00:54:34.859" v="1307" actId="20577"/>
        <pc:sldMkLst>
          <pc:docMk/>
          <pc:sldMk cId="4014208210" sldId="313"/>
        </pc:sldMkLst>
        <pc:spChg chg="mod">
          <ac:chgData name="" userId="495979f9a431ddb0" providerId="LiveId" clId="{04AE6B9C-BCB1-4D24-9AD9-C40E094C978B}" dt="2020-09-24T00:48:46.371" v="1078" actId="20577"/>
          <ac:spMkLst>
            <pc:docMk/>
            <pc:sldMk cId="4014208210" sldId="313"/>
            <ac:spMk id="2" creationId="{6FBF4E13-F60F-4C4F-BB1A-96796414FCF3}"/>
          </ac:spMkLst>
        </pc:spChg>
        <pc:spChg chg="add del mod">
          <ac:chgData name="" userId="495979f9a431ddb0" providerId="LiveId" clId="{04AE6B9C-BCB1-4D24-9AD9-C40E094C978B}" dt="2020-09-24T00:49:45.707" v="1179" actId="478"/>
          <ac:spMkLst>
            <pc:docMk/>
            <pc:sldMk cId="4014208210" sldId="313"/>
            <ac:spMk id="6" creationId="{1D0CFA46-20FA-4A3E-ACDE-5310B1DDFA8C}"/>
          </ac:spMkLst>
        </pc:spChg>
        <pc:spChg chg="add mod">
          <ac:chgData name="" userId="495979f9a431ddb0" providerId="LiveId" clId="{04AE6B9C-BCB1-4D24-9AD9-C40E094C978B}" dt="2020-09-24T00:54:34.859" v="1307" actId="20577"/>
          <ac:spMkLst>
            <pc:docMk/>
            <pc:sldMk cId="4014208210" sldId="313"/>
            <ac:spMk id="7" creationId="{94560F5B-980A-46AF-A1D8-AB37AFBA8160}"/>
          </ac:spMkLst>
        </pc:spChg>
        <pc:graphicFrameChg chg="add del mod modGraphic">
          <ac:chgData name="" userId="495979f9a431ddb0" providerId="LiveId" clId="{04AE6B9C-BCB1-4D24-9AD9-C40E094C978B}" dt="2020-09-24T00:53:57.220" v="1268" actId="20577"/>
          <ac:graphicFrameMkLst>
            <pc:docMk/>
            <pc:sldMk cId="4014208210" sldId="313"/>
            <ac:graphicFrameMk id="4" creationId="{336CBB7C-C813-44CA-934B-1709E54E0FA8}"/>
          </ac:graphicFrameMkLst>
        </pc:graphicFrameChg>
      </pc:sldChg>
      <pc:sldChg chg="modSp add">
        <pc:chgData name="" userId="495979f9a431ddb0" providerId="LiveId" clId="{04AE6B9C-BCB1-4D24-9AD9-C40E094C978B}" dt="2020-09-24T01:22:31.576" v="1586" actId="20577"/>
        <pc:sldMkLst>
          <pc:docMk/>
          <pc:sldMk cId="1910039544" sldId="314"/>
        </pc:sldMkLst>
        <pc:spChg chg="mod">
          <ac:chgData name="" userId="495979f9a431ddb0" providerId="LiveId" clId="{04AE6B9C-BCB1-4D24-9AD9-C40E094C978B}" dt="2020-09-24T01:21:18.734" v="1340" actId="20577"/>
          <ac:spMkLst>
            <pc:docMk/>
            <pc:sldMk cId="1910039544" sldId="314"/>
            <ac:spMk id="2" creationId="{180D97B7-615E-4AF0-83AD-0D5365EA9912}"/>
          </ac:spMkLst>
        </pc:spChg>
        <pc:spChg chg="mod">
          <ac:chgData name="" userId="495979f9a431ddb0" providerId="LiveId" clId="{04AE6B9C-BCB1-4D24-9AD9-C40E094C978B}" dt="2020-09-24T01:22:31.576" v="1586" actId="20577"/>
          <ac:spMkLst>
            <pc:docMk/>
            <pc:sldMk cId="1910039544" sldId="314"/>
            <ac:spMk id="3" creationId="{45E3127C-0A28-4A3B-BA32-3F4B757E1BFC}"/>
          </ac:spMkLst>
        </pc:spChg>
      </pc:sldChg>
      <pc:sldChg chg="modSp add">
        <pc:chgData name="" userId="495979f9a431ddb0" providerId="LiveId" clId="{04AE6B9C-BCB1-4D24-9AD9-C40E094C978B}" dt="2020-09-24T01:26:21.200" v="1913" actId="20577"/>
        <pc:sldMkLst>
          <pc:docMk/>
          <pc:sldMk cId="2935121628" sldId="315"/>
        </pc:sldMkLst>
        <pc:spChg chg="mod">
          <ac:chgData name="" userId="495979f9a431ddb0" providerId="LiveId" clId="{04AE6B9C-BCB1-4D24-9AD9-C40E094C978B}" dt="2020-09-24T01:25:37.173" v="1691" actId="20577"/>
          <ac:spMkLst>
            <pc:docMk/>
            <pc:sldMk cId="2935121628" sldId="315"/>
            <ac:spMk id="2" creationId="{F9B6B0C9-8937-4387-8DC2-8DDD6986C561}"/>
          </ac:spMkLst>
        </pc:spChg>
        <pc:spChg chg="mod">
          <ac:chgData name="" userId="495979f9a431ddb0" providerId="LiveId" clId="{04AE6B9C-BCB1-4D24-9AD9-C40E094C978B}" dt="2020-09-24T01:26:21.200" v="1913" actId="20577"/>
          <ac:spMkLst>
            <pc:docMk/>
            <pc:sldMk cId="2935121628" sldId="315"/>
            <ac:spMk id="3" creationId="{7905C408-6E59-4FD9-A7FC-CE2A3F1279F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2:15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22913 17731 169 0,'0'0'0'0,"0"0"2"16,0 0 0-16,0 0-1 16,17-37 1-16,-17 20-1 0,18-1 1 0,-18 18-1 15,17-17 0-15,19-19 9 16,-19 19 0-16,1 0 0 0,18 17 0 0,-19-18-6 0,1 18 0 0,-1-18 0 15,2 18 0-15,-2-18 7 0,-1 18 1 0,20 0 0 16,-18 0-1-16,16 0-7 0,-15 0 1 0,-1 0-1 16,16 0 0-16,-16 0 7 0,18 0 0 0,-19 0 0 15,19 0 0-15,-19 0-7 0,1 0 0 0,17 0 0 16,1 0 0-16,-19 0 0 0,19 0 1 0,-1 0-1 0,1-18 1 16,-1 18-3-16,-1 18 1 0,20-18-1 0,-19 0 1 15,-1 0-1-15,-16 0 1 0,35 0-1 0,-18 18 0 16,18-18 0-16,-17 0-1 0,-1 0 1 0,1 0 0 15,16 18-1-15,-16-18 1 0,-1 18-1 0,1-18 0 16,16 0 0-16,-16 0 0 0,-1 17 0 0,17-17 1 16,-17 17-1-16,19 2 1 0,-20-19-1 0,2 0 1 15,-1 0-1-15,18 17 0 0,-17-17 0 0,-1 0 0 16,19 17 1-16,-20-17 0 0,20 0 0 0,-20 18 0 0,20-18-1 16,-19 0 1-16,17 17-1 0,1-17 0 0,0 19 1 15,-17-19 0-15,17 0-1 0,-18 18 1 0,18-18 0 16,-1 16-1-16,-16-16 0 0,18 0 0 0,-2 18 1 0,-16 0 0 15,16-18 0-15,-16 0 0 0,16 18-1 0,-17-18 1 16,1 17-1-16,16-17 0 0,-16 18 1 0,-1-18 0 16,1 0 0-16,-1 0 0 0,18 18-1 0,-18-18 1 15,1 0-1-15,-1 0 0 0,1 0 1 0,-1 0 1 16,-1 0-1-16,20 0 0 0,-19 0-1 0,-18 0 1 16,18 0-1-16,18 0 1 0,-18 0 0 0,-16 18 1 0,15-18 0 15,2 0 0-15,-1 0-1 0,1 0-1 0,-1 0 1 16,0 0 0-16,-17 0 2 0,17 0-1 0,-18 0 1 15,19 0 0-15,-1 0-2 0,-17 0 0 0,18 0 1 16,-19 0-1-16,19 0 2 0,-20 0-1 0,2 0 1 16,18 0 0-16,-19-18-2 0,18 18 0 0,-18-18 1 15,2 18-1-15,-2-18 1 0,1 1 1 0,-1-1 0 16</inkml:trace>
  <inkml:trace contextRef="#ctx0" brushRef="#br0" timeOffset="446.419">26387 17500 317 0,'0'0'0'0,"0"0"0"0,35 18 5 0,-35-18-1 15,18 0 1-15,17 0 0 0,19-18-3 0,-2 18 1 0,18 0-1 16,-16-16 1-16,17-2 5 0,-18 18 1 15,17 0-1-15,-1-18 0 0,2 18-4 0,-17 0-1 0,34-18 1 16,-18 18 0-16,1 18 0 0,-17-18 0 0,16 0 0 16,-18 18 0-16,2 0-2 0,-1-18 1 0,-19 16-1 15,-17 2 1-15,19 0-1 0,-18 18 1 0,-18-19 0 16,0 19-1-16,-18-2 0 0,1 20 0 0,-2-2-1 0,-14 1 1 16,-3 1 2-16,-16-2 0 0,-2 18-1 15,1-17 1-15,-18 19-2 0,19-20 1 0,-2 1-1 0,1 0 0 16,1 0-2-16,-1-18 1 0,-1 18-1 0,3-18 1 15,-2 1-1-15,-1-1 1 0</inkml:trace>
  <inkml:trace contextRef="#ctx0" brushRef="#br0" timeOffset="2582.434">17567 12315 65 0,'0'0'0'0,"0"34"0"15,-17-34 4-15,17 17-1 0,0-17 1 16,0 0 0-16,0 0-2 0,0 19 0 0,0-19 0 16,0-19 0-16,0 19 23 0,0 0 0 0,0 0-1 0,-18 0 1 15,18-17-21-15,-17 0 0 0,17-19 1 0,-19 1-1 16,2-19 20-16,1 3 0 0,-2 15 0 0,0-18 0 16,0 2-20-16,18-1 0 0,-17-17 1 0,17 16-1 15,-17-15 14-15,-1 15 1 0,-1-16-1 0,19-1 0 16,-17 1-13-16,17 16-1 0,-17-15 1 0,17-21-1 0,-18 20 5 15,18 0 0-15,0-1 0 0,-18 1 0 16,18-1-6-16,-18 17 1 0,18-16 0 0,0 18-1 0,0-1 0 16,0-1-1-16,0 1 0 0,0 1 1 0,0-2-2 15,0 20 1-15,0-2-1 0,0-17 1 0,0 18 0 0,18 0 1 16,-18-1 0-16,0 2 0 0,0 15-2 0,0-15 1 16,18 16 0-16,-18-18 0 0,0 18 1 0,0 1 0 15,18 0 0-15,-18 17 1 0,0-19-2 16,0 19 0-16,0-17 0 0,17 17 0 0,-17 0 3 0,0 0 0 15,0 17 1-15,17-17-1 0,-17 0-2 0,19 19 0 0,-19-19-1 16</inkml:trace>
  <inkml:trace contextRef="#ctx0" brushRef="#br0" timeOffset="2938.971">16828 11326 367 0,'0'0'0'0,"-20"-53"12"15,20 36 1-15,0-19-1 0,0-17 1 16,0 1-9-16,20-2 0 0,-20-17 0 0,16 1 1 16,2-18 9-16,-18 18 1 0,17-19 0 0,2 1-1 15,-2 17-9-15,1-17-1 0,-18 17 1 0,34 1-1 0,-15-1 4 16,-2 1 0-16,-17 17 0 0,18 0 0 15,-1 0-5-15,2 18 1 0,-2 0-1 0,0-1 1 0,1 19-1 16,-18 0 0-16,18-2 1 0,0 2-1 0,-1 0-1 16,-17 17 0-16,18 0 0 0,-1 0 0 0,19 17-1 15,-19-17 0-15,1 17 1 0,18 2-1 0,-2 15-1 16,3 2 1-16,-3-1 0 0,2 0 0 0,-2 18-1 0,2-17 1 16,-19 16 0-16,18 2 0 0,1-1-1 15,-18-1 1-15,-1 1-1 0,0 0 1 0,2 0 0 0,-2-1-1 16,1 2 1-16,-1-2-1 0,-17 1 1 0,0 1-1 15</inkml:trace>
  <inkml:trace contextRef="#ctx0" brushRef="#br0" timeOffset="6337.059">20690 13937 106 0,'0'0'0'0,"34"-36"0"0,-15 19 1 0,-1 0 0 16,16-1 0-16,-16 0 1 15,0-17-2-15,17 18 1 0,-18-2 0 0,2 2 0 16,16-18 2-16,-18 17 1 0,19 0 0 0,-18-16-1 15,16 16-1-15,-15 0 0 0,-2 0 1 0,1 1-1 0,-1-1 6 0,19-1 1 16,-18 2-1-16,-1 0 1 0,19-18-5 0,-19 17-1 16,1 0 1-16,17 1 0 0,-18 0 2 0,18-2 0 15,1 2 0-15,-19-1 1 0,18 1-4 0,1-2 0 16,-1-16 0-16,1 19 0 0,17-20 0 0,-18 18 0 16,0-17 0-16,18-1 0 0,-17 2-2 0,16 16 1 0,2-18 0 15,-21 2 0-15,21-20 0 0,-1 18-1 0,-1 1 1 16,2-18 0-16,16 18-1 0,-16-1 0 0,-2-15 0 15,19 15 0-15,-18-16 1 0,1 16-1 0,-2-18 0 16,17 19 0-16,-15-18 0 0,17 18 0 0,-18-18 0 16,18 0 0-16,-19 0 0 0,19 17 0 0,-18 2 0 15,18-19 1-15,-19 18-1 0,18-18 0 0,-17 18 0 0,18-18 0 16,-18 17 1-16,18-17 1 0,-19 0-1 0,19 19 1 16,-18-20-2-16,18 18 1 0,0-16 0 0,-1 16-1 15,-18-15 2-15,19 15 0 0,-18-18-1 0,18 2 1 16,0 16-1-16,-19-16 0 0,18 16-1 0,1-17 1 15,-17 0 1-15,15 1 0 0,-15-2 1 0,15 2-1 16,-15 16-1-16,16-17 0 0,-16 17 0 0,-2-16 0 16,19 17 1-16,-18 0 0 0,1-18 0 0,-2-1 0 15,17 1-1-15,-15 19-1 0,-1-20 1 0,18 2 0 0,-19-1 1 16,2 17-1-16,-1 1 1 0,-1-18 0 16,1 1-2-16,1 16 1 0,17-17 0 0,-20 17 0 0,-15-17 0 15,17 1 1-15,-1 16 0 0,19-16 0 0,-18-1-1 16,0 17 0-16,-17 2 0 0,17-20 0 0,-1 19 2 15,2-1 0-15,-1 2 1 0,-2-2-1 0,-15-16-2 0,17 16 0 16,-18 1 1-16,19-19-1 0,-2 20 2 0,-16-2 0 16,17 1 0-16,-18-18 0 0,18 18-2 0,-18-1 0 15,18 2 1-15,0-20-1 0,0 19 0 0,-1-18 0 16,2 17 1-16,-19-16-1 0,18 16-1 0,-1 2 1 0,1-2-1 16,1-16 1-16,-2-2 0 0,-16 19 0 0,17-1 0 15,-1-17 0-15,2 18 0 0,-1-18-1 0,-2 19 0 16,-15-3 1-16,17-15-1 0,-17 16 1 0,17 2-1 15,-1-2 1-15,2 1-1 0,-1-1 0 0,-1 1 0 16,1-18 0-16,1 18 0 0,-2-1 0 0,0 1 0 16,2-18 0-16,-1 19 0 0,-1-2 0 15,2 1 0-15,-1-18 0 0,-1 18 0 0,-16-1 0 0,16 1 0 16,2-18 0-16,-18 18 0 0,16-1-1 0,-16 2 1 0,15-3 0 16,2 3 0-16,-17-2 1 0,17-16-1 0,0 16 1 15,0 1-1-15,-18-18 0 0,19 18 0 0,-2-18 0 16,1 17 0-16,-17 1 1 0,-1-1 0 0,18 2-1 15,-18-20 0-15,1 19 1 0,15-1-1 0,3 2 0 16,-20-2 0-16,20 1 1 0,-18 0-1 0,16-1 0 16,-16 1 0-16,16-1 0 0,-16 2 0 0,-1-2 0 0,1 19 1 15,-2-18-1-15,3 16 1 0,-20-15 0 16,18-2-1-16,1 18 0 0,-20 1 0 0,20-18 0 0,-1 17 0 16,0 0 1-16,-17 1-1 0,17-19 0 0,1 18 0 15,-19 1 0-15,1 17 0 0,-1-36 0 0,2 36 0 16,-2-17 1-16,1-1-1 0,-1 1 0 0,-17 17 0 15,17-17 0-15,-17 17 0 0,19 0 1 0,-19-19-1 0,0 19 0 16,0 0 1-16,0 0-1 0,17 0 0 0,-17 0 0 16,0 0 0-16,0 0 0 0,0-17 1 0,0 17-1 15,0 0 0-15,0 0 0 0,0 0 0 0,0 0 0 16,0 0 1-16,-17 0-1 0,17 0 0 16,0 0 0-16,-19 17 0 0,2 2 0 0,0-19 0 15,-18 17 0-15,16 0 0 0,-16 1 0 0,18-1 1 16,-2 2-1-16,-15-2 0 0,16 0 0 0,0-17 1 15,0 18-1-15,18 0 0 0,-17-18 0 0,-1 18 1 16,1-1-1-16,-19 1 0 0,20 0 0 0,-20 0 0 16,1-1 0-16,18 0 1 0,-1 1-1 0,-18 0 1 15,1 0-1-15,-1-1 0 0,19 19 0 0,-19-19 0 16,19 18 0-16,-18-16 0 0,-1-2 0 0,1 17 0 0,-1-16 0 16,1 18 0-16,-1-1 0 0,2-17-1 0,-1 34 1 15,-1-34 0-15,2 18 0 0,-2-2-1 0,1 20 1 16,-18-18 0-16,18 16-1 0,-1 1 1 0,1 0-1 15,-1-1 1-15,-16-16-1 0,16 16 1 0,-17 2-1 16,18-1 1-16,-18-18-1 0,18 18 0 0,-19-18 1 16,1 1-1-16,19 17 0 0,-19-18 1 0,1 18-1 15,-2-18 0-15,1 1 0 0,0-1 0 0,0 18 1 0,0-18-1 16,18 1 0-16,-18-2 0 0,-1 2 0 16,-16-1 0-16,19 1 0 0,-3-1 0 0,1 18 0 0,1-18 0 15,-2 18 0-15,-16-18 0 0,-1 1 0 0,17 15 0 16,2-15 0-16,-1 18 0 0,-18-2 0 0,19 1 0 15,0 1 0-15,-19-2 0 0,0-16 0 0,18 15 0 16,-18 3 0-16,19 0 0 0,-19-3 0 0,18 20 0 0,-18-18 0 16,1 1 0-16,17-2 0 0,-17 19 0 0,-1-18 0 15,18 0 0-15,-18-1 0 0,0 1 0 0,18 1 0 16,-17-1 0-16,0 17 0 0,0-17 0 0,17 0 0 0,-18-1 0 16,0 2 0-16,0-1 0 0,19 0 0 0,-19-1 0 15,18 2 0-15,-18-20 0 0,18 19 0 0,-17 1 0 16,0-2 0-16,17-16 0 0,-18 17 0 0,18-18 0 15,1 18 0-15,-19 0 0 0,18-17 0 0,-1 16 0 16,2-16 0-16,-18 17 0 0,17-1 0 16,-1-16 0-16,2 17 0 0,-1-1 0 0,0-16 0 0,0 16 0 15,0 2 0-15,0-20-2 0,-1 19-1 0,2 1 1 16,-19-20-1-16,19 20 1 0,-1-1 1 0,0-18-1 0,0 18 0 16,0 1 0-16,18-3 0 0,-19-15 0 0,2 16 0 15,-1-16 0-15,0 18 1 0,0-19-1 0,0 18 1 16,1-18-1-16,-2 1 0 0,20 15 0 0,-20-15 1 15,2 17-1-15,-1-17 1 0,17-2 0 0,-17 20 0 16,0-20-1-16,0 2 1 0,1-1 0 0,-2 1 0 16,1 17 0-16,2-18 0 0,-3 0 0 0,1 1 0 0,-18-2 0 15,19 2 0-15,-1 16 1 0,-18-16-1 16,0-1 0-16,18 1 1 0,-17 18-1 0,0-20 0 0,0 20 1 16,16-20-1-16,1 19 0 0,-18-18 1 0,19 18-1 15,-2 1 1-15,1-19-1 0,1 18 1 0,16-18-1 0,1 1 0 16,-1 15 0-16,1-15 0 0,-1 0 0 15,3 0 0-15,-3-2 0 0,18 2 0 0,-17-19 1 0,-1 18-1 16,19 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2:39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13458 8203 37 0,'0'0'0'0,"0"0"1"16,0 0 0 15,0 0 0-31,0 0 0 0,0 0-2 0,0 0 0 15,0 0 0-15,0 0 0 0,0 0 4 16,0 0 0-16,0 0 0 0,0 0 0 16,0 0-2-16,0 0 1 0,0 0 0 0,-36 0 0 15,36 19-1-15</inkml:trace>
  <inkml:trace contextRef="#ctx0" brushRef="#br0" timeOffset="1222.518">13370 8203 144 0,'0'0'0'0,"0"-17"0"16,0 17 1 15,0 0 0-15,0 0 1-16,0 0 1 0,0 0 0 15,0 0-1-15,0 0-1 0,-18 0 1 0,18 0 0 16,0 0-1-16,0 0 4 0,0 0-1 0,0 0 0 16,0 0 0-16,0 0-1 0,0 0-1 0,0 0 0 15,0 0 1-15,0 0 4 0,0 0-1 0,0 17 1 16,0-17 0-16,-18 0-4 0,18 0 0 0,0 19 0 16,0-19 1-16,0 17-4 0,0-17 1 0,-17 0-1 15,17 17 1-15,0 1 0 0,0-1-1 0,0-17 1 0,-18 19-1 16,18-2 3-16,0 0 0 0,0-17 0 15,0 17 0-15,0-17-2 0,0 19 1 0,0-19 0 0,0 17 0 16,0-17 2-16,0 18 0 0,0-18 0 0,0 17 0 16,0-17-2-16,-17 19 1 0,17-19-1 0,0 18 1 15,0-18 1-15,0 0 1 0,0 0-1 0,0 0 1 16,0 17-3-16,0-17 1 0,0 0-1 0,0 0 1 16,0 0 2-16,0 0-1 0,0 0 1 0,0 0 0 15,0 0-3-15,0 0 1 0,0 0 0 0,0 0-1 0,0-17 2 16,0 17 0-16,0 0 0 0,0 0-1 0,0 0 0 15,0-18-1-15,0 18 0 0,0-19 0 0,0 19 2 0,0-17 0 16,0-1 0-16,17 18 0 0,-17-17-1 16,18 17-1-16,-18-19 0 0,0 2 1 0,17 17 1 0,1-17 0 15,-18 17 0-15,18-17 0 16,-18-2-2-16,18 19 1 0,-18-17-1 0,17 17 1 0,0-18 0 0,-17 18 2 16,19-17-1-16,-19 17 0 0,17-17-2 0,-17 17 1 15,18 0-1-15,-18-19 1 0,0 19 0 0,17 0 1 16,-17 0 0-16,0 0 0 15,19-17-2-15,-19 17 1 0,17 0-1 0,-17 0 0 0,18 0 2 0,-18 0-1 16,17-18 0-16,-17 18 1 0,17 0-2 0,-17 0 0 0,19 0 0 16,-2-17 0-16,-17 17 1 0,0 0 1 0,18 0-1 15,-2 0 0-15,-16 0-1 0,19 0 1 0,-2 0-1 16,0 0 0-16,1 0 0 0,0 0 1 0,0 0 0 16,-1 0 0-16,1 0-2 0,-18 0 1 0,17-19 0 15,2 19 0-15,15 0 1 0,-16 0-1 0,0 0 1 16,0-17 0-16,-1 17-1 0,0 0-1 0,20 0 1 15,-20 0 0-15,0 0 0 0,1-17 0 0,18 17 0 0,-19 0 0 16,0 0 0-16,-17 0-1 0,36 0 1 16,-18 0-1-16,17-18 0 0,-17 18 1 0,0 0-1 0,15 0 1 15,-13 0-2-15,14 0 2 0,-17-17-2 0,19 17 2 16,-1 0-1-16,-18 0 0 0,19 0 0 0,-18 0 0 16,-1 0 0-16,2 0 0 0,15-19 0 0,2 19 0 15,-18 0 0-15,-1 0 0 0,18 0-1 0,1 0 1 16,-19 0 0-16,19 0 0 0,-18-17-1 0,16 17 1 0,3 0 0 15,-20 0-1-15,18 0 1 0,1 0-1 32,-20 0 1-32,20 0-1 0,-1-18 1 0,0 18-1 0,1 0 1 0,-2 0-1 0,-15 0 0 0,16 0 1 15,-18 0-1-15,2 0 1 0,16 0-1 0,-18 0 0 0,19 0 0 0,-19 18 1 16,1-18-1-16,-1 0 0 0,2 0 0 0,-2 0 0 16,0 17 1-16,19-17-1 0,-18 0 0 15,-1 19 0-15,1-19 0 0,-1 17 0 16,2-17 0-16,-2 0 0 0,-17 18 0 0,16-18 0 0,2 17 0 15,0-17 0 1,-18 17 0-16,18-17-1 0,-18 19 1 16,17-19 0-16,0 0 0 15,-17 17 0-15,19-17-1 16,-19 18 1-16,18-18 0 31,-1 0 0-15,0 0 0-1,-17 17 0-15,18-17 0 16,0 0 0-16,-18 19 0 16,0-2 0-16,18-17 0 0,-18 17 0 15,17 1 0-15,0 18 0 16,2-19 0-16,-2 0 0 0,-17 0 0 0,0 2 0 16,18-2 0-16,-18 1 0 0,0-1 0 0,17 2 1 15,-17-1-1-15,0-1 0 0,18 0 0 16,-18 0 0-16,0 2 0 0,0-2 1 15,18 1-1-15,-18-1 0 0,0 2 0 16,0-19 1-16,0 17-1 0</inkml:trace>
  <inkml:trace contextRef="#ctx0" brushRef="#br0" timeOffset="4598.991">12011 7744 122 0,'0'0'0'0,"-17"19"0"16,17-2 1-1,-17-17-1-15,17 18 1 16,0-1-1-16,-19-17 0 0,19 19 5 0,0-2 0 0,0 18 0 16,-17 1 0-16,-1-2-3 0,18 2 1 0,0-1 0 15,-17 1-1-15,17-1 2 0,-19 18-1 0,2-18 1 16,17 1 0-16,-17-2-2 0,17 1 0 0,-18 1 0 0,1 17 0 16,17-18 9-16,-19 19 1 0,19-37-1 0,-17 36 0 15,17-36-7-15,-18 18 0 0,18-16 0 0,0-2 0 16,0-17-2-16,0 0 1 0,0 17-1 0,-16-17 0 15,16 0 0-15,0 0-1 0,0 0 1 0,0 0-1 16,0 0 1-16,0 0-1 0,0 0 1 0,0-17-1 16,0 0 0-16,0-2 1 0,16-16-1 0,-16-18 0 0,0 1 1 15,0-2 1-15,0 18-1 0,0 2 0 16,18-2 0-16,-18 1-1 0,0 18 1 0,0-19-1 0,17 1 2 16,-17-1 0-16,0 19 0 0,0-18 0 0,19-1-1 15,-19 19 0-15,0-18 0 0,17-1 0 0,-17 19 1 16,0-19 1-16,18 19 0 0,-18-18 1 0,0 18-3 15,0-19 0-15,17 18 0 0,-17 1 1 0,0-2 0 0,17 2 1 16,-17 17 0-16,0-18 0 0,19 18-2 0,-19-17 1 16,0 17-1-16,0-18 1 0,17 18 0 0,-17 0 1 15,18-18-1-15,-18 18 1 0,17 0-1 16,-17 0-1-16,0-17 0 0,19 17 0 0,-19 0 2 0,17 0 0 0,0 0 0 16,-17 0 0-16,18 0-1 0,0 0-1 0,0-18 0 15,17 18 1-15,-18 0-1 0,19 0 0 0,-19 0 1 16,1-17-1-16,0 17 0 0,0 0 0 0,16 0-1 15,-15-19 1-15,16 19 0 0,-18 0 0 0,19 0 0 16,-18-17 0-16,15 17-1 0,-14 0 1 0,16-17-1 16,0 0 0-16,1 17 1 0,-2 0-1 0,2-19 1 15,-1 19-1-15,19-18 0 0,-20 18 0 0,2-17 0 16,18 17 0-16,-2-17 1 0,-16-2 0 0,16 2-1 16,-16 0 1-16,16 17-1 0,-17-18 1 0,19 1-1 0,-20-2 0 15,20 19 1-15,-1-17 0 0,-1 17 0 0,2-18 0 16,-1 1-1-16,-1-2 0 0,-16 2 0 0,16 17 1 15,2-17-1-15,-2 17 1 0,1-18 0 0,0 18-1 16,0 0 0-16,0 0 1 0,-1 0-1 0,19 0 0 16,-17 0 1-16,-20 0 0 0,20 0 0 0,-1 0 0 15,-2 0 0-15,3 0-1 0,-1 18 0 0,-1-1 1 16,19-17-1-16,-18 0 0 0,1 17 1 0,-2-17-1 16,1 0 0-16,18 19 0 0,-17-19 0 0,-2 0 0 15,0 17 0-15,19-17 0 0,-18 0 0 0,18 18 0 0,0-18-1 16,-2 0 1-16,-15 0 0 0,16 0 0 0,1 0-1 15,0 0 1-15,-19 0 0 0,19 0 0 0,-1-18-1 16,-17 18 1-16,18-17-1 0,-18 17 1 0,18-19 0 0,-19 19 0 16,19-17 0-16,0 17 0 0,-2 0 0 0,-15-17-1 15,-2 17 1-15,19-18 0 0,-18 18 0 0,1-17 0 16,-2 17 0-16,-16-19 0 0,17 19-1 0,-1 0 1 0,-16 0 0 16,-1-17 0-16,17 17-1 0,-17 0 1 0,1 0 0 15,-1-17 0-15,1 17-1 0,-19-18 1 0,18 18-1 16,1 0 1-16,-19 0-1 0,1 0 1 0,0 0-1 15,0-18 1-15,-1 18-1 0,1 0 1 0,-1 0 0 16,2 0-1-16,-19 18 0 16,17-18 1-16,0 0 0 0,-17 18-1 15,18-18 0-15,-18 17 1 0,18 0-1 0,-18 2 0 16,0-2 1-16,18 35-1 0,-18-16 0 0,0-1 0 16,17 1 1-16,-17-1-1 0,0 1 0 0,17 16 0 0,-17-16 0 15,0 17 0-15,0-18 0 0,0 18 0 0,0-1 1 16,19-16-1-16,-19 18 0 0,0-20 0 0,0 1 0 15,18 18 0-15,-18-17 0 0,0-1 0 0,0 1 0 16,17-1 0-16,-17-1 0 0,0 2 0 0</inkml:trace>
  <inkml:trace contextRef="#ctx0" brushRef="#br0" timeOffset="7042.31">13846 10868 3 0,'0'0'0'0,"0"0"0"16,-36 0 0 15,19 0 0-15,17 0 1 15,0 0 2-31,0 0 0 16,0 0 1-16,0 0-1 0,0 0-1 0,17 0 0 15,-17 0 0-15,19 0 0 0,-2 0 2 0,0-18-1 16,1 18 0-16,18-18 1 0,-2 18-2 0,3-18 0 15,-20 18 0-15,18-17 0 0,-17 17-1 0,17 0 1 0,-18 0-1 16,2-18 1-16,16 18-2 0,-18 0 1 0,1-17 1 16,18 17-1-16,-19 0 0 0,-1-19 1 0,20 19 0 15,-18-17-1-15,-1 17 0 0,2-17 0 0,16 17 1 16,-18-18-1-16,19 18 1 0,-19-18 0 0,1 18 0 16,-18-18 0-16,17 18 0 0,-17 0-1 0,19 0 1 15,-19-17-1-15,0 17 1 0,0 0 0 0,17 0 1 16,-17 0-1-16,0 0 0 0,0 0-1 0,0 0 1 15,0 0-1-15,0 0 4 0,0 0-1 0,0 0 0 0,-17 0 1 16,17 0-3-16,0 0 0 0,0 0 1 0,-36 17-1 16,18 1 6-16,-18 0-1 0,2 0 1 0,-1-18-1 15,-1 17-3-15,18-17-1 0,-18 0 0 0,20 17 1 16,-19 2 5-16,-1-19 1 0,19 17-1 0,-18-17 0 16,16 18-5-16,2-1 0 0,-18-17 0 0,17 18 0 15,0-18 4-15,1 18 0 0,0-18 0 0,-1 0 0 16,-1 18-5-16,19-18 1 0,0 0-1 0,0 0 1 0,0 0 2 15,0 0 0-15,-17 0 0 0,17 0 0 16,17 0-3-16,-17 0 0 0,0 0 0 0,0 0 0 0,19 0 2 16,-1 0 0-16,-1 0-1 0,18-18 1 15,1 18-2-15,-2 0-1 0,-15 0 1 0,16 0 0 0,0-18 0 16,-17 18 2-16,0 0-1 0,15 0 0 0,-13 0-2 16,-4 0 1-16,2 0-1 0,18 0 0 0,-19 0 1 0,1 0 0 15</inkml:trace>
  <inkml:trace contextRef="#ctx0" brushRef="#br0" timeOffset="9128.953">9560 10250 134 0,'0'0'0'0,"0"0"11"16,0 0-1-16,0 0 1 15,0 0 0-15,0 0-7 0,0 0 0 0,0 0 0 32,0 0 0-32,0 0 0 0,0 0 1 0,0 0 0 0,0 0 0 0,0 0-3 0,0 0 1 0,0 0-1 0,0 0 1 15,0 0-1-15,0 0 1 0,0 0 0 0,0 0 0 16,0 0-1-16,0 0-1 0,0 0 1 0,0 0 0 15,17 0-1-15,2 0 0 0,-2 0 0 0,-17 0 1 16,17 0-1-16,1 0-1 0,0 0 1 0,0-17 0 16,-1 17 0-16,0 0-1 0,2 0 1 15,-1 0-1-15,-1 0 1 0,0 0-1 0,19-19 1 16,-18 19-1-16,-18 0 1 0,16-17-1 0,1 17 1 16,2 0-1-16,-2-17 1 0,1 17-1 0,17 0 0 15,-17 0 1-15,0-18-1 0,-18 18 1 0,17 0-1 16,0 0 0-16,2-18 1 0,-2 18-1 0,1 0 2 0,-1 0-1 15,2 0 0-15,-2 0 1 0,1 0-1 16,-18 0 0-16,17 0 0 0,0 0 0 0,2-18 5 0,-2 18 0 16,-17 0 0-16,18 0 0 0,-1 0-3 0,2 0 0 15,-19 0 0-15,17 0 0 0,0 0 4 0,-17 0-1 0,0 0 0 16,18 18 1-16,0-18-4 0,-18 0 0 0,0 0 0 16,18 0 0-16,-18 18 3 0,17-18-1 0,-17 0 1 15,0 0-1-15,18 18-2 0,-1-18 0 0,-17 0 0 16,19 0 0-16,-19 0 1 0,17 17 0 0,-17-17-1 15,16 0 1-15,2 17-1 0,0-17-1 0,-18 0 0 16,18 19 1-16,-18-19-1 0,17 0 2 0,-17 17-2 16,17-17 1-16,2 0-1 0,-19 17 0 0,0-17 0 15,18 0 0-15,-1 18 0 0,-17-18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3:1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11130 6528 3 0,'0'0'0'0,"-19"-19"0"78,3 19 0-62,-2 0 0 15,18 0 1-15,18 0-1 62,-2 0 0-47,3 0 0-31,-2 19 0 0,0-19 0 0,1 0 7 16,-18 0-1-16,18 0 1 0,-18 0-1 0,18 0-3 0,-1 0 0 15,1 0 0-15,-1 0 1 0,2 0 9 0,-2-19 1 16,0 19-1-16,1 0 1 0,0 0-10 0,0 0 1 16,-1 0-1-16,0 0 1 0,2 0 5 0,-1 0 1 15,16 0 0-15,-16 0 0 0,0-17-7 0,0 17 0 16,-1 0 0-16,0 0 0 0,19 17 5 0,-18-17 0 0,-1 0 0 15,19 0 0-15,-18 0-5 0,15 19 0 0,-13-19 0 16,-4 0 0-16,2 0 3 0,18 0 0 0,-19 0 0 16,1 0 1-16,16 0-5 0,-15 0 0 0,-2 0 1 15,1 0-1-15,18 0 3 0,-19 0 1 0,18 0-1 16,-17 0 1-16,17 0-4 0,-17 0 0 0,-1 0 0 16,19 0 0-16,-19 0 4 0,19 0 0 0,-18-19 0 15,-1 19 0-15,0 0-3 0,20 0-1 0,-20 0 0 16,18 0 1-16,-17 0 2 0,0 0 0 0,-2 0 1 0,20 0-1 15,-19 0-3-15,1 0 0 0,-1 0 0 0,1-17 1 16,0 17 0-16,0 0 1 0,-1 0-1 0,19-17 1 16,-19 17-3-16,1 0 1 0,18 0-1 0,-19 0 1 15,1 0 1-15,-1-18-1 0,0 18 1 0,2 0-1 16,-2 0-1-16,1 0 1 0,-1 0-1 0,2 18 0 0,-2-18 1 16,-17 0 0-16</inkml:trace>
  <inkml:trace contextRef="#ctx0" brushRef="#br0" timeOffset="6972.016">15487 6599 100 0,'0'0'0'0,"0"0"2"0,0 0 0 15,0 0 0-15,0 0 1 0,0 0-2 16,0 0 0-16,0 0 1 0,0 0 0 0,0 0 11 0,0-36 0 16,0 36 1-16,0 0 0 0,0 0-10 15,0 0 0-15,0 0 1 0,0 0-1 0,0 0 9 0,0 0 0 16,0-18 1-16,0 18-1 0,0 0-9 0,0 0 0 16,0 0 0-16,0 0 1 0,0 0 6 0,0 0 0 15,0 0 0-15,0 0 0 0,0 0-7 0,0 0 0 16,0 0 0-16,0 18 0 0,0-18 1 0,0 17 1 0,17-17-1 15,-17 19 0-15,19-2-2 0,-19 1 0 16,0-18 0-16,17 16 0 0,-17 2-2 0,0 18 2 0,0-36-1 16,0 17 0-16,16 1-1 0,-16 0 1 0,0 0-1 15,-16 16 1-15,16-16-1 0,0-18 1 0,0 18-1 16,0 0 1-16,0-1-1 0,0 0 0 0,0 2 0 16,-17-2 1-16,17 1-1 0,0-18 1 0,17 17-1 15,-17 2 1-15,0-19-1 0,0 0 0 0,0 17 0 16,0-17 0-16,0 18 2 0,0-18-1 0,0 0 1 15,16 0-1-15,-16 0 0 0,0 0-1 0,18 0 1 0,-18 0 0 16,18 0 3-16,0 0 0 0,-18 0 0 0,34 0 0 16,-15 0-2-16,-1-18 0 0,-1 18 0 0,0 0 0 15,1 0 2-15,0-17 1 0,-18 17 0 0,18 0 0 16,16 0-4-16,-15 0 2 0,-2 0-2 0,1 0 1 16,-1 0 2-16,1 0 0 0,0 0-1 0,0 0 1 15,16 0-2-15,-15 0-1 0,-2 0 1 0,18 0 0 0,-16 17 2 16,16-17 0-16,-1 18 0 0,-15-18 0 15,-2 0-3-15,17 17 1 0,2-17 0 0,-19 0 0 0,19 17 1 16,-1-17 0-16,-17 0 0 0,18 0 1 16,-2 0-3-16,-16 18 0 0,18-18 1 0,-2 0-1 0,-15 0 2 0,16 0 0 15,0 18 0-15,-17-18 0 0,17 0-2 16,1 0 0-16,-19 0 0 0,18 0 1 0,1 17-1 0,-18-17 1 16,15 0 1-16,3 0-1 0,-18 18-2 15,18-18 1-15,-19 0 0 0,18 0 0 0,1 18 0 0,-19-18 1 16,18 0-1-16,1 0 0 0,-19 0 0 15,19 0-1-15,-18 18 1 0,17-18-1 0,1 17 0 0,-19-17 1 0,18 0-1 16,1 0 1-16,-19 17-1 0,19-17 0 0,-1 0-1 16,0 19 2-16,-17-19-2 0,16 0 1 0,-17 0 0 15,19 0 0-15,-1 17 0 0,-17-17-1 0,0 0 1 16,17 18 0-16,-18-18-1 0,19 0 1 0,-18 17-1 16,18-17 1-16,-19 17-1 0,18-17 1 0,-18 19-1 15,19-19 1-15,-18 17-1 0,18-17 1 0,-2 0-1 16,-16 18 0-16,18-18 0 0,-1 17 1 0,-18-17-1 15,19 19 0-15,-20-2 0 0,2-17 1 0,18 0-1 0,-19 18 0 16,19-18 0-16,-18 0 0 0,-1 17 1 0,0-17-1 16,1 17 0-16,0-17 0 0,17 0 0 0,-18 0 0 15,2 0 0-15,-2 19 0 0,18-19 0 16,-17 0 0-16,18 0 0 0,-19 0 0 0,19 0 0 0,-19 0 0 16,1 0 0-16,18 0 0 0,-1 0 0 0,-18-19 0 0,0 19 0 15,19 0 0-15,-18 0 0 0,-2-17 0 16,20 17 0-16,-19 0 0 0,19-17 0 0,-18 17 0 0,-1 0 0 15,18-18 0-15,-16 18 0 0,15 0 0 16,-16-17 0-16,0 17 0 0,0 0 0 0,16 0 0 0,-15 0 0 0,-1 0 0 16,-1 0 0-16,0 0 0 0,1-19 0 15,0 19 0-15,0 0 0 0,-1 0 0 0,0 0 0 16,2 0 0-16,-2 0 0 0,1 0 0 16,-1 0 0-16,1 0 0 0,0 0 0 0,0 0 0 15,-1 0 0-15,-1 0 0 16,4 0 0-16,-4 0 0 0,2 0 0 0,-1 0 0 0,2 0 0 15,-2 0 0-15,-17 0 0 16,18 0 0-16,-1 0 0 0,0 0 0 16,-17 0 0-16,19 0 0 15,-2 0 0 1,1 0 0-16,-18-17 0 0,17 17 0 16,-17-18 0-16,0 1 0 15,19 17 0-15,-19-19 0 0,17 19 0 16,-17-17 0-16,0 0 0 15,17-1 0 1,-17 1 0-16,0-2 0 0,0 2 0 0,0 0 0 16,0-1 0-16,0-18 0 0,0 19 0 0,18-1 0 15,-18-17 0-15,0 18 0 0,0-18 0 0,0 16 0 16,18-16 0-16,-18 18 0 0,0-19 0 0,18 19 0 16,-18-1 0-16,0 0 0 0,17 0 0 0,-17 1 0 15,18 0 0-15,-18-1 0 0,17 0 0 0,-17 0 0 16,19 1 0-16,-19 17 0 15,0-18 0-15,17 18 0 0,-17-18 0 16,0 18 0 0</inkml:trace>
  <inkml:trace contextRef="#ctx0" brushRef="#br0" timeOffset="11772.089">19967 6668 72 0,'0'0'0'0,"0"0"8"16,0 0 0-16,0 0 0 0,0 0 0 15,0 0-4-15,0 0-1 0,0-18 1 0,0 18 0 0,-18 0 7 0,18-16 1 16,0 16-1-16,0 0 1 0,0-18-8 15,0 18 0-15,0 0 0 0,0 0 1 0,-17-17 9 16,17 17 1-16,0 0 0 0,-17 0 0 0,17 0-11 16,0 0 1-16,0-19-1 0,-18 19 1 0,18 19 5 0,0-19 0 15,0 0 0-15,-19 0 0 0,19 17-6 0,0-17 0 16,0 0 0-16,0 0 0 0,0 18 2 0,0-18 0 16,0 16-1-16,0 2 1 0,19 0-3 0,-19 0 0 15,18-18 0-15,-18 35 0 0,17-17-1 0,-17 17-1 0,17-18 1 16,-17 19 0-16,18-18-1 0,0 16 0 0,-18-15 1 15,18 16-1-15,-2 1 1 0,-16-19 0 0,17 18 0 16,2 0 0-16,-19-17-1 0,17-1 0 0,1 19 0 16,-18-18 1-16,17 16 0 0,1-15-1 0,-18-2 1 15,18 1 0-15,-18-1-1 0,18 0 0 0,-18-17 1 16,17 19-1-16,-17-2 0 0,17-17 1 0,-17 18-1 16,19-18 1-16,-19 0-1 0,17 0 0 0,-17 0 0 15,18 0 1-15,-18 17-2 0,17-17 2 0,-17-17-1 0,19 17 0 16,-2 0 0-16,1 0-1 0,-1 0 1 15,0-18 0-15,19 1 0 0,-18-2 0 0,18 2 0 16,-19 0 0-16,0 17-1 0,1-18 1 0,18 1 0 0,-19-2 0 16,18 19-1-16,-16-17 2 0,14 0-2 0,3-1 2 15,-1 18-2-15,-18-18 1 0,20 18 0 0,-3-18 0 16,20 18 0-16,-20 0 0 0,2-17 1 0,-1 17-1 16,19 0 0-16,-20-18 0 0,2 18 0 0,-1 0 0 0,19 0 1 15,-20-18 0-15,2 18 0 16,-2 0-1-16,19 0 0 0,-17 0 0 0,-1 0 1 0,19 0-1 0,-20 18 1 15,2-18 1-15,-1 0-1 0,1 18 0 0,-1-18 0 16,0 0 0-16,1 0-1 0,-2 0 1 0,2 0 1 0,-1 0 1 16,1 0 0-16,-18 17-1 0,15-17-1 15,3 0 0-15,-1 18 1 0,1-18-1 0,-1 0 1 0,1 0 1 16,-1 18 0-16,1-18-1 0,-2 0-1 16,2 0 0-16,-1 18 1 0,0-18-1 0,1 0 0 0,-1 17 0 15,1-17 0-15,-2 17 0 0,3-17 0 0,-3 19-1 0,2-19 1 16,-2 17-1-16,2-17 2 0,-1 0-1 15,0 18 1-15,-17-18-1 0,17 17 0 0,1-17 0 0,-19 17-1 16,18-17 1-16,1 19 0 0,-18-19-1 0,16 17 1 16,2-17 0-16,-1 18-1 0,-16-18 1 0,15 0-1 15,2 17 0-15,-1 2 1 0,-17-19 0 0,18 0-1 16,-19 17 1-16,-1-17 0 0,20 18-1 0,-18-18 0 16,16 0 1-16,3 17-1 0,-20-17 0 0,18 0 0 15,-17 0 0-15,0 0 0 0,-1 0 0 0,0 0 0 16,2-17 0-16,-2 17 0 0,1 0 0 0,-18-18 0 0,17 18 0 15,1 0 0-15,-18-17 0 0,18 17 0 16,-18-19 0-16,18 19-1 0,-18-17 1 0,17 17 0 0,0-18 0 16,-17 1-1-16,19 17 1 0,-19-19 0 0,17 19-1 15,1 0 1-15,-18-17 0 0,17 0 0 16,2 17-1-16,-2-18 0 0,-17 1 1 0,18 17 0 16,-1-19-1-16,-17 2 0 0,17 17 0 15,-17-17 0-15,19-1 1 0,-2 0-1 0,1 0 0 16,-2 1 0-16,-16 17 1 0,19-18-1 0,-2 0 0 15,0 18 0-15,-17-17 0 0,18 17 0 0,-18-17 0 0,18 17 0 16,-18-18 0-16,18 18 1 0,-1-17-1 16,-17-2 0-16,18 19 0 0,-18-17 0 0,17 17 0 0,2-18 0 15,-2 1 0-15,-17-2 0 16,0 19 1-16,17-17-1 0,-17 0 0 16,18-1 0-16,-18 0 0 15,0 0 0-15,0 1 0 0,18 0 0 0,-18-1 0 16,0 0 0-16,0 0 0 0,18 1 0 0,-18-1 0 15,17 0 0-15,-17 0 0 0,17 18 0 16,-17-16 0-16,19-2 0 0,-19 1 0 16,18 17-1-16,-18 0 0 0,0-19 0 15,17 19 0-15,-17 0 0 16,0 0 0-16,0 0 0 16,0 0 0-16,0 0 0 15,0 0 0-15,0 0 0 0</inkml:trace>
  <inkml:trace contextRef="#ctx0" brushRef="#br0" timeOffset="40167.164">13775 11238 97 0,'0'0'0'0,"0"0"1"15,0 0 0-15,0 0 1 0,0 0-1 0,0 0 0 16,-17-36 0-16,17 36 0 0,0 0 0 0,0 0 5 0,0 0 0 16,0 0 0-16,0 0 0 15,0-17-3-15,0 17 0 0,0 0 0 0,0 0 0 0,0 0 5 0,0 0 1 16,0 0-1-16,0 0 1 0,0-18-6 0,0 18 1 16,0 0 0-16,0 0-1 0,0 0 6 0,0 0 0 15,0 0 0-15,0 0 0 0,0 0-5 0,0 0 0 0,0 0-1 16,0 0 1-16,0 0 0 0,0 0 0 0,0 0 1 15,17 0-1-15,-17 0-2 0,18 0 1 16,-1-17-1-16,2 17 0 0,-2 17 0 0,0-17 0 0,-17 0 0 16,18-17 1 15,0 17-2-31,-18 0 0 0,18 0 1 0,-1 0-1 0,0 0 1 0,-17 0-1 0,19 0 0 0,-1 0 1 0,-1 0-1 0,-17 0 0 0,17 0 0 16,-17 0 0-16,18 17 0 0,0-17 1 0,0 0-1 15,-1 0 1-15,0 18-2 0,-17-18 2 0,19 0-1 16,-2 0 0-16,1 0 3 0,-1 0 1 0,-17 0 0 0,18 0 0 15,-18 0-3-15,0 0 1 0,18 0-1 0,0 0 1 16,-18 0 2-16,17 0 1 0,-17 0 0 16,16-18-1-16,4 18-2 0,-4-17 0 0,-16 17 0 0,18 0 0 15,-1 0 2-15,2-19 1 0,-19 19-1 0,17-16 1 16,1 16-3-16,-18 0 0 0,17 0 0 0,0-18 0 16,-17 18 1-16,19 0 0 0,-19 0 0 0,17-18 1 15,-17 18-3-15,0 0 0 0,0 0 1 0,0-18 0 0,18 18 0 16,-18 0 0-16,0 0 0 0,0 0 0 15,0 0-1-15,0 0 0 0,0 0 0 0,0-18 0 0,0 18 0 0,0-17 0 16,0 17 1-16,-18 0-1 16,18 0 0-16,-17-17-1 0,17 17 1 0,-19-19-1 0,2 2 3 15,0 17-1-15,-1 0 0 0,1 0 1 0,-2-17-2 16,2 17 0-16,-1 0 0 0,2-18 0 0,-4 18 1 0,4 0 0 16,-1 0 0-16,-1 0 0 0,0 0-1 15,0 0-1-15,1 0 1 0,-18 0 0 0,16 0 0 0,2 0 0 16,0 0 0-16,-19 18 0 0,18-18-1 0,1 0 0 15,0 0 0-15,-20 0 1 0,20 0-1 0,0 0 0 0,-1 17 0 16,-18-17 1-16,19 0-2 0,0 0 1 0,17 17 0 16,-19-17 0-16,2 0 0 0,-1 0 1 0,18 0-1 15,-17 0 0-15,17 0 0 0,-18 0 0 0,18 19 0 16,0-19 0-16,-18 0 1 0,18 0-1 0,0 0 1 16,0 0-1-1,-18 0 0-15,18 17 0 0,0-17 0 0,0 0 1 0,0 0-1 0,0 0 0 0,0 0 1 16,0 0-1-16,0 0 0 0,0 17 0 0,0-17 0 15,18 0 0-15,0 18 1 0,-18-18-1 0,18 0 1 0,-1 18-1 16,1 0 0-16,18 0 0 0,-19-18 0 0,18 0 0 16,-17 0 0-16,0 0 0 0,16 16 1 0,-15-32-1 15,16 16-1-15,-18 0 1 0,19 0 0 16,-18 0 0-16,16-18 0 0,-15 18 1 0,16 0-1 0,-18-18 0 16,1 0 0-16,18 18 0 0,-19-18 0 0,-1 1 0 0,20 17 0 15,-18 0-1-15,-1-17 1 0,2-2 0 16,-2 19 0-16,1-17-1 0,-18 17 1 0,17-17 0 0,-17-1-1 15,17 18 1-15,-17-18 0 0,19 18-1 16,-19-18 1-16,17 18 0 0,-17-18-1 0,-17 18 1 0,17-16-1 16,0 16 1-16,0 0 0 0,0-18-1 15,-19 18 1-15,19-18 0 0,-17 18-1 0,0 0 1 0,-18-18-1 0,16 18 1 16,2 0-1-16,-17 0 1 0,-2 0-1 0,19 0 1 16,-1 18-1-16,-18 0 0 0,1-18 1 15,18 18-1-15,-2-2 0 0,-15 2 1 0,16 0-1 16,0 0 1-16,-17-18-1 0,18 18 0 0,-1-1 1 0,-1 0-1 15,2-17 0-15,17 19 1 0,-17-2-1 0,-1 0 0 16,18-17 1-16,0 18-1 0,0 0 1 16,0 0-1-16,18-18 0 15,-1 18 0-15,19-18 1 0,-18 16-1 16,16-16 0 0,2 0 0-16,-1 19 0 0,18-19 0 0,-18 0 1 0,1 0-1 0,-1 0 0 0,17 0 0 15,-17 0 1-15,19 0-1 0,-20 0 0 0</inkml:trace>
  <inkml:trace contextRef="#ctx0" brushRef="#br0" timeOffset="46772.329">16439 4974 188 0,'0'0'0'0,"35"19"0"0,-18-19 0 0,2 17 1 0,16-17 0 0,0 18 0 15,1-18-1-15,-2 0 1 0,2 0-1 16,17 0 1-16,0 0 6 0,-1 0 0 0,2-18 0 0,-2 18 1 16,19-17-5-16,-18-2 0 0,0 2 1 15,0-1-1-15,0 18-2 0,0-16 0 0,-1-2 0 0</inkml:trace>
  <inkml:trace contextRef="#ctx0" brushRef="#br0" timeOffset="47702.098">21324 4851 125 0,'0'0'0'0,"0"0"1"16,0 0 1-16,18 0-1 0,0 0 1 0,-18 18-1 15,18-18 0-15,-18 0 0 0,17 0 1 0,18 18 2 0,1-18 1 16,-1 18-1-16,1-18 1 0,17 0-3 0,-18 0 1 15,0 0-1-15,18 18 1 0,0-18 3 0,0 0-1 16,-17 0 1-16,17 16 0 0,-2-16-4 0,3 0 2 16,-20 0-2-16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4:21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5097 3898 87 0,'0'0'0'0,"-17"36"1"16,-1-36 0-16,18 18-1 0,0-18 1 0,0 0 0 15,-17 17-1-15,17-17 1 0,0 0 3 0,0 0-1 16,0 0 0-16,0 0 1 0,0 0-2 16,0 0 0-16,0 0 0 0,0 19 1 0,0-19 8 0,0 0 1 15,0 0 0-15,0 0 0 0,0 0-8 0,0 0 0 16,0 17 0-16,0-17 0 0,0 0 9 0,0 17 0 15,0-17-1-15,0 0 1 0,17 17-9 0,-17 2 0 0,18-19 1 16,-18 17-1-16,17 18 3 0,19-18-1 16,-19 19 1-16,-17-18-1 0,18 18-2 0,-1-19-1 15,2 18 0-15,-2-16 0 0,0-2-1 0,1 0 1 16,0 1-1-16,0-1 0 0,-1 2-1 0,-17-2 1 0,18 0-1 16,-1 0 1-16,2-17 0 0,-2 0 0 0,-17 0 1 15,16 19-1-15,-16-19-1 0,0 0 1 0</inkml:trace>
  <inkml:trace contextRef="#ctx0" brushRef="#br0" timeOffset="218.478">5467 4022 282 0,'0'0'0'0,"-35"36"0"16,17-19 8-16,0 1 1 0,2-1-1 0,-20 0 1 15,19 2-6-15,-1-2 1 0,-17 18 0 0,17-16-1 32,-17 16 13-32,18-18 1 0,-2 2-1 0,2 15 0 0,-18-16-12 0,16 18 1 0,2-19-1 0,0 17 1 0,-18-15 6 0,16 16 0 15,19-1 0-15,-35-15 0 16,18 16-7-16,-2 1 0 0,-15-1 0 0</inkml:trace>
  <inkml:trace contextRef="#ctx0" brushRef="#br0" timeOffset="1006.568">10901 3846 172 0,'0'0'0'0,"35"-36"20"0,-35 36 1 0,0-17-1 0,17 17 1 0,-17-18-17 0,0 18 1 15,0-17-1-15,0 17 1 0,0 0 12 0,0-19 0 0,0 19 0 16,-17 0 1-16,17 0-14 0,0 0 1 0,0 0-1 15,0 0 1-15,-18 0-4 0,18 0 0 0,0 0 0 16,0 0 1-16,-17 0-2 0,-2 0 1 0,2 0 0 16,0 0 0-16,-1 19-1 0,0-19 0 0,0 0 0 0,18 17 0 15,-17-17 0-15,17 18 0 0,-18-18 0 16,1 17-1-16,17-17-1 0,0 19 1 0,0-19 0 16,0 0 0-16,-19 17-1 0,19-17 1 0,0 0 0 15,0 18 1-15,0-18 0 0,0 16-1 0,0-16 1 16,0 18 0-16,19-18 0 0,-19 18-1 0,17 0 1 15,1 0 0-15,17-1-1 0,-17 2 1 0,17-2 0 16,1 17 0-16,-19-15-1 0,18 16 1 0,1-1 0 0,-1-15-1 16,1 16 1-16,-1-18 0 0,0 19 0 15,-1-1 0-15,2-16 0 0,-1-2 0 0,0 18 0 0,1-18 0 16,-19 2 0-16,19-2 0 0,-1 0 0 16,1-17 0-16,-18 17 0 0,16-17 0 0,-16 0 0 0,0 0 0 0,17 0 1 15,-18-17 0-15,2 0-1 0,-2 0 1 16,1-2 0-16</inkml:trace>
  <inkml:trace contextRef="#ctx0" brushRef="#br0" timeOffset="1216.626">11887 3880 298 0,'0'0'0'0,"0"0"10"16,0 0 1-16,0 0 0 16,0 0 0-16,0 0-7 0,0 0 0 0,0 0-1 15,0 0 2-15,0 0 9 0,0 0 1 0,0 36 0 16,-17-18 0-16,-18 36-11 0,18-20 0 0,-19 19 1 15,18-18-1-15,-18 1 5 0,20 16 0 0,-19 2 0 16,-1-1 1-16,1 18-7 0,-1-20 1 0,2 3 0 16,-2 16 0-16,1 1-1 0,0 0 1 0,-18 0 0 15,17-1-1-15,1 1-1 0,-1-2 0 0,1-15 1 0,0 16-1 16,-1 1 0-16,2-18 0 0</inkml:trace>
  <inkml:trace contextRef="#ctx0" brushRef="#br0" timeOffset="13920.524">5414 11503 241 0,'0'0'0'0,"-18"-18"0"0,-15 18 0 15,-3 0 5-15,1-18 0 32,-1 18 0-32,-16 0 1 0,33 0-4 0,-16 0 1 0,-1-18 0 0,2 18 0 0,16 0 5 0,-18 0 1 0,19 18 0 0,-18-18 0 15,16 18-5-15,-15 0 0 0,-2-18-1 0,1 16 1 0,17 4 7 0,-18 14-1 16,19-17 0-16,1 19 1 0,-2-1648-7 15,0 3312 0-15,0-1646 0 0,1-3 0 0,0 21-1 0,17-19 1 16,0 0-1-16,-18-1 1 0,18 19-2 0,0-18 0 16,18 17 0-16,-1 2 0 0,0-2 0 0,1-1 0 15,0 2 0-15,16-17 0 0,2-1-1 0,-19-18 0 16,36-18 1-16,-17 19-1 0,-2-36 0 0,2 17 0 0,-1-17 0 16,19-17 1-16,-20 0-1 15,20-2 0-15,-1-16-1 0,0 1 2 0,0-20-2 0,0 1 1 16,-1-1-1-16,-17 2 1 0,19-18 0 0,-20 17-1 0,20-19 1 15,-20 2 0-15,20 18-1 0,-19-1 1 0,18-18 0 16,-36 18 0-16,19-18-1 0,-1 2 1 0,-16 15-1 16,-2 1 1-16,1 1 0 0,-1-2 0 0,-17 2 0 15,17 16 0-15,-17-17-1 0,-17 19 1 0,17-20 0 16,-17 18-1-16,-1 2 1 0,-18-2-1 0,1 1 1 16,-1 0 0-16,2 0-1 0,-20 17 1 0,2 18 0 0,-1 0-1 15,-1 0 1-15,-17 0-1 0,1 18 1 16,0 17 0-16,0 0-1 0,0 0 1 0,-1 18-1 0,18 18 1 15,-18-18-1-15,17 17 1 0,2 2 0 0,-1-2-1 16,-1 18 1-16,3-17-1 0,15 16 1 0</inkml:trace>
  <inkml:trace contextRef="#ctx0" brushRef="#br0" timeOffset="15032.851">10777 11697 141 0,'0'0'0'0,"0"0"29"0,-18-36 1 0,1 36-1 0,17-17 0 16,0 17-25-16,-19-18 0 0,19 1 0 0,0 17 0 0,0-19 10 16,0 19 1-16,-17 0-1 0,17-17 1 15,-17-1-11-15,17 18 1 0,-18-16-1 0,18 16 1 16,-18-20 2-16,18 20 0 0,-18 0 0 0,18 0 1 0,-17 0-5 15,0 0 0-15,17 0 1 0,-37 20-1 0,20-4 0 16,0-16 1-16,-1 18-1 0,-18 18 1 0,20-19-2 16,-1 18 0-16,-2 1 0 0,2 16 0 0,-1-16 0 0,1 16 0 15,-1 2 0-15,0-1 0 0,0 0-1 0,18 16 0 16,0 2 1-16,0-1-1 0,0-16 0 0,0 17 0 16,18-1 0-16,0 1-1 0,17-19 1 0,0 2 0 15,1-18-1-15,16 16 1 0,0-35 0 0,-15 2-1 0,15-2 1 16,1-17-1-16,0-17 0 0,0-2 1 0,17 2-1 15,-16-18 1-15,-1-2-1 0,18-14 0 0,-20-3 1 16,2 1-1-16,1-18 1 0,-19 1-1 0,18 0 0 16,-18-19 0-16,18 18 1 0,-36 2-1 0,20-20 0 15,-3 0 1-15,-16 19-1 0,0-1 0 0,0-17 1 16,-1 17-1-16,0 19 0 0,-17-18 1 0,0 17-1 16,0-18 1-16,0 36-1 0,-17-18 0 0,0 18 1 15,-19 0-1-15,18 17 1 0,-16 0-1 0,-3 18 0 0,-15 18 1 16,16 0-1-16,-17-2 0 0,-17 20 1 15,17 17-1-15,-17 0 0 0,17 18 1 0,-18-1-1 16</inkml:trace>
  <inkml:trace contextRef="#ctx0" brushRef="#br0" timeOffset="18539.518">17885 6634 229 0,'0'0'0'0,"0"0"1"15,0 0 0-15,36-18 0 0,-36 18 0 16,0 0 0-16,17 0 0 15,-17 0 0-15,0-17-3 0,18 17 1 0,-18 0 0 16</inkml:trace>
  <inkml:trace contextRef="#ctx0" brushRef="#br0" timeOffset="19371.244">23811 6739 172 0,'0'0'0'0,"36"0"12"16,-1-18-1-16,1 1 1 0,-1 17-1 16,1-18-7-16,-2 0 0 0,20 0 1 0,-20 2-1 0,20-2-2 0,-19 1 1 15,18-2-1-15</inkml:trace>
  <inkml:trace contextRef="#ctx0" brushRef="#br0" timeOffset="21140.914">18167 7903 210 0,'0'0'0'0,"0"0"1"16,0 0 0-16,17-35 0 16,2 35 0-16,-1 0 0 0,-18-17 0 0,0 17 0 15,17 0 0-15,0-17 0 0,1 17 0 0,0 0 0 31</inkml:trace>
  <inkml:trace contextRef="#ctx0" brushRef="#br0" timeOffset="22213.093">24218 7780 282 0,'0'0'0'0,"0"0"1"0,18 18-1 15,-18-1 0-15,17-17 0 0</inkml:trace>
  <inkml:trace contextRef="#ctx0" brushRef="#br0" timeOffset="35222.013">13547 14855 160 0,'0'0'0'0,"0"0"1"0,0 0 1 16,0 0 0-16,0 0-1 0,0 0 1 0,0 0-1 15,0 0 0-15,17 17 0 0,0-17 6 0,-17 0 0 16,19 0-1-16,-19 0 1 0,17 0-4 0,1 0 1 16,-18 0-1-16,16 18 0 0,3-18 9 0,-19 0-1 0,17 0 1 15,-17 0-1-15,17 17-7 0,1-17 0 0,0 0 1 16,0 0-1-16,-1 19 4 0,1-19 0 16,18 0 0-16,-19 17 0 0,0-17-5 31,1 0 1-31,-18 17 0 0,18-17-1 0,0 0 2 0,-1 0 1 0,0 0-1 0,2 0 0 0,16 0-2 0,-18 0 0 0,1 0-1 15,18 0 1-15,-19 0-1 0,19 0-1 0,-19 0 1 16,1-17 0-16,17 17-1 0,-17 17 0 0,17-17 0 16,1 0 0-16,-20 0 1 0,19 0 0 0,-16 0-1 15,16-17 1-15,-1 17 0 0,2 0-1 0,-18 17 0 0,18-17 0 16,-2 0 2-16,2 0-1 0,-1 0 0 0,-17 0 0 16,18 0 0-16,-2 0-1 0,2 0 1 0,-1-17 0 15,-18 17 1-15,20 0 0 0,-3 17 1 0,2-34-1 16,-2 17-1-16,2 0 0 0,-1 0 0 0,0 0 0 15,1 0 2-15,-2 0 0 0,2 0 0 0,-1-17 0 16,1 17-2-16,-1 0 0 0,1 0 1 0,-1-19-1 0,1 19 2 16,-2 0 0-16,2 0 0 0,-1 0 1 15,0 0-3-15,-16 0 0 0,14 0 1 0,3-17-1 0,-1 17 1 16,1 0 0-16,-1 0 0 0,0-18 0 0,1 18-2 16,-2 0 1-16,2 0 0 0,-18 0 0 0,17-17 0 0,-17 17 1 15,17 0-1-15,1 0 0 0,-19 0-1 16,1 0 1-16,18 0-1 0,-19-19 1 0,18 19-1 0,-18-17 0 15,19 17 1-15,-18 0-1 0,17 0 0 16,-18 0 0-16,18 0 0 0,-17-17 0 0,17-1 0 0,0 18 0 16,-16 0 0-16,15 0 0 0,-16-18 0 0,18 18 0 0,-19-18 0 15,0 18-1-15,20 0 1 0,-3 0 0 16,-16 0 1-16,18-17-1 0,-19 17-1 0,0 0 1 0,19 0 0 16,-1 0 0-16,-17 0 0 0,18 0 0 0,-19 0 0 15,19 0 0-15,-2 0 0 0,2 0 0 0,-19 17-1 16,18-34 1-16,1 17 0 0,-19 17 1 0,18-17-1 15,1 0 0-15,-19 0 0 0,19 0 0 0,-18 0-1 16,17 0 1-16,-18 0 1 0,19 0 0 0,-1 0 0 16,1 0-1-16,-19 0 0 0,19 0 0 0,-18 18 1 15,16-18-1-15,2 0 0 0,-2 0 1 0,-17 18-1 0,19-18 1 16,-1 0-1-16,-17 18 0 0,18-18 1 0,-2 0-1 16,2 0 0-16,-18 17 1 0,18-17 0 0,-19 0 0 15,18 0-1-15,-18 17 0 0,19-17 0 0,-18 0 1 16,-1 0-1-16,19 0 1 0,-19 0-1 0,19 0 0 15,-18 0 0-15,-1 0 0 0,18 0 0 0,1-17 0 16,-20 17 0-16,20 17 1 0,-18-17-1 0,-1 0 1 16,19 0-2-16,-18 0 2 0,16-17-2 0,-16 17 1 0,0 0 1 15,17 0-1-15,-18 17 0 0,2-17 1 16,-2 0-2-16,1-17 2 0,-1 17-2 0,19 0 1 0,-18 0 0 16,-1 0 0-16,0 0 0 0,2 0 0 0,-2 0 0 15,1 0 0-15,18 0-1 0,-19 0 1 0,1 0-1 0,-1 0 1 16,0 0 0-16,19-17-1 0,-18 17 1 15,-2 0-1-15,3 0 1 0,-2 0-1 0,0 0 1 0,1 0-1 16,-18 0 1-16,18 0-1 0,0 0 1 0,-1 0-1 16,1 0 1-16,-1 0-1 15,-17 0 1-15,19 17-1 0,-2-17 1 0,-17 17-1 16,17 2 0-16,-17-2 0 0,18 1 1 0</inkml:trace>
  <inkml:trace contextRef="#ctx0" brushRef="#br1" timeOffset="83550.443">27305 5098 6 0,'0'0'0'16,"-18"-34"0"-1,18 15 0 1,-18 19 0 0,0-17 0-1,1 17 1-15,0 0 1 0,17-18 0 16,-19 18 0-16,2 0-1 0,-1 0 0 0,18 0 0 15,-17 0 1-15,-2-17 2 0,19 17 0 0,-17 0 1 16,17 0-1-16,-17 0-1 16,-1 0-1-16,1 0 1 0,17 0 0 0,-19 0-1 0,2 0 0 0,-1 0 1 15,2 0-1-15,-4 0 0 0,4 0-1 0,16 0 1 16,-17 0 0-16,-1 0-1 0,0 0 1 0,0 0 0 16,1 0 0-16,-1 0-1 0,1 0 0 0,-2 17 0 15,19-17 0-15,-17 0 0 0,0 0 1 0,-1 0-1 16,18 0 0-16,-18 18 0 0,0-18 0 0,18 0 0 15,-17 0 0-15,0 17 0 0,17-17 0 0,-18 19 0 0,18-19 0 16,-19 0 0-16,19 17 0 0,-17-17 0 16,17 0 2-16,0 0-1 0,-17 0 1 0,17 17 0 15,0-17-2-15,0 0 1 0,-18 0 0 0,18 18-1 0,0-18 5 16,-18 0 0-16,18 0 0 0,0 18 0 16,-18-18-4-16,18 18 2 0,0-18-1 0,0 0 0 0,0 17 6 15,-17-17 1-15,17 0 0 0,0 0-1 16,0 17-5-16,0-17 0 0,0 0 0 0,0 17 0 0,0-17 4 15,0 0 0-15,0 19 1 0,0-19-1 16,0 17-5-16,0 1 1 0,0-18 0 0,17 18-1 0,-17-18 4 16,0 18-1-16,18-18 1 0,-18 18 0 0,0-1-4 15,18 0 0-15,-18-17 0 0,18 17 1 0,-1 2 0 0,-17-19 0 16,17 17 0-16,2-17 0 0,-19 0-1 16,18 0-1-16,-18 18 0 0,17-18 1 0,0 0 0 0,1 0 0 15,-18 17 0-15,18-17 0 0,0 0-1 0,-1 0 0 16,-17 0 0-16,0 19 0 0,17-19 0 0,-17 0 1 15,0 0-1-15,0 0 0 0,0 0 0 0,19 0-1 0,-19 0 1 16,0 0-1-16,0 0 1 0,0 17 0 0,0-17 0 16,0 0 0-16,-19 0-1 0,19 0 0 0,0 0 0 15,0 0 1-15,-17 17-1 0,0-17 1 0,-1 18-1 16,-18-18 1-16,19 0-1 0,-18 18 0 0,16-18 0 16,2 0 0-16,-18 0 1 0,17 18-1 15,0-18 1-15,1 0-1 0,-19 0 0 0,19 17 0 0,-1-17 0 16,1 0 0-16,-1 17 0 0,0-17 1 0,0 17-1 15,1-17 0-15,0 19 0 0,-2-1 0 0,3-1 0 0,-2-17 0 16,1 18 0-16,-2 0 1 0,19 0-1 0,-17-1 1 16,0 19-1-16,17-19 0 0,-18 0 0 0,18 1 0 15,-17-1 0-15,17 19 0 0,0-19 0 0,0 1 0 16,0 18 0-16,0-19 0 0,0 1 0 0,0-1-1 16,0 2 2-16,17-2 0 0,1 0 0 0,-18 1 0 31,17 0-1-31,0 0 0 0,2-18 0 0,-2 17 1 0,1 0 1 0,-2-17-1 0,3 19 1 0,-2-2 0 15,18-17-1-15,-17 17 0 0,17-17-1 0,-17 18 1 0,-1-18 1 16,19 17 0-16,-1-17 0 0,-17 19 0 0,17-19-2 16,1 17 1-16,-18-17 0 0,34 17 0 0,-16-17 1 0,-2 18-1 15,-15-18 1-15,33 0 0 0,-16 0-1 16,-1 0 0-16,1 0 0 0,15 0 0 0,-15 0 0 0,-1 0 0 16,1 0 0-16,16 0 0 0,-16-18-1 0,-1 18 1 15,18-17-1-15,-18 17 0 0,18-17 1 0,-17 17-1 16,16-19 0-16,-15 2 0 0,15 17 0 0,-16-18 0 15,-3 18 0-15,21-17 0 0,-19 17 0 0,1-17 0 0,17 17-1 16,-18-19 1-16,18 19 0 0,-18-17-1 16,1 17 1-16,16 0 0 0,-16 0-1 0,17 0 0 0,-18-17 1 15,19 17-1-15,-21 0 0 0,21 0 0 0,-20 0 1 16,3 0-1-16,15 0 0 0,-16 0 0 0,17 0 1 16,-1 0-1-16,-16 0 0 0,-1 0 0 0,18 0 0 15,-18 0 0-15,1 0 0 0,-1 0 1 0,18 0-1 16,-19 0 0-16,2 0 0 0,-1 17 0 0,1-17 0 15,-1 0 0-15,18 0 1 0,-18 0-1 0,1 0 0 16,-2 0 1-16,3 0-1 0,-3 0 0 0,2 0 1 0,16 0-1 16,2 0 0-16,-19 0 1 0,1 0-1 15,-3 17 0-15,3-17 1 0,-1 0-1 0,1 0 0 16,16 0 1-16,-16 0-1 0,-1 0 1 0,1 0 0 0,17 0 0 16,-18 0-1-16,0 19 1 0,18-19 0 15,-17 0 0-15,-1 0-1 0,1 0 1 0,-1 0 0 0,18 0 0 16,-19-19-1-16,2 19 1 0,-1 0-1 0,18-17 1 0,-18 0-1 15,1 17 1-15,-1-18-1 0,1 0 1 16,-1 18-1-16,-1 0 1 0,2-18-1 0,-18 1 1 0,18 17-1 0,-2-17 1 16,2 17-1-16,-18-19 1 0,34 19-1 15,-16-17 0-15,-2 17 0 0,2-18 1 0,17 18-1 0,-35-17 1 16,16 17-1-16,2 0 0 0,-1-18 0 16,1 18 1-16,-1 0-1 0,-18-18 0 0,19 18 0 0,-18-18 1 15,16 18-1-15,-15-17 0 0,16 0 0 0,-18 17 0 16,2-19 0-16,-2 2 1 0,1 17-1 0,-1-18 0 15,0 1 0-15,2 0 0 0,-2-2 0 0,-17 2 1 0,18-18-1 16,-2 17 0-16,-16-17 0 0,19 17 0 0,-19-18 0 16,17 2 0-16,-17-2 0 0,0 18 0 0,0-16 0 15,0-2 0-15,0 1 0 0,0 16 0 0,0-15 0 16,-17-1 1-16,17 17-1 0,0-18 0 0,-19 19 0 16,19-19 0-16,-16 19 0 0,16 0 0 0,-18-19 0 15,1 18 0 1,-2 1 0-16,2 0 0 0,0-19 0 0,-1 18 1 0,1 1-1 0,-2-2 0 0,2 2 0 15,-18-1 0-15,16 2 0 0,-15-2 0 0,16 0 0 16,-18 0 0-16,1 0 0 0,18 1 0 0,-19 17 0 0,1-19 0 16,-1 19 0-16,2-17 0 0,-3 0 0 0,3 17 1 15,-20-17-1-15,21 17 1 0,-3-19 0 16,1 19 0-16,-19-17 0 0,20 17 0 0,-2 0-1 0,1-18 1 16,-1 18 0-16,-16 0 0 0,16 0 0 0,1-17-1 15,-1 17 1-15,-17 0 0 0,18 0-1 0,-19 0 1 16,21 0 0-16,-3 0 0 0,1 0-1 0,-19 0 1 15,2 0 0-15,16 0 0 0,-17 0-1 0,18-17 1 0,-18 17 0 16,18 17 0-16,-18-17 1 0,-1 0-1 16,2 0 0-16,16 0 0 0,-15 0-1 0,-2 0 2 15,-1 0-1-15,2 0 0 0,-1 17 0 0,-1-17 1 0,20 0-2 16,-20 0 1-16,1 0 0 0,1 0 0 0,16 18 1 0,1-18-1 16,-19 0 0-16,1 0 1 0,19 17-1 0,-2 2 0 15,-16-19 1-15,16 0-1 0,-16 17 0 0,16-17 0 16,-17 17 0-16,-17-17 1 15,-1 0-1-15,35 17-1 0,-16-17 1 0,16 0 0 0,1 19 0 0,-1-19 0 0,-16 0 0 16,0 17 0-16,-2-17-1 0,20 18 1 0,-20-18 0 16,-34 18 0-16,17-18-1 0,35 18 1 0,-16-18-1 15,16 0 1-15,1 18-1 16,-1-18 1-16,-15 0-1 0,15 16 1 0,2-16 0 0,-3 0 0 0,-15 18 0 16,16-18-1-16,-17 0 1 0,18 17 0 0,0-17-1 15,17 0 1-15,-17 0 0 0,-1 0 0 0,19 19 0 16,-18-19 0-16,16 0 0 0,-15 0-1 15,16 17 1-15,-18-17 0 0,19 0 0 0,-17 18 0 0,14-18 1 16,-13 0-1-16,15 17 0 0,-18-17-1 0,19 0 1 0,-1 19 0 16,-18-19 0-16,19 0 0 0,0 0 0 0,-1 17 0 15,-18-17 0-15,19 0-1 0,0 0 1 0,-1 17 0 16,-1-17 0-16,2 0 0 0,0 18 0 0,-19-18 0 16,18 0 0-16,1 18 0 0,0-18 0 0,-2 18 0 15,-16-18 0-15,18 17 0 0,-1-17 0 0,0 17 0 16,0-17 0-16,1 17 0 0,0-17 0 0,-2 19-1 0,3-19 2 15,-2 17-1-15,1 1 0 0,-2-18 0 16,2 18 0-16,17 0 0 0,-17 0 0 0,-1-1 0 0,1 17 0 16,17-15 0-16,-19 16 0 0,2 1 0 0,17-2 0 15,-18 2 0-15,18-1-1 0,0 18 1 0,0-18 0 0,0 1 0 16,0 16 0-16,0-16 0 0,0-19-1 16,18 18 1-16,-1 1 0 0,-17-19 0 0,19 1-1 0,-2 0 1 15,1 0 0-15,-18-1 0 0,17 1 0 16,0-1-1-16,2-17 1 0,-2 19 0 0,1-19-1 0,17 17 1 15,-18-17-1-15,0 17 1 0,19-17-1 0,-18 0 1 16,17 18-1-16,1-18 1 0,-19 0-1 0,18 18 1 0</inkml:trace>
  <inkml:trace contextRef="#ctx0" brushRef="#br1" timeOffset="101926.461">18009 6809 59 0,'0'0'0'0,"0"0"2"0,0 0 0 15,0 0 1-15,0 0-1 0,0 0-1 0,0 0 1 0,0 0-1 16,0 0 1-16,0 0 3 0,0 0-1 16,-17 0 1-16,17 0 0 0,0 0-3 0,0 0 1 0,0 0 0 15,0 0 0-15,0 0 7 0,0 0 0 0,0 0 0 16,0 0 1-16,0 0-7 0,-18 0 0 0,18 0 0 15,0 0 0-15,0 0 10 0,0 0 0 0,0 0 0 16,0 0 1-16,0 0-11 0,0 0 0 0,0 0 1 16,0 0-1-16,0 0 2 0,0 0 0 0,0 0 0 15,0 0-1-15,0 0-2 0,0 0 0 0,0 0 0 16,0 0 0-16,0 0 0 0,0 0-1 0,0 0 1 0,0 0-1 16,0 0 0-16,18 0 0 0,-18 0-1 0,17 0 1 15,1 0 0-15,-18 0 0 0,17 0 0 0,2 0 0 16,14 0-1-16,-15 0 0 0,0 0 1 0,0 0-1 15,-1 0 3-15,0 0 0 0,2 0-1 0,-1 0 1 16,-1 0-1-16,0-17-1 0,1 17 0 0,0 0 0 16,0 0 5-16,-1 0 0 0,0-17-1 0,2 17 1 15,-19 0-4-15,17 0 0 0,1-18 0 0,-1 18 0 0,1-18 4 16,18 18 0-16,-19 0 0 0,0 0 0 16,2-18-4-16,-19 1 0 0,17 17 1 0,1-18-1 0,-1 0 5 0,2 18 0 15,-2-18 0-15,1 18 1 0,-1-16-6 16,0 16 1-16,-17-18-1 0,19 18 1 0,-19-17 2 15,17 17 1-15,-17-19-1 0,0 19 1 0,0 0-4 0,18 0 0 16,-18 0 0-16,0 0 0 0,0 0 0 0,0 0 1 16</inkml:trace>
  <inkml:trace contextRef="#ctx0" brushRef="#br1" timeOffset="102333.971">18397 6599 169 0,'0'0'0'0,"0"0"12"16,0 0 0-16,0 0 0 16,0 0 0-16,0 0-7 0,0 0-1 0,0 0 0 15,0 0 0-15,0 0 1 0,0 0 0 0,0 0 0 0,0 0 0 16,0 0-2-16,35 0 0 0,-35 0-1 0,18-19 1 15,17 19-1-15,1-17 0 0,-19 17 0 0,1 0 0 16,18 0 0-16,-19-18-1 0,18 18 1 0,-18 0-1 16,2-17-1-16,-2 17 1 0,1 0-1 0,17 0 1 15,-18 0-1-15,0 0 0 0,1 0 1 16,0 0-1-16,-18 0 1 0,18 0-1 16,-18 17 0-16,0-17 1 0,0 18 0 15,0-1-1 1,0 2 1-16,-18-2-1 0,18 1 0 0,-36 16 1 0,19 2-1 0,0-19 0 15,-18 1 1-15,17 18-1 0,1-2 0 16,-19-16 1-16,19 0-1 0,-1 0 0 0,-18 16 1 0,19-15-1 16,-1 16 0-16,-18-18 1 31,19 2-1-31,17-2 1 0,-17 1-1 0</inkml:trace>
  <inkml:trace contextRef="#ctx0" brushRef="#br1" timeOffset="102937.897">19120 6316 125 0,'0'0'0'0,"0"0"13"0,0 0 1 16,0 0-1-16,0 0 1 0,0 0-10 0,0 0 0 15,0 0 1-15,0 0-1 0,0 0 9 0,0 0 1 16,0 0-1-16,0 0 0 0,0 0-9 0,0 0 1 0,0 0-1 16,0 0 0-16,0 0 2 0,0 0 0 15,0 0 0-15,18 17 0 0,0-17-3 0,-18 0 0 0,17 0 0 16,0 0 0-16,2 0 0 0,-2 0 0 15,-17 0 0-15,18 18 0 0,-18-18-1 0,17 0 0 0,-17 0 0 16,0 0 0-16,18 0 0 0,-18 0 0 0,0 18 0 16,0-18 1-16,0 18-2 0,0-18 1 0,0 0-1 15,0 17 1-15,0 0-2 0,0 1 1 0,0 0 0 16,0 0 0-16,-18 16-1 0,18-15 1 0,-17-2-1 16,17 1 1-16,-18-1 0 0,18 2-1 0,0-2 1 0,-17 1 0 15,17-2 0-15,0-16 0 0,-19 18-1 0,19-18 1 16,0 18 0-16,0-18 0 0,0 0 1 0,19 0-1 15,-19 18 0-15,0-18 0 0,0 0 0 16,17 0 1-16,-17 0-1 0,0 0 1 0,18 0 0 16,-18 0-1-16,17-18 0 0,-17 18 0 0</inkml:trace>
  <inkml:trace contextRef="#ctx0" brushRef="#br1" timeOffset="103146.915">19455 6650 273 0,'0'0'0'0,"0"0"9"0,0 0 1 15,0 0 0-15,0 0-1 16,0 0-5-16,0 0 0 0,0 0 0 0,18 18 0 0,-18 0 9 0,0-18-1 16,0 0 0-16,0 18 1 0,0-18-9 0,0 0 0 0,0 0 0 15,0 0 0-15,0 17 1 0,0-17 0 0,0 18-1 16,0-18 1-16,0 0-2 0,0 18-1 0</inkml:trace>
  <inkml:trace contextRef="#ctx0" brushRef="#br1" timeOffset="103502.417">19631 6404 263 0,'0'0'0'0,"0"0"3"0,0 0 0 0,0 0 0 16,0 0 1-16,0 0-2 0,0 0-1 0,0 0 1 0,0 0 0 15,0 0 3-15,18 35 1 0,-18-35-1 0,0 18 0 16,0 17-2-16,0-18 0 0,-18 19 0 0,18-18 0 0,0 18 1 16,0-19 1-16,0 1 0 0,0-2 0 0,-17 2-3 15,17-18 1-15,17 18 0 0,-17 0-1 0,0-18 1 16,0 0-1-16,0 0 1 0,0 0-1 0,18 0 0 15,-18 0-1-15,0 0 1 0,18-18 0 0,0-18-1 16,-1 2 1-16,1 17-1 0,-1-19 1 0,2 1-1 16,-19-1 0-16,17 19 0 0,-17-19 0 0,17 1 0 0,-17 18 0 15,0-1 0-15,18-18 0 0,-18 19-1 0,0-1 1 16,-18 0 0-16,18 0 0 0,0 1-1 0,-17 17 1 16,0 0-1-16,-2 0 1 0,-16 0 0 0,0 0-1 15,17 17 1-15,-17 1 0 0,-1 0-1 0,1 17 1 0</inkml:trace>
  <inkml:trace contextRef="#ctx0" brushRef="#br1" timeOffset="112171.094">29916 6528 21 0,'0'0'0'0,"0"0"7"0,0 0 0 16,-19 0 0-16,2 0 0 0,17 0-4 16,0 0 1-16,-18 0-1 0,18 0 0 0,-17 0 19 15,17 17 0-15,0-17-1 0,-18 0 1 0,18 0-18 0,-18 0 1 0,18 0-1 16,0 18 1-16,-18-18 13 0,18 0 0 16,-17 0 1-16,17 17-1 0,0-17-13 0,-17 0-1 0,17 0 1 15,0 0-1-15,-19 0 7 0,19 0 1 0,0 0-1 16,0 19 0-16,0-19-7 0,0 0 0 0,0 0 0 15,0 0 1-15,0 0 1 0,0 0 1 0,0 17 0 16,0-17 0-16,19 0-4 0,-19 0 1 0,17 18-1 16,0-18 0-16,19 16-1 0,-18-16 0 0,17 0-1 15,-18 18 1-15,19-18-1 0,-1 18 0 0,-17-18 0 0,17 0 1 16,1 18 0-16,-18-18 0 0,16 0 0 16,2 17 0-16,-2-17 0 0,2 0-1 0,-1 0 1 15,0 0-1-15,-17 0 1 0,17 0 0 0,-18 0 0 0,19 0 0 16,-18 0-1-16,-1 0 0 0,19 0 1 0,-18 0-1 15,-1 0 2-15,0-17 0 0,2 17-1 0,-19 0 1 16,17 0-1-16,1 0-1 0,-18 0 1 0</inkml:trace>
  <inkml:trace contextRef="#ctx0" brushRef="#br1" timeOffset="112601.201">30426 6492 213 0,'0'0'0'16,"0"0"13"-16,0 0 1 15,-17-17-1-15,17 17 1 0,0-18-10 0,-18 18 0 16,18 0 0-16,0 0 1 0,0-18 7 0,0 18 0 0,0 0-1 16,0 0 1-16,0 0-8 0,0 0 0 0,0 0 0 15,-17 0 1-15,17 0-4 0,0 0 1 0,0 0-1 16,0 0 1-16,0 0-1 0,0 0 0 0,0 0 0 15,0 0 0-15,17 0-1 16,-17-18 0-16,18 18 0 0,-1 18 0 16,2-18 0-16,-2 0-1 0,18 0 1 0,-18 0-1 15,2 18 0-15,16-18 0 0,-18 18 1 0,2-18-1 0,15 0 1 16,-16 17-1-16,18-17 1 0,-19 17 0 0,1-17 0 16,18 19 0-16,-19-19 0 0,-1 17 0 0,2-17 0 15,0 18 0-15,0-1 0 0,-1-17 0 0,0 19 0 16,-17-2-1-16,19 1 1 0,-19-2 0 15,0 2 0-15,0 18 0 0,-19-19 0 0,2 1 0 16,17 18 0-16,-17-19 0 0,-1 18 0 0,0-17 0 0,-16 17 0 16,17-18 0-16,-19 2 0 0,18 16 0 15,-17-18 0-15,17 2 0 0,-17-2 0 0,18 18 0 0,-19-18 1 16,18 1 0-16,1 0 0 0,-19-1 0 16,19 19 0-16,-1-36 0 0</inkml:trace>
  <inkml:trace contextRef="#ctx0" brushRef="#br1" timeOffset="117213.375">31873 6087 317 0,'0'0'0'16,"0"0"3"-16,0 0 1 15,0 0 0-15,0 0-1 0,0 0-1 0,0 0 1 16,0 0-1-16,0 0 0 0,0 0 4 0,0 0 0 16,0 0 0-16,0 0 0 0,0 0-3 0,0 0 0 15,0 0 0-15,0 0 0 0,0 0 3 0,0 0 0 0,0 0 1 16,0 0-1-16,-17 53-3 0,17-36 0 0,-18 18 0 16,-18 1 0-16,19-2 0 0,17 2-1 0,-17-1 1 15,-1 1 0-15,18-1-1 0,-19 0 0 0,2 18-1 16,17 0 1-16,-17-18 0 0,-1 19 0 0,0-2-1 15,18 1 1-15,0 0-1 0,-18-18 1 0,18 18-1 16,0-17 0-16,18-1 0 0,-18-18 0 0,0 19 0 16,18-18 0-16,0-1-1 0,-1 0 1 0,0 1 0 0,2-18-1 15,-19 18 1-15,18-18 0 0,-18-18 0 0,17 18 0 16,0 0-1-16,-17 0 1 0,18 0-1 0,-18-18 1 16,18 18-1-16,0-17 1 0,-1 0 0 0,0-1-1 15,-17 1 1-15,19-2-1 0,-19 2 1 0,0-1 0 16,17 1-1-16,-34 17 1 0,17-19 0 15,-19 2-1-15,2 0 0 0,17 17 1 0,-35 0-1 16,17 0 1-16,-17 0-1 0,18 0 1 0,-1 0-1 16,-18 17 0-16,1-17 1 0,17 17-1 0,0 2 1 0,1-2-1 0,0 1 0 15,-2-1 1-15,2 2-1 16,17-19 1-16,-18 17-1 0,18 1 0 0</inkml:trace>
  <inkml:trace contextRef="#ctx0" brushRef="#br1" timeOffset="117410.885">32102 6933 333 0,'0'0'0'0,"0"0"10"16,0 0 0-16,0 0 0 15,0 0 1-15,0 0-7 0,0 0 0 0,0 0 0 16,0 0 0-16,0 0 4 0,0 0 1 0,0 0 0 15,0 0 0-15,0 0-5 0,0 0-1 0,0 0 1 16</inkml:trace>
  <inkml:trace contextRef="#ctx0" brushRef="#br1" timeOffset="117768.975">32456 6457 337 0,'0'0'11'0,"0"0"-7"0,0 0 0 0,0 0 0 0,-19 18 0 0,19 35 7 0,-17-18-1 16,-1 18 0-16,1-1 1 0,-1 1-7 16,18-17 0-16,0-1 0 0,-18 0 0 0,18 1 0 0,0-2 1 15,0 2 0-15,0-18 0 16,18 18-2-16,-18-19-1 0,18-17 1 0,-1 18 0 0,1-18-2 0,-1 17 1 15,19-17-1-15,-19-17 0 0,19 17 0 16,-18 0 0-16,16-18 0 0,-15 1 1 0,16-2-2 0,0-16 1 16,-17-1-1-16,16 2 1 0,-17-2-1 0,2 1 1 15,16-18-1-15,-18 18 1 0,1-19-1 0,0 20 1 0,-18-19-1 16,0 18 1-16,18-18-1 0,-18 17 1 0,0 1-1 16,-18 0 1-16,18-1-1 0,0 19 1 0,-18-1-1 15,0 0 1-15,1 18-1 0,-1 0 1 16,1 18-1-16,-19 0 0 0,20 17 1 0,-20 1-1 15</inkml:trace>
  <inkml:trace contextRef="#ctx0" brushRef="#br1" timeOffset="-170871.38">27834 12261 131 0,'0'0'0'0,"0"18"0"15,0 18 0-15,0-2 3 0,0 2 1 16,0-1-1-16,0-1 0 0,0 2-1 0,0-1 0 0,17-16 0 16,-17 16 0-16,18-19 3 0,-18 21 0 0,17-20 0 15,-17 1 1-15,19 18-4 0,-19-19 1 0,17 0 0 16,-17 0 0-16,18 19 0 0,-18-18 1 0,0 18 0 15,17-19-1-15,-17 18 0 0,0 1-1 0,0-1 0 16,0 1 0-16,0-2 0 0,17 2-1 0,-17-1 1 16,0 18-1-16,0-18 0 0,0-17 0 0,0 18 0 15,0-2 0-15,0 2 0 0,0-1 0 0,0-18 0 16,0 19 1-16,0-19-1 0,0 1-1 0,19 0 1 16,-19 17 0-16,0-35 0 0,-19 17 0 0,38-17-1 15,-19 17 1-15,0-17 0 0,0 0 0 0,0 19 0 16,0-19 0-16,0 0-1 15,0 0 1-15,0-19-1 0,0 19 1 16,17 0 0-16,1 0 0 0,-18-17 0 16,17 0 0-16,-17 0-1 0,19 17 1 15,-2-18 0-15,-17 18 0 0,17-18 0 0,1 18 0 16,0 0-1-16,0 0 1 0,-18 0 0 0,35 0 0 0,-18 0 1 16,19 0 0-16,-20 0 1 0,20 18-1 15,-1-18-1-15,1 0 1 0,-1 0 0 0,0 0-1 0,1 0 3 0,-2 18-1 16,2-18 1-16,17 17 0 0,-17-17-2 15,-2 0 0-15,20 0 0 0,-18 0 0 0,-1 0 2 16,-1 0-1-16,-15 0 0 0,16-17 1 0,0 17-2 0,-1-18 0 16,2 18 0-16,-1-18 0 0,0 18 2 0,-16-18-1 15,15 1 1-15,2 17-1 0,-1-17-1 0,1-2 0 16,-1 19 1-16,-18-17-1 0,19-1 1 0,-18 1 1 0,16-2-1 16,-15 2 1-16,-2-1-2 0,1 2 0 0,17-2 0 15,-35-18 0-15,18 18 1 0,0-18 0 0,-1 19 1 16,-1-17-1-16,-16-2-1 0,0 18 0 0,20-16 0 15,-4-2 0-15,-16 1 1 0,0-1 0 0,0 1 1 16,18-1-1-16,-18 1-1 0,0 18 0 0,0-2 0 16,0-15 0-16,0-2 0 0,17 1 1 0,-17 18-1 15,0-20 1-15,0 21-2 0,0-19 1 0,19 16-1 16,-19 2 1-16,0-1 2 0,0 1 0 0,0 17-1 16,0 0 1-16,0-19-2 0,0 19 1 0,0 0-1 0,0 0 0 15,0 0 2-15,-19 0 0 0,19 0 0 0</inkml:trace>
  <inkml:trace contextRef="#ctx0" brushRef="#br1" timeOffset="-170779.336">28804 12085 263 0,'0'0'0'0,"-35"-19"0"0,18 2 0 15,-2-18 11-15,2 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7:34.0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17021 2117 370 0,'0'0'0'0,"-18"18"6"15,1 0 1-15,17-2-1 0,0-16 1 0,0 0-4 16,0 18 0-16,0 0 0 0,0 0 0 0,0 34 15 15,0-16 1-15,0-1 0 16,17 18-1-16,-17 0-13 0,0 0-1 0,18 17 1 0,-18 1-1 0,17 17 5 0,-17-18 1 16,19 19-1-16,-2 0 0 0,-17-1-5 0,17 0 0 15,1-17 0-15,-18 17-1 0,18 0 1 0,-18-18-1 16,18 1 1-16,-18 0-1 0,0-1-1 0,17-18 1 16,-17-16-1-16,0 18 0 0,18-19 0 0,-18-1 1 15,17-16-1 1,-17 18 1-16,0-19-2 0,0-17 1 0,0 0-1 0,0 0 1 0,0 19-1 0,0-19 0 0,0 0 0 15,0-19 0-15,0 2 0 0,0 17 0 0,0-18-1 16,-17-36 1-16,17 3 0 0,-18-20 0 16,1 0 0-16,17 18 0 0,-18-17-1 0,0 16 1 0,0-15 0 15,1-21 0-15,0 20-1 0,17 1 1 0,-19-21-1 32,2 19 1-32,17-17-1 0,-18 0 1 0,18 1 0 0,18-2-1 0,-18 1 1 0,0 18-1 0,17-1 1 15,2-17-1-15,-2 17 1 0,18 18-1 0,-17-18 1 16,0 19-1-16,17-19 1 0,1 18-1 0,16 0 1 15,-16 1 0-15,-2-1-1 0,20 17 0 0,-19 0 1 16,1 2 0-16,-3-2-1 0,3 19 1 0,-1-1-1 31,1-18 1-31,-1 36-1 0,1 0 1 0,-1 0-1 0,1 18 1 0,-1-18 0 0,-1 36 0 16,2-19 1-16,-18 19-1 0,18-2 0 0,-19-16 0 0,0 18 0 0,-17-1 0 0,18 1 0 16,-18-2 0-16,0 20 0 0,0-20 1 15,0 2-1-15,-18-1-1 0,1 1 1 0,0-2 0 0,-19 2 1 0,18 0-1 16,-18-2 0-16,2 2 0 15,-1-1 0-15,-1-17 0 0,1 17 0 0,-18 0 0 0,17 18 0 16,1-35 0-16,0 18 0 0,-1-19 1 0,2 0-1 16,-2 2 0-16,2-2 0 0,16 1 0 0,-18-1 0 15,19-17 0-15,-1 17 0 0,-18 2 0 16,19-19 0-16,0 0 0 0,-2 17 0 0,2-17-1 0,17 17 1 0,-18-17 0 16,18 0 0-16,-17 0 0 0,17 0 0 0,0 0-1 15,0 0 1-15</inkml:trace>
  <inkml:trace contextRef="#ctx0" brushRef="#br0" timeOffset="629.72">18063 3122 285 0,'0'0'0'0,"0"0"16"0,0 0 1 15,0 0-1-15,33 0 0 0,-15 0-11 0,0 0-1 16,0-18 1-16,16 18-1 0,3-17 9 0,-20 17 1 16,18-17-1-16,1-2 0 0,-19 2-9 15,19 0 1-15,-19 17-1 0,1-18 0 0,17 1 1 0,-17-2 0 0,17 2 0 16,-18-18 0-16,2 17-3 0,-2-17 1 15,1 17-1-15,-18 2 1 0,17-20-2 0,-17 18 1 0,19 0-1 16,-19 0 1-16,-19 0-2 0,19-16 2 0,0 15-2 16,-17 2 2-16,-1 0-1 0,1-1 1 0,-2 1-1 15,-15-2 1-15,16 2-1 0,-18 0 0 0,1 17 0 16,-1 0 1-16,2 0-1 0,-2 0 0 0,1 0 0 16,0 17 0-16,-1 0-1 0,1 2 1 0,17-2 0 15,-16 1 0-15,-19 16-1 0,35 2 1 0,-17 17-1 16,17-1 1-16,-17 2 0 0,35-1-1 0,-17-1 1 15,-2 19 0-15,2-1 0 0,17-16 0 0,0 0 0 16,17 15 0-16,-17-16 0 0,19-17 0 0,-2 16 0 0,0-16 0 16,19-2 2-16,-18 2 0 0,17 0 0 0,1-19 0 15,-19 2-1-15,-1-2 0 0,20-17 0 0,-18 0 0 16,16 0 2-16,-15-17 1 0,-1 17 0 0,16-19 0 16,-16 2-2-16,0-19 0 0,0 18-1 0,-1-17 1 15,0 1 2-15,2-2 1 0,-2 1-1 0</inkml:trace>
  <inkml:trace contextRef="#ctx0" brushRef="#br0" timeOffset="1080.014">18784 2629 411 0,'0'0'0'0,"-17"34"12"0,17-15 1 15,0-2-1-15,-17 0 1 0,17 37-9 0,0-20 0 16,0 2 0-16,-19-1 1 0,19 1 10 0,0-1 1 0,0 1-1 15,19-1 1-15,-19-1-11 0,0 2-1 16,17-1 1-16,0 1-1 0,-17-18 3 0,18 18-1 0,0-19 1 16,0 0 0-16,-1 0-4 0,1-17 0 0,-1 18 0 15,-17-18 1-15,19 0-3 0,-19-18 1 0,17 18-1 16,-17 0 1-16,0 0-1 0,0 0 0 0,17-17 0 16,-17 0 0-16,0 0 0 0,18-19 0 0,-18 0 0 15,0 0 0-15,0 2-1 0,0-2 1 0,0 1-1 16,0-1 1-16,-18 2 0 0,18-2 0 0,0-17-1 15,0 17 1-15,-17-16 0 0,17 16-1 0,-17 2 1 16,17-19 0-16,-19 18-1 0,19 16 1 0,-17 2-1 0,17 0 1 16,-18-1-1-16,18 18 1 0,-17 0 0 15,17 0 0-15,0 18-1 16,-18-1 1-16,0 0-1 0,18 19 0 0,-18 16 1 16,1 1-1-16,17-17 0 0,0 16 1 0,0 2-1 15,0-1 0-15,0-1 0 0,0 2 1 0,0-1-1 16,17-1 0-16,1 2 1 0,0-18-1 0,0 15 0 15,-1-15 1-15,1-1-1 0,18 1 0 0,-2-19 1 0,-16 18-1 16,18-16 2-16,-2-2-2 0,3 0 2 16,-3 0-2-16,2-17 1 0,-1 18 0 0,1-18 0 0,-1 0 0 15,-18 0 1-15,1-18 0 0</inkml:trace>
  <inkml:trace contextRef="#ctx0" brushRef="#br0" timeOffset="1360.778">19808 2982 367 0,'0'0'0'0,"0"35"0"15,0-18 16-15,18 0 0 0,-18 2-1 16,0-19 1-16,0 0-11 0,0 0-1 0,0 17 1 16,-18-17-1-16,18 0 10 0,0 0 1 0,0 0-1 15,0-17 0-15,0-2-9 0,-18-15-1 0,18-1 0 16,-17-18 1-16,0-1 3 0,17 3 1 0,-19-3-1 15,19 18 1-15,-17-16-5 0,17 16-1 0,0-16 1 0,0-1 0 16,0-1 0-16,0 1 0 0,0 1 0 31,17 16 1-31,2 1-3 0,-2-1 1 0,-17 2-1 0,17-2 1 0,1 18 0 0,-18 0 0 0,18 2 0 16,0-2 0-16,-1 0-1 0,0 0 0 0,2 18 0 0,16 0 0 16,0 18-1-16,-17-18 0 0</inkml:trace>
  <inkml:trace contextRef="#ctx0" brushRef="#br0" timeOffset="1725.625">20549 2011 417 0,'0'0'0'0,"0"0"15"0,0 0 0 16,0 0 0-16,0 0-1 0,0 0-9 16,-17 17-1-16,17 1 1 0,-18 0-1 0,0 17 13 0,-17-17 0 15,18 18 0-15,-19-20 1 0,18 20-14 0,1-18 1 16,-2 17-1-16,2-18 1 0,0 19 3 0,-1-19 1 15,18 19 0-15,-17-18 0 0,17 16-6 0,0-16 1 16,17 18 0-16,-17-19-1 0,18 1 1 0,-18 18-1 0,17-19 0 16,0 19 0-16,2-19-1 0,-2 18 0 0,1-18 0 15,18 19 0-15,-19-1 0 0,18-17 0 0,-17 0 0 16,0 16 0-16,-1-14-1 0,1-4 0 0,-1 2 0 16,2-1 1-16,-19 1-1 0,0-18 0 0,0 18-1 15,0 0 1-15,0-1 0 0,0-17 0 0,-19 0-1 16,2 17 1-16,-18 2 0 0,17-2-1 0,-18 1 1 15,2-1 0-15,-20 0-1 0,18-17 1 0,2 19-1 16,-20-2 1-16,19 0 0 0,-1 1-1 0,2-18 1 0,-2 0 0 16,1 0 0-16,17 0-1 0,1 0 1 0,-2 0 0 15,2 0-1-15,17 0 1 0,0-18-1 0,0 18 1 16,17-17-1-16,-17 17 1 0,19-17 0 0</inkml:trace>
  <inkml:trace contextRef="#ctx0" brushRef="#br0" timeOffset="2025.48">20919 2434 310 0,'0'0'0'0,"35"-18"0"0,-17 18 10 16,0 0 0-16,0 18 0 0,-1 0 0 0,0-18-6 15,2 18 0-15,-2-1 0 0,1 19 0 0,-18-1 9 16,17 1-1-16,-17-1 1 0,19-1 0 0,-2 2-9 16,1-1 0-16,-18 1 0 0,17-2 1 0,0 2 2 15,2-1 0-15,-19 1 0 0,17-18 0 0,1-1-3 16,-18 0-1-16,16 2 1 0,-16-19-1 0,0 0 0 0,0 0 0 15,19 0 0-15,-19-19 0 0,0 19-2 0,0 0 1 16,0-17 0-16,0-18 0 0,0-18 0 0,0 19 0 16,0-20 0-16,0 18 0 0,0-16-1 0,0 16 1 0,0 1-1 15,-19-1 1-15,3-16-2 0,16 16 1 0,-18 1 0 16,1-18 0-16,-19 18-1 0,19 17 1 0,-18-17-1 16,16 18 1-16,2-2 0 0,-18 2 0 0,16 0 0 15,2 17 0-15,0-18-1 0,-1 36 1 0,0-18-1 16,0 17 1-16,1 0 0 0,17-17 0 0,0 19 0 15</inkml:trace>
  <inkml:trace contextRef="#ctx0" brushRef="#br0" timeOffset="2357.052">21678 2611 320 0,'0'0'0'0,"35"18"0"15,-35-18 9-15,17 0-1 0,-17 0 1 0,0 0 0 16,19 0-6-16,-19 0 1 0,0 0 0 0,0 0 0 0,0-18 11 16,0 18 1-16,0 0-1 0,0-17 1 0,0-19-11 15,0 1-1-15,0-1 1 0,0 1-1 0,-19-1 6 16,19-16 0-16,0 16 0 0,0-17 0 0,0 19-6 16,0-2-1-16,0 0 1 0,0 2 0 15,19-2 1-15,-19 1 1 0,0-1-1 0,17 19 0 0,18 0-2 16,-17-1 0-16,0 0 0 0,0 18 0 0,-1 0 1 15,19 0 0-15,-20 18 0 0,19-18 0 0,1 35-1 0,-1-18-1 16,1 19 1-16,-1-1-1 0,1 1-1 0,-2-2 0 0,2 2 0 16,-1 17 0-16,19 0 0 0,-20-18 0 0,2 1-1 15,16-2 1-15,-15-16 1 0,15 0-1 0,0 0 1 16,-16-1 0-16,34 1-1 0,-17-18 0 0</inkml:trace>
  <inkml:trace contextRef="#ctx0" brushRef="#br0" timeOffset="4294.13">10794 10902 257 0,'0'0'0'0,"-35"36"0"0,18-18 7 0,-2-18 0 16,-15 17 0-16,16-17 0 0,0 17-4 0,0 2 1 15,1-19-1-15,0 0 0 0,-1 17 7 0,18-17 0 0,-19 17 1 16,2-17-1-16,17 18-6 0,-17-18 0 0,-1 0 0 16,18 18 0-16,-18 0 4 0,0-18 0 0,18 18 0 15,-16-2 1-15,-1 3-6 0,-2-2 1 0,19 1-1 16,-17 17 1-16,-1-17 5 0,18 17 0 0,-17 1 1 15,17-1-1-15,0 1-6 0,0 15 1 0,-18-15 0 16,18 16 0-16,0-16-1 0,0 18 0 0,18-19 1 16,-18 18-1-16,17-18-1 0,1 1 0 0,-1-2 0 15,2 19 0-15,-2-17 0 0,17 0-1 0,-16-2 1 16,0 2 0-16,16-19-1 0,-15 18 0 0,16-18 0 16,0 2 1-16,1 16-1 0,-19-35 0 0,19 17 0 0,-1 2 0 15,0-19 0-15,1 0 0 0,-2 0 0 0,2 0 0 16,-1-19 0-16,1 19 0 0,-1-17-1 0,1-1 2 15,-19 1-2-15,17-2 1 0,-15-15 0 0,15 16-1 16,-16-18 2-16,0 2 0 0,0-2 0 0,17 1 0 16,-18-19-1-16,2 20 0 0,-19-2 0 0,17-16 1 15,0-1 0-15,1 18 1 0,0-19-1 0,-18 18 1 16,18-16-2-16,-18 16 1 0,17 2 0 0,-17-19-1 0,0 18 2 0,17-1-1 16,-17 1 0-16,0-1 1 15,0 1-2-15,0-1 1 0,0 20 0 0,0-20-1 0,0 18 1 16,0 0-1-16,-17 1 1 0,17 17-1 0,-17-17 1 15,17-2-1-15,0 19 0 0,-18 0 0 0,0-17 0 0,18 17 0 16,-18 0 0 0,1-17 0-16,0-1-1 0,-19 0 1 0,18 18 0 0,-17-18 0 0,17 0 0 0,-17 18-1 15,-1-16 1-15,2 16 0 0,-2-18-1 0,19 18 1 16,-35 0-1-16,16 0 1 0,1 0-1 0,-1-18 1 16,19 18-1-16,-37 0 1 0,19 18-1 0,-1-18 1 15,19 18-1-15,-18-2 0 0,-1 2 1 0,2 18-1 0,-3-18 0 16,-15 16 1-16,16-15-1 0,3 15 0 0,-3 2 1 15,1 16-1-15,17-16 0 0,0 17 0 0,0 0 1 16</inkml:trace>
  <inkml:trace contextRef="#ctx0" brushRef="#br0" timeOffset="11240.594">21608 5574 100 0,'0'0'0'0,"0"0"4"15,0 0 1-15,0 0-1 16,0 0 1-16,0 0-3 0,0 0 1 0,0 0-1 0,0 0 1 15,0 0 6-15,0 0-1 0,0 0 1 0,0 0 0 16,0 0-6-16,34-17 1 0,-34 17 0 0,18 0 0 16,18 0 5-16,-19 0 0 0,19 0 0 0,-1 17 1 15,-18 0-7-15,19 2 1 0,-18-1 0 0,15-1 0 16,3 1 5-16,-1 0-1 0,-16 0 1 0,16-1 0 31,-1 19-5-31,2-19-1 0,-1 0 1 0,1 1 0 0,-19-1-1 0,19 2 0 0,-1-2-1 0,0 0 2 16,-16 1-3-16,15 0 1 0,-16 0 0 0,18-18 0 0,-19 17 0 15,19 1-1-15,-18-18 1 0,-1 17 0 0,0-17-1 16,1 0 0-16,0 19 1 0,-18-19-1 0,0 17 0 0,0-17 0 16,0 17 0-16,0-17 1 0,0 18-1 0,0-18-1 15,0 18 1-15,-18 0 0 0,0-1 0 0,1 0 0 16,0 2 0-16,-1 15 0 0,-1-16 0 0,2 18-1 16,0-19 1-16,-1 0 0 0,0 1 0 0,0 0 1 15,1 0 0-15,0-1-1 0,-2 1 0 0,2 0 0 0,17-18 1 16,-18 18-1-16,1-18 1 0,-1 17 0 0,18-17 0 15,-18 17 1-15,0-17-2 0,18 0 1 0,-17 0-1 16,17 0 1-16,-17 18 0 0,-2-18 1 0,19 0-1 16,-17 0 0-16,17 0 0 0,-18 0-1 0,1 18 1 15,17-18 0-15,-19 0 0 0,19 0 0 0,-17 18 0 16,0-18 1-16,17 0-2 0,-18 17 1 0,1-17-1 16,17 17 1-16,-19-17-1 0,2 19 1 0</inkml:trace>
  <inkml:trace contextRef="#ctx0" brushRef="#br0" timeOffset="13708.461">20425 7004 197 0,'0'0'0'0,"0"0"11"0,0 0 0 0,0 0 0 16,0 0-1-16,0 0-6 0,0 0 1 15,0 0-1-15,0 0 0 16,-17-17 4-16,17 17-1 0,-18 0 1 0,18 0 0 15,0 0-4-15,-17 0-1 0,17 0 1 0,-19 0-1 0,2 0 1 0,0 0 0 0,-1 0 0 16,-18 0 0-16,19 0-2 16,-1 17 0-16,1-17 1 0,-2 0-1 0,2 0-1 0,0 18 0 0,-1-18 0 0,-18 0 0 15,19 17 0-15,-1-17 0 0,1 17-1 0,-19-17 1 16,20 0-1-16,-20 0 1 0,18 18 0 0,-16-18-1 16,-3 0 0-16,3 18 1 0,-2-18-1 0,1 17 1 15,18-17-1-15,-19 0 1 0,1 18 0 0,-19-18 0 16,20 0-1-16,15 0 1 0,-16 18-1 0,-1-18 1 0,-16 0 0 15,16 0-1-15,1 0 1 0,-1 0-1 16,3 0 1-16,-3 0-1 0,1 0 1 0,0 0-1 0,-1 0 1 16,1 0 0-16,-1 0 0 0,2-18 0 15,-3 18 0-15,3 0 0 0,-2 0 0 0,1 0-1 0,18 0 3 0,-19 0 1 16,1 0-1-16,-1 0 0 0,1 18-1 16,-1-18 0-16,2 0 0 0,-2 18 0 0,19-18 2 0,-18 0 0 15,-1 0 0-15,1 17 1 0,-1-17-3 16,19 0 0-16,-18 17 1 0,-1 2 0 0,1-19 1 0,-1 17 1 15,19 1-1-15,-18-1 0 0,-1 0-1 16,19 2 0-16,0-2-1 0,-20 1 1 0,20-1 2 0,0 2 0 16,-19-2 1-16,18 1-1 0,2-1-2 0,-1 0 0 0,-2 2-1 15,2 15 1-15,-1-16 2 0,1 18 0 0,17-19-1 16,-18 19 1-16,0-19-2 0,18 18 0 0,-18 1-1 16,18-1 1-16,0 1 1 0,0-19-1 0,0 18 0 15,-17 1 1-15,17-1-2 0,0 1 0 0,17-2 0 16,-17 2 0-16,0-1 2 0,18 1-1 0,0-1 0 15,-18-1 1-15,18 2-2 0,-1-1 0 0,1 1 0 16,-1-1 0-16,2 1 1 0,-2-2-1 0,-1 2 1 16,2-1-1-16,18 1 0 0,-19-1-1 0,19-1 1 15,-18 2 0-15,16-1 0 0,2 1 0 0,-1-19 0 0,1 19 1 16,-19-18-2-16,18-1 1 0,19 1-1 0,-20-2 1 16,2 4 0-16,18-20 0 0,-19 16 0 0,-1-16 0 15,20 18-1-15,-19-18 1 0,-1 0-1 0,20 0 1 16,-19 0-1-16,1 18 0 0,-2-36 1 0,20 18-1 15,-1 0 0-15,-1 0 0 0,2-18 0 0,-1 18 0 0,-1 0 0 16,-16 0 0-16,15 0-1 0,3-16 1 16,-18 16 0-16,16 0 0 0,1-20-1 0,1 4 1 0,-2 16 0 15,-16-18-1-15,16 18 1 0,1-17 0 0,1-1-1 16,-1 0 0-16,-18 0 1 0,18 1 0 0,-2 0-1 0,-15-2 0 16,17 2 0-16,0-1 1 0,-17 1-1 15,16-2 0-15,2-15 1 0,-1 17-1 0,-18-1 0 0,18-1 0 16,-18 2 0-16,18-18 0 0,-18 16 0 15,1 2 0-15,-2 0 0 0,19-19 0 0,-17 19 0 0,-1-1-1 16,0 1 1-16,1 0 0 0,-2-2 0 0,2 2-1 16,-18-1 1-16,17 1 0 0,-17-2-1 0,17 2 0 0,-18 0 1 15,2-18-1-15,16 16 0 16,-18 2 1-16,2-18-1 0,-2 16 1 0,1 2-1 0,-18-17 0 0,0 15 0 16,17-16 1-16,-17 18-1 0,17 0 0 0,-17-2 1 15,0 2-1-15,19-1 0 0,-19 1 1 0,-19 17-1 16,19-19 1-16,0 2-1 0,0-1 1 0,-17 1-1 15,17-19 1-15,-17 19-1 0,-1-18 1 0,18 16-1 16,-17-15 1-16,-2 17-1 0,19-20 1 0,-17 20 0 16,-1-19 0-16,1 2 0 0,-2-1 0 0,2-1 0 15,0 1 0-15,-1 16 0 0,0-15 0 0,0 16 0 0,1-18 0 16,-18 19 0-16,16 0 0 0,-15-19 0 0,-2 18 0 16,1-17 0-16,0 17 0 0,-1 1 0 0,1 0 1 15,-17-1-1-15,16 18 1 0,-16-17-1 0,-2 17 1 16,1 0 0-16,1 17-1 0,-1-17 1 15,-18 18-1-15,17 16 1 0,2-34 0 0,-1 18-1 0,-1 17 1 16,3-17 0-16,15 0-1 0,2 0 1 0,-20-1 0 0,19 19 0 16,-1-19 0-16,2 1 1 0,-2-1-1 15,18-17 0-15,1 17 0 0,-1-17 0 0</inkml:trace>
  <inkml:trace contextRef="#ctx0" brushRef="#br0" timeOffset="34021.532">14852 9597 3 0,'0'0'0'0,"0"0"8"78,0 0 1-78,0 0 0 0,0 0 0 16,0 0-5-16,0 0 0 0,0 0-1 0,0 0 1 15,0 0 11-15,0 0 0 0,0 0 1 0,0 0-1 16,0 0-11-16,0 0 0 0,0 0 1 0,0 0-1 16,0 0 3-16,0 0-1 0,0 0 0 0,0 0 0 15,0 0-3-15,0 0 0 0,0 0 0 0,0 0 0 0,0 0 0 16,0 0 1-16,0 0-1 0,0 0 0 0,0 0-1 15,0 0 0-15,0 0 0 0,0 0 0 0,0 0 0 0,0 0 0 16,0 0 0 0,0 0 0-16,0 0-1 0,0 0 0 0,0 0 1 0,0 0-1 0,-17 36 3 0,34-19 0 15,-17-17-1-15,0 17 1 0,0 19-2 16,17-19 1-16,-17 1-1 0,0-1 0 0,0 2 2 0,0-19 1 16,0 18-1-16,0-18 1 0,0 0-3 0,0 0 1 0,0 17-1 15,0-17 1-15,0 17 1 0,0-17 1 0,0 0-1 16,0 19 1-16,0-19-3 0,0 17 1 15,0-17-1-15,0 0 1 0,0 0 2 0,0 0 0 0,0 0-1 16,0 0 1-16,0 0-2 0,0 0 0 0,0 0-1 16,0 0 1-16,0 0 2 0,0 0 1 0,0 0-1 15,0 0 1-15,0 0-4 0,-17 0 1 0,17 0 0 16,0-17 0-16,0 17 1 0,0-19 1 0,-17 2-1 16,17 0 1-16,0 17-3 0,0 0 1 0,-18-18-1 15,18 18 1-15,0-19 1 0,0 19 0 0,0 0 0 16,0-17 0-16,0 17-2 0,0 0 0 0,0-18 1 0,-19 18-1 15,19 0 3-15,0-17-1 0,0 17 1 0,19-17-1 16,-19 17-1-16,0 0-1 0,0 0 1 0,0-19-1 16,0 19 3-16,0-17 0 0,0 17 0 0,0 0-1 15,0 0-1-15,18-17-1 0,-18 17 1 0,0 0 0 16,0 0 1-16,0-18 0 0,17 18 0 0,-17 0 0 16,17 0-2-16,-17 0 1 0,0 0-1 0,18 0 1 0,-18-18 0 15,18 18 0-15,-18 0 0 0,18 0 0 16,-2 0-1-16,1 0 0 0,-17-18 0 0,19 18 0 0,16 0 1 15,-18 0 0-15,1 0-1 0,0 0 1 0,0-17-1 16,-1 17-1-16,0 0 1 0,2-17 0 0,-2 17 0 0,1 0 0 16,-1 0 0-16,2 0 0 0,16-18-1 15,-18 18 1-15,0 0-1 0,2 0 1 0,-2-18-1 0,1 18 1 16,18 0 0-16,-19 0 0 0,0-18-1 0,1 18 0 16,0 0 0-16,17 0 0 0,-17-17 1 0,-1 17-1 15,2 0 0 1,-2 0 0-16,-1 0 0 0,2-18 0 0,0 18-1 0,0 0 1 15,16 0 0-15,-15 0 0 0,-1 0 0 0,-1 0 0 0,0 0 0 0,19 0-1 0,-18-18 1 16,-1 18 0-16,19 0-1 0,-19 0 1 0,1 0 0 16,-1 0 0-16,1 0-1 0,0 0 1 0,0 0 0 15,-1 18-1-15,19-18 1 0,-19 0-1 0,1 0 0 32,-1 0 1-32,19 0-1 0,-18 18 1 0,-1-18-1 0,0 0 0 0,19 0 1 0,-18 17-1 0,17-17 0 15,-18 18 1-15,18-18-1 0,-17 0 0 0,0 0 1 0,17 0-1 16,-18 0 0-16,2 0 1 0,15 0-1 15,-16 18 0-15,18-18 1 0,-19 0-1 0,19 0 0 0,-18 0 1 16,-1 0-1-16,18 0 0 0,-17 18 0 0,0-18 1 16,16 0-1-16,-15 0 0 0,-2 0 0 0,18 17 0 15,-17-17 0-15,18 0 1 0,-19 0-1 0,19 0 0 16,-20 17 0-16,19-17 1 0,-16 0-1 0,16-17 0 0,-1 17 0 16,-15 0 0-16,16 0 1 0,-18 0-1 15,19 0 0-15,-19 0 0 0,19 0 0 0,-18 0 1 0,-1 0-1 16,18-17 0-16,-16 17 0 0,-2 0 0 15,0 0 0-15,1 0 0 0,0 0 0 0,17 0 1 0,-18 0-1 0,20 0 0 16,-20 0 0-16,18-18 1 16,-17 18-1-16,0 0 0 0,-2 0 0 0,20 0 0 0,-19 0 1 0,18 0-1 15,-17 0 1-15,0 0-1 0,0 0 1 0,-1-18-1 16,0 18 0-16,2 0 1 0,-2 0-1 0,-17 0 1 16,18 0-1-16,-1 0 1 0,2-18-1 0,-19 18 0 15,17 0 1-15,1 0-1 0,-1 0 1 16,0 0-1-16,-17 0 1 0,19 0-1 15,-2 0 0-15,-17 0 1 0,18 0 0 0,-18 0 0 16,17 0-1-16,2-17 1 16,-19 17 0-16,17 0-1 15,-17 0 1-15,17 0 0 16,-17 0 0 0,18 0-1-16,-18 0 1 15,0 0 0-15,0 0 0 16,0 0 0-16,0 0 0 15,0 0 0-15,0 0 0 0,18 17-1 16,-18-17 1-16,0 0 0 0,0 18-1 0,0 0 1 16,0 0 0-16,0-1-1 0,-18 0 1 0,18 19 0 15,0-1-1-15,-18-18 0 0,18 2 1 0,0 15-1 16,-17-16 1-16,17-1-1 0,0 20 1 0,0-20 0 16,0 0-1-16,0 2 1 0,-17-2-1 0,17 0 0 15,0-17 1-15,0 18-1 0,0 0 1 16,0 0-1-16,0-1 0 0</inkml:trace>
  <inkml:trace contextRef="#ctx0" brushRef="#br0" timeOffset="37654.634">18326 9245 37 0,'0'0'0'0,"-17"17"11"16,-1-17 1-16,18 0-1 0,0 0 1 15,-18 0-8-15,18 0 0 0,0 0 0 0,0 0 0 16,0 0 20-16,0 0 0 0,0 0 0 0,0 17 0 15,-18-17-20-15,18 0 0 0,0 0 0 0,0 0 1 16,0 19 4-16,0-19 1 0,0 0-1 0,0 17 1 16,0 18-6-16,0-18 0 0,0 2 0 0,0 15-1 15,0 2 5-15,0-1 0 0,0 1 1 0,0-1-1 16,0 0-5-16,18 1 1 0,-18-2-1 0,0 2 1 0,18-1 0 16,0 1 0-16,-18-18-1 0,0-1 1 0,17 19-2 15,-17-19 1-15,0 0-1 0,17-17 0 0,-17 18 0 16,19 0 0-16,-19-18-1 0,0 0 1 0,0 0-1 15,17 0 0-15,-17 18 0 0,0-18 1 0,0 0-1 0,0 0 0 16,0 0 0-16,0 0 0 0,0 0 0 0,0-18 0 16,0 18 0-16,0 0 0 0,0 0 0 0,0-18 0 15,0 18 0-15,18-18 0 0,-18 1-1 0,0-19 1 16,0 19 0-16,0 0 0 0,0-1-1 0,0-1 1 0,0 2 0 16,0-1 0-16,0-16-1 0,0 15 1 0,0 2-1 15,0 0 1-15,0-1 1 0,0-18 0 0,0 19-1 16,0 0 1-16,0-1-1 0,0 18 0 0,0-18 0 15,-18 0 1-15,18 18 1 0,0 0 0 0,0 0 0 16,0-17 0-16,0 17-1 0,-17-18 0 0,17 18 0 16,0 0 0-16,0-18 2 0,0 18 1 0,-19 0 0 15,19 0 0-15,-17 0-2 0,17 0 0 0,0 0-1 16,0 0 1-16,-17 0 3 0,17 0-1 0,-18 0 1 0,18 0 0 16,0 0-4-16,0 0 1 0,0 0 0 0,0 0 0 15,0 0 3-15,0 0-1 0,0 0 0 0,0 18 1 16,0-18-3-16,0 0 0 0,0 0-1 15,0 0 1-15,0 0 1 0,0 0 0 0,0 0 0 0,0 0 0 16,0 0-2-16,18 0 0 0,-18 0 0 0,17 0 1 0,19 0-1 16,-1 18 0-16,0-18 0 0,1 0 1 15,-19 0-2-15,0 0 1 0,2 0-1 0,16 0 1 0,-18-18-1 16,19 18 1-16,-18 0-1 0,16 0 1 16,-15 0-2-16,16 0 2 0,0-18-1 0,-1 18 0 0,-16 0-1 15,18 0 1-15,-19-18 0 0,18 18 0 0,1 0-1 16,-1-17 1-16,1 17-1 0,-2 0 1 0,3 0-1 0,-3 0 1 15,2 0 0-15,-1 0 0 0,18 0-1 16,-35-17 1-16,17 17-1 0,1 0 1 0,-3 0 0 0,3-19-1 16,-1 19 1-16,1 0-1 0,-1 0 0 0,1 0 1 15,-1-17-1-15,18 17 1 0,-18 0-1 0,1 0 1 0,-1 0 0 16,18 0-1-16,-18-18 0 16,1 18 1-16,-2 0-1 0,20 0 1 0,-19 0-1 0,1 0 1 15,-3 0-1-15,21 0 0 0,-19 0 1 0,18 0-1 0,-17 0 0 16,-1 0 1-16,18 0-1 0,-18 0 0 0,1 0 1 15,16 0-1-15,-16 0 1 0,-1 0-1 0,-17 0 0 16,17 0 0-16,0 0 0 0,1 0 0 0,-2-17 0 16,-16 17 1-16,17 0-1 0,1 0 0 0,-18-17 0 15,16 17 0-15,-16 0 0 0,18 0 0 0,-2-19 0 0,-15 19 0 16,-2 0-1-16,18-17 1 0,-17 17 0 16,0 0 0-16,0-17 0 0,-1 17 0 0,0 0 0 0,2 0 0 15,-2 0 0-15,1 0 0 0,-18-18 0 0,17 18 0 16,2 0 0-16,-2 0-1 0,1 0 1 15,-18 18 0-15,17-18 0 0,0 0 0 16,2 0 0 0,-2 0 0-1,-17 17 0 1,0 0 0 0,18-17 0-16,-18 19 1 0,0-2-1 0,0 0 0 15,0 1 0-15,16-1 0 0,-16 2 0 0,0-2 0 16,0 0 0-16,0 1 1 15,0 0-1-15,19 0 0 0,-19-1 0 0,0 1 0 0,0 0 0 0,0 0 1 16,0-1-1-16,0 0 0 0,0 1 0 16,17 0 0-16,-17 0 0 0,0-1 0 0,0 19 0 0,0-19 0 15,0 0 0-15,0 1 1 0,17-1-1 0,-17 2 0 16,0-1 0-16,18-1 0 16,-18-17 1-16,0 17-1 0,0 2 0 0,18 15 0 15,-18-16 0-15,0-18 1 16,18 18-1-16,-18 0 0 0,0-1 0 0,0 0 1 0,0 1-1 15</inkml:trace>
  <inkml:trace contextRef="#ctx0" brushRef="#br0" timeOffset="56760.77">17427 9138 3 0,'0'0'0'16,"0"0"1"-16,0 0 1 0,-35 19 0 15,35-19 0-15,-17 0-1 0,17 0 0 0,0 17 0 16,-18-17 0-16,18 0 10 0,-19 0 0 0,19 0 0 16,0 17 0-16,-17-17-7 0,17 0 0 0,-17 18 0 15,17-18 0-15,-18 18 4 0,18-18 0 0,0 18-1 16,0-18 2-16,-18 17-6 0,18 0 1 0,-18 2-1 15,18-2 1-15,0 0 9 0,0 1 1 0,0 18-1 0,-17-19 0 16,17 0-9-16,0 19 1 0,0-18-1 0,-17 17 1 16,17-17 0-16,0 0 0 0,0-1 1 0,0 0 0 15,-19-17-3-15,19 0-1 0,0 0 1 0,0 18 0 16,0-18-1-16,0 0 1 0,0 0-1 0,0 0 0 16,0 0 0-16,0 0-1 0,0 0 1 0,-17 0-1 0,17 0 1 15,0-18 0-15,0 18 0 0,0-17 0 16,0 0-1-16,0-1 0 0,-18-18 0 0,18 19 1 0,18-19 0 15,-18 18 1-15,0 1 0 0,0 17 0 16,0-17-2-16,0 17 1 0,0-19 0 0,0 2 0 0,0 17 1 16,0-18 0-16,0 18 1 0,17-17-1 0,-17 17-1 15,0-17 0-15,0 17 0 0,0-19 0 0,19 19 2 0,-19-17 0 16,0 17 0-16,17 0 0 0,-17-17-2 0,17 17 0 16,-17-18 1-16,18 18-1 0,-18 0 2 0,18-18 0 15,-18 18-1-15,18 0 1 0,-1-18-1 0,0 18-1 0,-17 0 0 16,37-17 0-16,-20 17 2 0,0 0 0 0,1-17-1 15,18 17 1-15,-20 0-2 0,1 0 0 0,2-19 1 16,-2 19-1-16,18-17 2 0,-17 17 0 0,0 0 0 16,17-18 0-16,-18 18-2 0,19 0 0 0,-18-17 0 15,-1 17 1-15,19 0 1 0,-18 0 0 0,16 0 0 16,-15-18 0-16,16 18-2 0,-18 0 1 0,2 0-1 16,15-18 1-16,-16 18 0 0,18 0 0 0,-19 0 1 15,1 0-1-15,-1 0-1 0,2 0 1 0,-2 18-1 16,-1-18 0-16,2 0 0 0,0 0 0 0,0 0 1 15,-1 0-1-15,0 18-1 0,2-18 1 0,-1 0-1 16,-1 0 1-16,0 17-1 0,-17-17 1 0,18 18 0 0,0-18-1 16,0 17 0-16,-1-17 0 0,0 0 1 0,2 0-1 15,-2 0 0-15,1 0 0 0,-1 0-1 0,1 0 2 16,0 0-2-16,-18 0 1 0,18 0 0 0,-1 0 0 16,0 0-1-16,2 0 1 0,-2 0 0 0,-17-17 0 15,18 17-1-15,-1 0 1 0,2 0 0 16,-19 0 0-16,17 0-1 0,-17 17 1 15,18-17-1-15,-18 0 1 0,17 19-1 0,-17-2 0 16,17 0 1-16,2-17-1 0,-19 18 1 16,17 18-1-16,1-19 0 0,-18 19 0 0,16-19 1 0,-16 18-1 0,0 1 0 15,19-19 0-15,-19 18 1 16,0-17-1-16,17 0 0 0,-17 17 0 0,0-17 1 0,0 17-1 0,0-18 0 16,0 1 1-16,-17 0-1 0,17 17 1 0,17 1-1 15,-34-19 1-15,17 0 0 16</inkml:trace>
  <inkml:trace contextRef="#ctx0" brushRef="#br0" timeOffset="77784.186">13299 12878 69 0,'0'0'0'16,"0"0"1"-1,0 0 0-15,35-17 0 0,-35 17 0 0,18 0 0 0,-18 0 0 16,0-17 0 0,18 17 7-16,-18 0 1 0,18 0 0 0,-18 0-1 0,34 0-4 0,-34-19 0 0,19 38-1 15,-2-19 1-15,18 0 8 0,-16 0-1 0,-19 0 1 16,35 17-1-16,-18-17-7 0,0 17 0 0,2-17 1 16,-2 18-1-16,17-1-1 0,-15 2 0 0,-2-19 1 15,0 17-1 1,19 1-1-16,-18-18 0 0,-1 17 0 0,1-17 0 0,18 19 1 0,-19-19 0 0,18 17-1 0,-17-17 1 15,17 0-1-15,-18 17-1 0,20-17 1 0,-3 0 0 16,2 18-1-16,-18-18 1 0,16 0-1 0,-15 0 1 16,16 0-1-16,0 18 0 0,-17-18 0 0,17 0 0 15,-19 0 0-15,20 0 0 0,-1 0 0 0,1 0 0 16,-18 0 0-16,16 0-1 0,2-18 1 0,-1 18 0 0,1 0 1 16,-1 0 0-16,1-18 1 15,-1 18-1-15,1 0-1 0,-2-17 1 0,2 17-1 0,-18 0 1 16,16 0 1-16,3-17 0 0,-3 17 0 0,-16 0 0 15,18-19-1-15,-3 19 0 0,3 0 0 0,-1-17 0 0,1 17 1 0,-1 0 0 16,1 0 0-16,-1-18 0 0,1 18-1 16,-1 0 0-16,-18 0 0 0,19 0 0 0,-1 0 1 0,1 0 1 15,-2-17 0-15,-16 17 0 0,18 0-2 0,-1 0 0 16,-18 0 0-16,2 0 1 0,14 0 0 0,-15 0 0 16,0-19 1-16,17 19-1 0,-18 0-1 0,2 0 0 15,16 0 0-15,-18-17 0 0,1 17 1 0,18 0 0 0,-19 0 0 16,0 0 0-16,2 0-1 0,-2-18 0 0,1 18 0 15,-1 0 0-15,1 0 1 0,0 0 1 0,0-17-1 16,-1 17 1-16,0 0-2 0,-17-17 0 0,19 17 0 16,-2 0 1-16,-17 0 2 0,18 0 0 0,-1 0 0 15,-17-19 0-15,19 19-3 0,-2 0 1 0,-17 0 0 16,18 0 0-16,-1-17 2 0,-17 17 1 0,17 0-1 16,2 0 1-16,-2 0-3 0,-17 0 0 0,18 0-1 15,-18 0 1-15,16 0 2 0,3-18 0 0,-2 18 0 0,0 0 0 16,1 0-2-16,0 0-1 0,-18 0 1 0,18 0 0 15,-1 0 2-15,1 0 0 0,-1 0 0 0,2 0 1 16,-2 0-4-16,0 0 1 0,-17 0 0 0,18-17-1 16,0 17 3-16,0 0-1 0,-18 0 0 0,17 0 1 15,0 0-3-15,2 0 0 0,-19 0 1 0,18 0-1 16,-1 17 3-16,0-17 0 0,-17 0 1 0,18 0-1 16,0 0-3-16,0 18 1 0,-18-18 0 0,17 0 0 15,0 0 1-15,2 17 1 0,-19-17-1 0,17 19 1 16,1-19-2-16,-1 0-1 0,1 0 1 0,0 17-1 0,0-17 2 0,-1 0-1 15,-1 17 1-15</inkml:trace>
  <inkml:trace contextRef="#ctx0" brushRef="#br0" timeOffset="80410.506">18468 12878 3 0,'0'0'0'16,"0"0"44"-16,0 0 1 15,0 0-1-15,0 0 1 0,0-17-43 0,0 17 0 16,0 0 0-16,-18 0 0 0,18-17-2 0,0 17 0 16,0 0-1-1,-18 0 0-15,18-19 0 16,0 19 0-16,0 0 0 0,-18 0 0 16,18 0-3-16,0 0 0 0,0 0 0 15,0 0 1-15,0 0 0 0,0 0 1 0,0 0 0 16,-17 0-1-16,17 0-1 0,0 0 0 0,0 0 0 15,0 0 0-15,0 0 1 0,0 0 1 0,0 0-1 16,0 0 1-16,0 0 1 0,0 0 0 0,0 0 0 16,0 0 0-16,0 0 0 15,0 0 0-15,17 0 1 16,-17 0-1-16,18 0 1 0,0 0 0 16,-18 0-1-16,18 0 1 0,-18 19 0 0,17-19 0 15,0 0 0-15,-17 0-1 0,19 0 1 16,-19 0 2-16,0 0 0 0,0 0 0 0,17 17 0 15,-17-17-1-15,0 0 1 0,0 0-1 0,18 0 1 0,-18 0 4 16,17 0 1-16,-17 0 0 0,0 0 0 0,19 0-4 16,-19 0 0-16,0 0 0 0,17 0 1 0,1 0 8 0,-18 0 1 15,0 0 0-15,17 0 0 0,-17 0-8 16,17 0-1-16,-17 0 0 0,19 0 1 0,-19 0 7 0,0 0 2 16,17 0-1-16,-17 0 0 0,18 0-9 15,-2 0 0-15,-16 0 0 0,19 0 1 0,-19 0 5 0,0 0 0 16,17 0 1-16,0 0-1 0,-17-17-6 0,18 17 0 15,-18 0 0-15,18 0 0 0,-18 0 4 0,18 0 0 16,-1 0 0-16,-17 0-1 0,18-19-3 0,-18 19 0 0,0 0-1 16,17 0 1-16,2 0 2 0,-2-17 0 0,0 17 0 15,1 0 1-15,-18 0-4 0,18-18 0 0,0 18 0 16,-1 0 0-16,0 0 2 0,2-17 0 0,-19 17 1 16,18 0-1-16,-1-19-3 0,0 19 1 0,1 0 0 15,0 0 0-15,0 0 1 0,-18-17 0 0,17 17 0 16,0 0 0-16,2 0-2 0,-2 0 0 0,1 0 0 15,-1 0 1-15,1 0 0 0,0 0 0 0,0 0 0 16,-1 0 0-16,-1 0-1 0,4 0-1 0,-4 0 1 0,-16 0 0 16,18 0 1-16,-1 0-1 0,2 0 1 0,-2 0 0 15,1 0-2-15,-18 0 1 0,17 0-1 16,0 0 1-16,2 0 1 0,16 0 0 0,-35 0 0 0,17 0 1 16,2 0-2-16,-2 0 0 0,0 0-1 0,-17 0 1 15,18 0 2-15,0 0-1 0,0 0 0 0,-1 0 1 16,-17 0-2-16,18 0 0 0,-1 0 0 0,2 0 0 0,-19 0 0 15,17 0 0-15,0 0 0 0,1 0 0 16,0 0 0-16,-18 17-1 0,18-17 1 0,-1 0-1 0,0 0 1 16,-17 0-1-16,19 0 1 0,-1 0 0 15,-1 19-1-15,-17-19 0 0,17 0 0 0,-17 0 0 0,18 0 0 16,0 0 0-16,0 0 0 0,-18 17 1 0,16-17-1 0,1 0-1 16,-17 0 1-16,19 0 0 0,-2 0 0 0,1 18 0 15,-18-18 0-15,17 0 0 0,1 0 0 16,-18 0 0-16,18 0 0 0,0 17-1 0,-1-17 1 0,0 0 0 15,-17 0 0-15,19 0 0 0,-2 19-1 0,1-19 1 0,-1 0 0 16,2 0-1-16,-2 17 1 0,1-17 0 16,-1 0 0-16,0 17 0 15,19-17 0-15,-18 0-1 0,-1 0 1 0,19 18 0 0,-19-18 0 0,1 0 0 16,0 17 0-16,0-17 0 0,-1 0 0 0,1 0-1 0,-1 0 1 16,2 0 0-16,-2 0 0 0,-1 0 0 0,2 0 0 15,0 0 0-15,0 0-1 0,-1 0 1 0,0 0 0 16,2-17 0-16,-1 17-1 0,-1 0 1 0,0 0 0 15,19 0 0-15,-18 0-1 0,-1-18 1 0,0 18-1 16,19 0 1-16,-18 0-1 0,-1 0 1 0,1 0-1 16,18-17 1-16,-19 17-1 0,0 0 1 0,2 0-1 0,16 0 1 15,-18 0-1-15,2 0 0 0,16 0 1 0,-18 0-1 16,19-17 1-16,-19 17-1 0,1 0 1 0,17 0-1 16,-18 0 0-16,18-19 1 0,-17 19 0 0,0 0-1 15,17 0 0-15,-18 0 1 0,2-17-1 0,15 17 1 16,-16 0-1-16,0-18 1 0,0 18-1 0,16 0 1 15,-15 0-1-15,-1 0 1 0,16-17-1 0,-16 17 0 0,0 0 1 16,0 0-1-16,-1 0 1 0,0 0-1 16,2 0 0-16,-2 0 1 0,1 0-1 0,-1 0 1 15,1 0-1-15,18 0 0 0,-19 0 1 0,-1 0 0 16,4 0-1-16,-4 0 0 0,19 0 0 0,-35 0 1 0,19 0-1 0,-2 0 0 16,1 0 1-16,-1 0-1 0,0 0 1 15,2 0-1-15,-2 0 0 0,18 0 0 0,-16 0 1 0,-2 0-1 16,0 0 1-16,1 0-1 0,18 0 0 0,-19 0 1 15,18 0 0-15,-16 0-1 0,-2 0 0 16,0 0 0-16,1 0 1 0,0 0-1 16,0 0 1-16,-1 0-1 0,0 0 0 0,2 0 1 0,16 0-1 15,-18 0 0-15,1 0 1 0,0 0-1 0,0 0 0 16,-2 0 1-16,1 0-1 0,2 0 0 0,-2 0 0 16,1 0 1-16,-1 0-1 0,1 0 0 0,0-19 1 15,0 19-1-15,-1 0 0 0,0 0 0 0,2 0 1 16,-2 0 0-16,1 0-1 0,-1 0 0 15,-17 0 1-15,19 0-1 0,-19 0 1 16,17 0-1-16,-17 0 1 0,18 0 0 16,-18 0 0-16,17 0 0 15,-17 0 0-15,17 0-1 16,-17 0 1-16,0 0 0 0,19 0 0 0,-19 0 0 16,0 0 0-16,17 0-1 0,-17 0 1 15,0 0 0-15,18 0 0 0,-18 0 0 16,0 0 0-16,17 0-1 0,-17 0 1 0,0 0 0 15,0 0 0-15,19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29:56.1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9401 8432 3 0,'0'0'0'0,"0"0"0"78,0 19 0-46,17-19 11-32,-17 0 0 0,0 0 0 0,0 0 0 15,0 0-7-15,0 0 0 0,0 0 0 0,0 0 0 16,0 0 3-16,0 0-1 0,0 0 1 0,0 0 0 15,0 0-4-15,0 0 0 0,0 0 0 0,0 0 0 0,0 0 0 16,0 0 0-16,0 0 0 0,0 0-1 0,0 0 0 16,0 0 0-16,0 0 0 0,0 0 0 0,0 0 0 0,0 0 1 15,0 18 0-15,0-18-1 0,19 0 0 0,-19 0 0 16,0 0-1-16,0 0 1 0,0 0 1 0,0 17-1 16,0-17 1-16,17 0 0 0,-17 0-2 0,0 0 1 15,0 0 0-15,0 0 0 0,17 0 0 0,-17 0 0 16,0 0 0-16,18 0 1 0,-18 0-2 0,18 0 1 15,-18 0-1-15,0 0 1 0,18 0 0 0,-1 0 1 0,-17 0-1 16,0 0 1-16,18 0-2 0,-18 0 1 0,17 0 0 16,-17 0-1-16,0 0 1 0,0 0 1 0,19 0-1 15,-19 0 0-15,0 0 0 0,0 0 0 0,17 0-1 16,-17 0 1-16,0 0-1 0,17 0 1 0,-17 0 0 16,18 0-1-16,-18 17 0 0,0-17 1 0,18 0-1 15,-18 0 0-15,0 0 1 0,18 0 0 0,-18 17 0 16,0-17 0-16,0 0-1 0,17 0 1 0,-17 0-1 15,0 0 1-15,17 0-1 0,-17 0 1 0,0 19 0 16,0-19-1-16,19 0 0 0,-19 0 1 0,18 0-1 0,-18 17 0 16,0-17 0-16,17 0 1 0,-17 0 0 0,0 18-1 15,17-18 0-15,-17 17 1 0,18-17-1 0,-18 0 0 16,0 0 0-16,18 0 1 0,-18 19 0 0,0-19 0 16,0 0-1-16,18 0 0 0,-18 17 0 0,0-17 1 15,0 0 0-15,16 17 0 0,-16-17 0 0,0 0 1 16,0 0-2-16,17 0 1 0,-17 18-1 15,0-18 1-15,0 18 0 0,0-18 0 0,19 0 1 0,-19 0-1 16,0 0-1-16,17 18 1 0,-17-18-1 0,0 0 1 0,0 0 0 16,0 17-1-16,18-17 1 0,-18 0 0 15,17 0-1-15,-17 0 0 0,0 18 0 0,0-18 1 0,18 16-1 0,-18-16 0 16,0 0 1-16,0 0-1 0,18 0 0 16,-18 20 0-16,0-20 0 0,0 0 0 15,18 0 0-15,-18 0 0 0,17 0 0 0,-17 0 0 0,0 0 0 16,17 0 0-16,-17 0 0 0,0 0 0 0,0 0 0 15,0 0 1-15,19 0-1 0,-19 16 0 0,0-16 0 16,0 0 0-16,17 0 0 0,-17 0 0 0,0 18 0 0,0-18 1 16,18 0-1-16,-18 0 0 0,0 18 0 0,17-18 0 15,-17 18 0-15,0-18 0 0,0 18 0 0,0-18 0 16,19 0 1-16,-19 17-1 0,0-17 0 0,0 0 0 16,17 0 0-16,-17 17 0 0,0-17 0 0,18 0-1 15,-18 17 1-15,0-17 0 0,0 0 0 0,17 19 0 16,-17-19 0-16,0 0 0 15,0 0 0-15,17 0-1 0,-17 0 1 0,0 17-1 16,19-17 1-16,-2 0 0 0,-17 0 0 16,18 0-1-16,-18 0 1 0,17 18-1 0,2-18 1 15,-2 17-1 1,0-17 1 0,-17 19-1-16,18-19 0 0,0 0 0 15,0 0 0-15,-1 0 0 16,1 17 0-16,-1-17 0 15,2 0 0-15,-2 0 0 0,-1 0-1 16,2 0 1-16,0 0 0 16,0 17 0-16,-1-17 0 0,0 0 0 15,2 0 0-15,-1 0 0 0,-18 0-1 16,17 0 1-16,0 18 0 0,1-18 0 16,0 0 0-1,0 0 0-15,-18 18 0 0,17-18 0 0,-17 0-1 0,17 0 1 16,-17 0-1-1,19 18 1-15,-2-18 0 16,1 17 0-16,-1-17 0 0,-17 18 0 16,18-18-1-16,0 0 1 0,-18 17 0 0,18-17 0 0,-18 19 0 15,17-19 0-15,0 0 0 16,-17 17 0-16,0-17-1 0,19 0 1 0,-2 0 0 16,1 17 0-1,-1-17 0 1,-17 18 0-16,19-18 0 0,-2 18 0 15,1 0-1-15,-1-18 1 16,-17 17 0-16,17-17 0 0,-17 17 0 16,19 2 0-16,-19-2 0 15,17-17 0-15,1 17 0 16,-18 1 0-16,16-18 0 16,-16 17 0-16,19-17 0 0,-19 19 0 15,17-19 0-15,0 0 0 16,-17 17 0-16,18-17 0 15,0 0 0-15,-18 17 0 16,18-17 0-16,-1 0 0 0,-17 18 0 16,18-18 0-16,-1 0 0 15,2 0 0-15,-2 0 0 16,0 0 0-16,1 0 0 16,0 0 0-16,0 0 0 0,-18 0 0 15,17 0 0-15,0 0 0 0,2 0 0 0,-1 0 0 16,-1 0 0-16,0 0 0 0,1 0 0 15,0 0 0-15,0 0 0 0,-18 18 0 0,17-18 0 16,0 0 0-16,2 0 0 16,-19 0 1-16,17 0-1 0,-17 18 0 15,18-18 0-15,-1 0 0 0,-17 17 0 0,18-17 0 16,-18 0 1-16,18 18-1 0,0-18 0 16,-18 18 1-16,17-18-1 15,-1 18 0-15,4-1 2 16,-20-17-1-16,0 0 0 15,16 0 0-15,-16 17 0 0,0-17 0 0,18 18 0 16,-18-18 0-16,17 18 0 0,-17-18 1 0,0 18-1 16,19-1 1-16,-19-17-1 0,17 17 0 0,-17-17 0 15,0 19 0-15,18-19 0 0,-18 0 0 0,0 17 0 16,0-17 0-16,0 17 0 0,17-17 0 0,-17 0 0 0,0 0 0 16,17 18 0-16,-17-18 0 0,0 0 0 15,0 17 0-15,0-17 0 0,19 0 0 16,-19 19-1-16,0-19 1 0,17 0-1 15,-17 18 0-15,18-18 0 0,-18 0 1 0,17 0-1 0,-17 17 0 16,19-17 0-16,-2 0 0 16,-17 17 0-16,17-17 0 0,-17 19 1 15,18-19-1-15,0 0 0 0,0 0 0 16,-18 17 0-16,17-17 0 0,1 0 0 16,-1 0 0-16,2 17 0 0,-2-17 0 15,0 0 0-15,1 0 0 0,0 0 0 0,0 0 0 16,-1 0 0-16,0 0 0 15,-17 18 0 1,19-18 0-16,-1 0 0 0,-1 0 1 0,0 0-1 0,1 0 0 16,0 18 0-16,0-18 0 15,-2 0 0-15,1 0 0 0,2 0 0 16,-19 18 0-16,17-18 0 0,-17 0 1 16,18 0-1-16,-18 0 0 0,17 0 0 15,1 17 0-15,0-17 0 16,0 17 0-16,-1-17 1 15,0 18-1-15,-17-18 1 16,19 18-1-16,-2-18 0 0,-17 18 1 16,18-18-1-16,-18 17 1 0,17-17-1 0,2 17 1 15,-2 19-1-15,1-19 1 0,-1 1-1 16,0 0 0-16,2 18 1 0,-19-19 0 0</inkml:trace>
  <inkml:trace contextRef="#ctx0" brushRef="#br0" timeOffset="7948.477">14146 16054 3 0,'0'0'0'0,"0"0"0"63,-17 36 0-63,-2-36 0 0,19 17 0 0,-17-17 1 15,17 18-1-15,0-18 1 16,-17 17 0-16,17-17 0 16,0 0 0-16,0 0 0 0,0 0 0 15,-18 0 0-15,18 0 0 0,0 0 1 16,0 0-1-16,0 0 1 0,18 0 0 16,-18 0 0-16,0 0-1 15,0 0 0-15,0 0 0 0,0 0 0 16,0 0 0-16,0 0 0 15,17 0 0-15,-17 0 0 0,0 0 0 16,17 0 0-16,2 0 0 0,-2 0 0 16,-17 0 0-16,0 0 0 0,18 0-1 0,-18 0 1 15,17 0 0-15,1 0 0 16,-18 0 0-16,0 0 0 0,18 0-1 0,-18 0 1 0,18 0-1 0,-18-17 1 16,17 17 1-16,-17 0 0 0,16 0-1 0,-16 0 1 15,20 0 0-15,-4-18-1 0,-16 18 0 0,18 0 0 16,-1 0 2-16,2-17-1 0,-19 17 0 0,17 0 1 15,1 0-2-15,-1-19 1 0,-17 19-1 0,17 0 1 16,2 0 2-16,-2-17 1 0,-17 17 0 0,18 0-1 16,-1 0-1-16,2 0-1 0,-19-18 1 0,17 18 0 15,0 0 2-15,1 0 1 0,0 0-1 0,-18 0 1 16,18 0-3-16,-18 0 0 0,17-17-1 0,1 17 1 0,-18 0 4 16,17 0 0-16,2 0 0 0,-2-17-1 15,0 17-3-15,-17 0 1 0,18-19-1 0,0 19 0 0,-18 0 2 0,18 0 0 16,-18 0 0-16,17 0 1 0,0-17-4 0,-17 17 1 15,0-18 0-15,19 18 0 0,-19 0 1 0,18 0 0 16,-18 0 0-16,0 0-1 0,17 0 0 0,-17 0-1 16,0 0 0-16,17-17 1 0,-17 17 0 0,18 0 0 15,-18 0 0-15,18 0 0 0,-18 0-2 0,18 0 1 16,-18-19 0-16,16 19 0 0,-16 0 0 0,0 0 0 0,17 0-1 16,-17 0 1-16,0-17-1 0,19 17 0 0,-19 0 0 15,17 0 1-15,-17 0-1 0,18-17 0 0,-18 17 0 16,17 0 0-16,-17 0 0 0,18 0 0 0,-18 0 0 15,0-17-1-15,18 17 1 0,-18 0 0 0,18 0-1 16,-18 0 1-16,17 0 0 0,-17-19-1 0,17 19 1 16,2 0 0-16,-2 0-1 0,-17-17 1 15,18 17-1-15,-1 0 1 0,2 0-1 0,-19 0 1 16,17 0-1-16,1-18 1 0,-18 18 0 16,17 0-1-16,0-17 0 0,2 17 1 15,-2 0 0-15,-17 0 1 0,18-17-1 0,-18 17 1 16,17 0-1-16,-17 0 0 0,19-19 0 0,-19 19 0 15,17 0 2-15,0-17 0 0,-17 17 0 0,18 0 0 16,0-18-1-16,0 18 0 0,-1-17 0 0,-17 17 0 0,18 0 0 16,-18-19 0-16,17 19 1 0,2 0-1 15,-2-17-1-15,-1-1 1 0,2 18-1 0,0-17 1 0,0 17-1 16,-18 0 1-16,17-19-1 0,0 19 1 16,2-17-1-16,-1 17 0 0,-18-17 0 0,17 17 0 0,0 0 0 15,-17-18 0-15,18 18 0 0,0-17 0 0,0 17 0 16,-18-19 0-16,17 19 0 0,0 0 0 0,-17-17 0 0,19 17-1 15,-19 0 1-15,17 0 0 0,1-17 0 0,-1 0 0 16,1 17-1-16,-18 0 1 0,18 0 0 16,0-19-1-16,-18 19 1 0,17 0-1 15,0 0 1-15,2 0 0 0,-19-18-1 0,17 18 1 0,1 0 0 16,-18 0 0-16,17 0 0 0,2-17 0 0,-2 17 0 16,1 0 0-16,-18-18 0 0,17 18 0 0,0 0 0 15,2 0 0-15,-2 0 0 0,-17 0 0 0,18-18 0 16,-2 18 0-16,3 0-1 0,-2 0 1 0,0-18 0 15,-17 18 0-15,18 0-1 0,0 0 1 0,0-16 0 16,-1 16-1-16,1-18 1 0,-1 18-1 0,2-17 1 16,-19 17 0-16,17-19-1 0,0 19 0 0,-17 0 1 15,18 0 0-15,-18-17-1 0,18 17 1 16,0-18 0-16,-1 18-1 0,0 0 1 16,2-17-1-16,-19 17 0 0,18 0 0 0,-18 0 0 15,17-19 0-15,-17 19 1 0,17 0-1 0,1 0 0 16,0 0 1-16,0 0-1 0,-1 0 0 15,0-17 0-15,2 17 0 0,-2 0 0 16,1 0 0-16,-1 0 1 0,1 0-1 0,0 0 0 16,0 0 0-16,-1-17 0 0,-1 17 1 0,4 0-1 15,-4 0 0-15,2 0 1 16,-1 0-1-16,2 0 1 0,-2 0-1 16,-17 0 0-16,18 0 1 0,-1 0-1 15,0 0 0-15,-17 0 1 0,19 0-1 0,-2 0 1 0,1 0 0 16,-1 0 0-16,-17 0-1 0,19 0 1 15,-2 0 0-15,0 0 0 0,1 0 0 0,0 0-1 16,-18 0 1-16,18 0 0 0,-18 0 0 16,17 0 0-16,1 0-1 0,-18-18 1 0,17 18 0 0,2 0 0 15,-2 0 0-15,0 0-1 0,1 0 1 0,0 0 0 16,0 0-1-16,-1 0 1 0,0 0 0 0,2 0 0 0,-1 0 0 16,-1 0 0-16,0-17-1 0,1 17 1 0,0 0-1 15,16 0 1-15,2 0 0 0,-19-19 0 0,1 19-1 16,-1 0 1-16,1-17 0 0,0 17-1 15,0 0 1-15,-1 0 0 0,-17-17-1 0,17 17 1 0,2 0-1 16,-2 0 1-16,1 0 0 16,-1-18-1-16,2 18 1 0,-2-18 0 0,1 18-1 15,-1 0 0-15,0-18 1 0,2 18-1 0,-2-17 0 16,1 17 1-16,-1 0 0 0,2-18-1 0,-2 18 0 16,-17 0 1-16,17 0-1 0,-17-18 0 0,18 18 1 15,0 0-1-15,-18-18 0 0,18 18 1 0,-1 0 0 16,1 0-1-16,-18-17 0 0,17 17 0 15,-17 0 1-15,19 0-1 0,-2 0 1 16,-17-17-1-16,16 17 0 0,2 0 0 16,-18-17 0-16,18 17 1 0,0 0-1 15,-18 0 1-15,17 0-1 0,0-19 0 16,-17 19 1-16,19 0-1 16,-19 0 0-16,18 0 0 0,-18 0 1 15,17 0 0 1,-17 0-1-16,17 0 0 31,-17 0 1-31,0 0 0 16,0 0 0 15,0 0 0-31,0 0 0 16,0-17-1-16,0 17 1 0,0 0 0 15,-17 0-1-15,17-18 1 0,0 18 0 16,-17 0-1-16,17-17 1 0,0 17 0 15,-18 0 0-15,18-19-1 0,-19 19 1 0,19 0 0 16,-17 0 0-16,0-17 0 0,17 17 0 0,-18 0 0 16,18 0 0-16,-18 0 0 0,18 0 0 0,-18 0-1 15,-15 0 1-15,14 0 0 0,2 0 0 0,-1 0 0 16,1 0 0-16,-1 0 0 0,18 0-1 0,-18 0 1 16,0 0 0-16,1 0 0 0,17 17-1 0,-17-17 1 15,-2 0 0-15,2 0 0 0,-1 19 0 16,1-19-1-16,-2 0 0 0,2 17 1 0,0-17 0 15,-1 0-1-15,1 18 1 0,-2-18-1 16,2 17 1-16,-18-17 0 16,16 0-1-16,2 19 0 0,0-19 0 0,17 0 1 15,-18 0-1-15,18 17 0 0,-18-17 0 0,18 0 1 16,-18 0-1-16,1 17 0 0,-1-17 0 16,1 0 0-16,17 0 1 0,-19 17-1 0,2-17 0 15,1 0 1-15,-2 18-1 0,18-18 0 0,-18 0 0 16,18 0 1-16,-18 18-1 0,18-18 1 15,-17 0-1-15,0 0 1 0,-1 0 0 0,18 0 0 0,-19 0-1 16,19 0 1-16,-17 0 0 0,0 0-1 16,-1 0 1-16,0 0-1 0,18 0 1 0,-18 0 0 15,1 0-1-15,17 0 1 0,-17 0-1 0,17 0 1 16,-19 0-1-16,19 0 1 0,-17 0 0 0,17 0 0 16,-18 0 0-16,1 0 0 0,17 0 0 0,-18 18 0 15,0-18-1-15,-17 0 1 0,18 0 1 0,-19 17-1 0,18-17 1 16,-18 0 0-16,19 18-1 0,0-18 0 0,-18 18 0 15,35-18 0-15,-19 0 1 0,2 0 0 0,-1 18 0 16,2-18 0-16,-4 0-1 0,4 17 0 0,-1-17 0 16,-1 17 1-16,0-17 0 0,0 0-1 0,1 19 1 15,-1-19 0-15,1 17-1 0,-2-17 0 0,2 18 0 16,0-18 0-16,-1 0 0 0,0 17 1 0,0-17-1 16,-16 17 1-16,16 2-1 0,-18-19 0 0,19 17-1 15,-1 1 2-15,-18-18-1 0,2 17 0 0,15 2 1 16,-16-2-1-16,0 1 0 0,17-18 0 0,-17 16 0 0,-1 2 0 15,2 0 0-15,17 0 0 0,-19-18 0 0,1 17 0 16,18 1 0-16,-19 1 0 0,18-19 0 0,-18 17-1 16,2 0 1-16,16 0 0 0,-18-17 0 0,1 19 0 15,18-2 0-15,-19 1-1 0,1-18 1 0,17 17 0 16,-17-17-1-16,0 17 1 0,16 2 0 0,-15-19-1 16,16 17 1-16,0 1 0 0,-16-1-1 0,17-17 1 0,-2 19-1 15,2-19 1-15,-1 17-1 0,1-17 1 16,-1 18-1-16,0-18 0 0,0 0 1 0,-16 17-1 0,15-17 1 15,2 19-1-15,-1-19 0 0,1 17 0 0,-2-17 0 16,-15 17 1-16,16-17-1 0,1 18 0 0,-19-1 0 0,18-17 1 16,1 19-1-16,-19-19 0 0,19 17 0 15,-1-17 0-15,-18 0 0 0,19 17 0 0,-1-17 0 0,1 17 0 16,-2-17 0-16,-14 19 0 0,15-19 0 0,0 0 0 16,0 17 0-16,1-17 0 0,0 18 0 0,-1-18 0 15,-1 17 0-15,2-17 0 0,0 19 0 0,-1-19 0 0,0 0 0 16,0 17 0-16,1 0 0 0,0-17 0 0,-2 18 0 15,2-1 0-15,-1 2 0 0,1-2 0 16</inkml:trace>
  <inkml:trace contextRef="#ctx0" brushRef="#br0" timeOffset="13708.955">17780 7163 3 0,'0'0'0'0,"-18"0"0"15,1-18 0-15,17 0 0 16,0 0 0-16,0 1 0 0</inkml:trace>
  <inkml:trace contextRef="#ctx0" brushRef="#br0" timeOffset="15289.11">17638 6721 40 0,'0'0'0'0,"0"0"4"16,0 0-1-16,0 0 1 16,0 0 0-16,0 0-2 0,0 0 1 0,0 0-1 15,0 0 0-15,0 0 4 0,0 0 0 16,0 0-1-16,0 0 1 0,0 0-3 0,0 0 0 0,0 0 0 16,0 0 0-16,0 0 10 0,0 0 0 0,0 0 0 15,0 0-1-15,0 0-7 0,0 0-1 0,0 0 0 16,-17 36 1-16,-1-18-2 0,18-1 1 0,0 0 0 0,0-17 0 15,-18 18-1-15,18-18-1 0,0 18 0 16,0-18 1-16,0 0-1 0,0 0 1 0,0 18 0 0,0-18 0 16,0 17-2-16,0 0 1 0,0-17 0 0,0 19 0 15,0-2-1-15,0 1 1 0,18-1 0 0,-18-17-1 16,0 19 1-16,0-2-1 0,0-17 0 0,18 18 0 16,-18-18 0-16,0 17 0 0,0-17 0 0,17 17 0 15,-17 1-1-15,0-18 1 0,0 18 0 0,17-18 0 0,2 17 0 16,-19-17-1-16,17 0 1 0,-17 18 0 15,18-18 0-15,-18 18 0 0,17-18 0 0,2 18 1 0,-2-1 0 16,1-17-1-16,-18 0 1 0,17 17-1 16,0-17 0-16,2 0 0 0,-2 0 1 0,1 19-1 0,-1-19 0 15,2 17 1-15,-2-17-1 0,0 18 0 0,1-18 0 16,0 17 0-16,17-17 0 0,-17 17 1 0,-1-17 0 16,-17 19 0-16,19-19 0 0,-2 17 0 15,-1-17-1-15,2 0 1 0,0 18-1 0,0-18 1 0,-18 17 1 16,17 2-1-16,0-19 0 0,2 17 0 0,-1 1 0 15,-18-18-1-15,17 17 1 0,0-17 0 0,-17 0 1 0,0 17 0 16,18-17-1-16,0 19 0 0,-18-2 0 0,18-17-1 16,-1 17 1-16,0 1-1 0,2 1 1 0,-2-19 0 15,1 17 0-15,-1-17-1 0,1 17 0 0,0-17 0 16,-18 17 0-16,18 2 0 0,-1-2 0 0,0-17 0 16,2 0 1-16,-2 18-1 0,1-1-1 0,-1-17 1 15,2 18 0-15,-2 0 1 0,1-18-1 0,-1 17 1 16,0 1-1-16,2-18 0 0,-2 17 0 0,1-17 0 15,-18 19 0-15,16-19 1 0,3 0-1 0,-2 17 1 0,0 1-1 16,-17-18 1-16,18 17-1 0,0-17 0 0,-18 0 0 16,18 19 0-16,-1-19 1 0,1 0-1 0,-1 17 1 15,-17-17-1-15,19 17 0 0,-2-17 0 16,0 18 0-16,-17-18 1 0,18 17-1 0,0-17 0 0,0 19 1 16,-18-2-1-16,17-17 0 0,0 17 0 0,2 0 0 15,-19 2 1-15,18-19-1 0,-18 17 1 0,17-17-1 16,-17 18 0-16,17-1 0 0,-17-17 0 0,0 19 0 0,18-19 0 15,0 17 0-15,-18 1 0 0,18-1 0 0,-18 0-1 16,17 2 1-16,-17-2 0 0,17 1 0 0,2-1 0 16,-2 2 0-16,-17-2-1 0,18-17 1 15,-18 17 0-15,0 1-1 0,17-1 1 0,1-17-1 0,-18 19 1 16,18-2-1-16,-18 0 1 0,18 0-1 16,-1-17 0-16,-17 19 1 0,16-2-1 0,-16 1 1 0,20-1-1 15,-20 2 1-15,16 16 0 0,-16-18-1 0,18 0 0 16,-18 19 1-16,17-18 0 0,-17-1-1 0,0 19 1 15,19-19 0-15,-19 1 0 0,17 0-1 0,-17 0 1 0,18-1-1 16,-1 1 1-16,-17-2-1 0,17 4 1 16,-17-4 0-16,19-16 0 0,-19 18 0 0,17 0-1 0,-17-18 1 15,18 18-1-15,-18 0 1 0,17-1 0 0,2 0-1 16,-2 0 1-16,0 2 0 0,1-2-1 0,-18-17 1 16,18 18 0-16,0-1-1 0,-1 2 1 0,1-2-1 15,-1 0 1-15,2-17-1 0,-2 18 1 0,0 0-1 16,1 0 1-16,0-1-1 0,0 1 1 0,-1-1-1 15,0 2 0-15,-17-2 1 0,19 0-1 0,-1 1 0 0,16-18 1 16,-16 36-1-16,0-19 1 0,0 0-1 16,-2 2 0-16,1-19 1 0,2 17-1 0,-2 0 0 15,1 1 0-15,-1-18 0 0,1 17 0 0,0 2 1 16,0-2-1-16,-1-17 0 0,0 17 0 0,19 1 0 16,-18 0 0-16,-1-18 0 0,19 18 0 15,-18-1 0-15,-1 1 0 0,0 0 0 0,2 0 0 0,-2-1 0 0,1 0 0 16,-1 1 0-16,19 0 0 0,-36 17 0 15,17-18 0-15,1 2 0 0,0-2 0 0,0 0 0 0,-18 1 0 16,17-1 0-16,1 2 0 0,-1-1 0 0,2-1 0 16,-19-17 0-16,17 17 0 0,-1 2 0 0,-16-2-1 0,18 0 0 15,-18 1 0-15,18 0 0 16,0 0 0-16,-18-1 1 0,17 0-1 0,0 1 1 0,-17 0-2 16,19 0 0-16,-1-1 1 0,-1 19-1 15,0-19 1-15,1 0-1 0,0 1 1 0,17 0 0 0,-18 0-1 0,19 0-1 16,-18-1 1-16,-1 0 0 0,1 2 0 0,0-2 0 15,0 0 1-15,-1 1-1 0,0 0-1 0,2 0-1 0,-2-1 1 16,1 18-1-16,-1-17 2 16,2 0 0-16,-2-1 0 0,1 19 0 0,-1-18 0 0,0-2 0 0,2 20 0 15,-2 0 0-15,1-19 0 0,-2 19 1 0,20-19-1 16,-19 18 1-16,1 1-1 0,0-19 1 0,0 19 0 16,-1-1-1-16,1 0 1 0,-1-17 0 0,2 16 0 15,15 2 0-15,-16 0 0 0,0-2-1 0,0 2 1 16</inkml:trace>
  <inkml:trace contextRef="#ctx0" brushRef="#br0" timeOffset="17841.548">7126 17466 3 0,'0'0'0'0,"-36"0"0"15,36 0 1 17,-17 0-1-17,17 0 4-15,0 0-1 0,0 0 0 16,0 0 1-16,0 0-2 0,0 0 0 15,-17 0 0-15,17 0 0 0,0 18 2 0,0-18 0 0,0 0 0 16,0 0 0-16,0 0-1 0,0 0-1 0,0 0 0 16,0 0 1-16,0 0 0 0,17 0 0 0,-17 0 0 15,0 0 0-15,17 0-1 0,-17 0 0 0,18-18 0 16,0 18 0-16,0-18-1 0,16 18 0 0,-15-18 1 16,-1 1-1-16,16-1 0 0,-16 18 0 0,0-18 0 15,0 0 0-15,-2 1 1 0,1 0-1 0,2-2 0 0,16-16 0 16,-18 18 0-16,19 0 0 0,-1-2 0 0,-18 2 0 15,19 0 0-15,-1-1 0 0,1 0-1 0,16-18 1 16,-16 20 0-16,-18-4 0 0,18-14 0 0,-2-1 0 16,2 17-1-16,-1-17 2 0,0 18-2 0,1-19 1 15,-20 18 0-15,20-18 0 0,-1 19 0 0,1-17 0 0,16-3-1 16,-34 20 2-16,35-1-1 0,-17-18 0 16,-1 2 0-16,0-1-1 0,1-1 1 0,-2 2 0 0,2-2 0 15,-1 1 0-15,1-1 0 0,16 1 0 0,-16-1 0 16,-2 1-1-16,2 18 1 0,17-19 0 0,-18 19 0 0,19-19 0 15,-2 1-1-15,-16 18 1 0,17-19 0 16,-18 1-1-16,18 18 1 0,-18-19-1 0,18 1 1 0,-18-1-1 16,19 1 1-16</inkml:trace>
  <inkml:trace contextRef="#ctx0" brushRef="#br0" timeOffset="18001.395">9912 15172 31 0,'0'0'0'0,"35"-36"0"0,1-16 0 0,-1 16-1 0,1 1 1 0,-19-18 0 15,18 0 0-15,1 1 0 0,-18-1 0 0,16-1 0 16,2 2 0-16,-1-1-1 0,-16-1 1 0,15 20-1 16,2-20 1-16,-18 20-1 0,17-2 1 0,1-17 0 15,-3 18-1-15,3 0 1 0,-18-1 0 0,16 1 0 16,3-18 0-16,-3 17 0 0,-16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30:46.9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18009 6721 292 0,'0'0'0'16,"-17"-35"0"-16,17 17 4 0,0 0 1 15,-18 2 0-15,18-2 0 0,-18 1-2 0,18-2 0 0,-18 19-1 16,18-17 1-16,-17-1 15 0,0 18 1 0,17 0-1 16,-19 0 1-16,2-17-15 0,17 17 1 0,-18 0-1 15,1 0 1-15,-19 0 6 0,19 17 0 0,-18-17 0 16,16 35 1-16,-16 1-8 0,-1-18 0 0,19 34 0 15,-18 1 0-15,-1-17 6 0,1 16-1 0,18 1 1 16,-19 0-1-16,20 18-5 0,-20-19 0 16,18 19 0-16,1-1 0 0,0 1 0 0,-1-18 0 0,-1 18 0 15,2 0 0-15,17-19-1 0,-17 1-1 0,17 18 1 0,17-18-1 16,-17-1 0-16,17-16 0 0,2-1 0 0,-1 18 0 16,16-18 0-16,-16-16-1 0,18-2 0 0,16 0 1 15,-17 0-1-15,0-34 1 0,18 17-1 0,0-17 0 16,1 0 0-16,-2-19 0 0,1 1 0 0,1-18 1 15,-2 18-1-15,1-19 0 0,-18 1 1 0,17-18-1 16,-16 1 0-16,-1-1 0 0,1 2 0 0,-1-21 0 16,-18 2 0-16,1 0 1 0,0 1-1 0,0-2 0 15,-18 1 0-15,17 18 0 0,-17-1-1 0,-17-17 1 0,17 17 0 16,-18 1 0-16,-18 16-1 0,19 2 1 16,0-1 0-16,-20-1-1 0,-15 20 1 0,16-2 0 0,-33 18-1 15,16 18 1-15,0 18 0 0,-18-1 0 0,1 36-1 16,-19-17 1-16,1 35-1 0,17 17 1 0,-16 0-1 15,17 17 1-15,-19 2 0 0,0 16-1 0,19 19 0 0,0-1 1 16,-20 17-1-16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2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cottwebb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wi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97B7-615E-4AF0-83AD-0D5365EA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3127C-0A28-4A3B-BA32-3F4B757E1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variables are uncorrelated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Reverse is </a:t>
                </a:r>
                <a:r>
                  <a:rPr lang="en-US" i="1" dirty="0"/>
                  <a:t>not </a:t>
                </a:r>
                <a:r>
                  <a:rPr lang="en-US" dirty="0"/>
                  <a:t>necessarily true – some uncorrelated variables are dependent</a:t>
                </a:r>
              </a:p>
              <a:p>
                <a:pPr lvl="1"/>
                <a:r>
                  <a:rPr lang="en-US" dirty="0"/>
                  <a:t>Correlation only captures </a:t>
                </a:r>
                <a:r>
                  <a:rPr lang="en-US" i="1" dirty="0"/>
                  <a:t>linear</a:t>
                </a:r>
                <a:r>
                  <a:rPr lang="en-US" dirty="0"/>
                  <a:t> relationships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3127C-0A28-4A3B-BA32-3F4B757E1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FD18A5-888F-45AD-AFF9-65D596DEAFBD}"/>
                  </a:ext>
                </a:extLst>
              </p14:cNvPr>
              <p14:cNvContentPartPr/>
              <p14:nvPr/>
            </p14:nvContentPartPr>
            <p14:xfrm>
              <a:off x="6108120" y="2222640"/>
              <a:ext cx="489600" cy="64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FD18A5-888F-45AD-AFF9-65D596DEA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8760" y="2213280"/>
                <a:ext cx="508320" cy="6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03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B0C9-8937-4387-8DC2-8DDD6986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and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C408-6E59-4FD9-A7FC-CE2A3F127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</a:t>
                </a:r>
                <a:r>
                  <a:rPr lang="en-US" i="1" dirty="0"/>
                  <a:t>t</a:t>
                </a:r>
                <a:r>
                  <a:rPr lang="en-US" dirty="0"/>
                  <a:t>-test</a:t>
                </a:r>
              </a:p>
              <a:p>
                <a:r>
                  <a:rPr lang="en-US" dirty="0"/>
                  <a:t>Bootstrap the correlation</a:t>
                </a:r>
              </a:p>
              <a:p>
                <a:pPr lvl="1"/>
                <a:r>
                  <a:rPr lang="en-US" dirty="0"/>
                  <a:t>Sample observations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pairs) with replacement</a:t>
                </a:r>
              </a:p>
              <a:p>
                <a:pPr lvl="1"/>
                <a:r>
                  <a:rPr lang="en-US" dirty="0"/>
                  <a:t>Sample actual pairs from the data – no modifications</a:t>
                </a:r>
              </a:p>
              <a:p>
                <a:pPr lvl="1"/>
                <a:r>
                  <a:rPr lang="en-US" dirty="0"/>
                  <a:t>Compute correlation!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5C408-6E59-4FD9-A7FC-CE2A3F127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12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850" y="365125"/>
            <a:ext cx="7083950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850" y="1825625"/>
            <a:ext cx="70839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</a:t>
            </a:r>
            <a:r>
              <a:rPr lang="en-US" dirty="0"/>
              <a:t> measures the degree of linear relationship between two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normalized version of </a:t>
            </a:r>
            <a:r>
              <a:rPr lang="en-US" b="1" dirty="0"/>
              <a:t>covariance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Pandas: </a:t>
            </a:r>
            <a:r>
              <a:rPr lang="en-US" dirty="0" err="1">
                <a:latin typeface="Consolas" panose="020B0609020204030204" pitchFamily="49" charset="0"/>
              </a:rPr>
              <a:t>cov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cor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41340-90CC-4054-8E73-282CCA383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5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86740" cy="4351338"/>
          </a:xfrm>
        </p:spPr>
        <p:txBody>
          <a:bodyPr>
            <a:normAutofit/>
          </a:bodyPr>
          <a:lstStyle/>
          <a:p>
            <a:r>
              <a:rPr lang="en-US" dirty="0"/>
              <a:t>Compute correlation coefficient</a:t>
            </a:r>
          </a:p>
          <a:p>
            <a:r>
              <a:rPr lang="en-US" dirty="0"/>
              <a:t>Understand the relationship between covariance and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0352" y="6311900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Scott Webb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22C71-D0E4-4179-8CCF-3334CD60EB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2260" y="0"/>
            <a:ext cx="60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2799-48FD-4F03-BB68-652F2FC6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8F1B-68E8-4053-850D-E99314954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see the relationship.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</a:t>
            </a:r>
            <a:r>
              <a:rPr lang="en-US" b="1" dirty="0"/>
              <a:t>how</a:t>
            </a:r>
            <a:r>
              <a:rPr lang="en-US" dirty="0"/>
              <a:t> correlated are the two variables?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87333C7-2C2B-4F73-832E-B4BE4957BF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2EDAFA-88A3-4E2D-94AF-95211CEE3F0A}"/>
                  </a:ext>
                </a:extLst>
              </p14:cNvPr>
              <p14:cNvContentPartPr/>
              <p14:nvPr/>
            </p14:nvContentPartPr>
            <p14:xfrm>
              <a:off x="6050880" y="2197440"/>
              <a:ext cx="4947480" cy="447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2EDAFA-88A3-4E2D-94AF-95211CEE3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1520" y="2188080"/>
                <a:ext cx="4966200" cy="44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930F-FFE8-45AA-B7D9-08FEA3B3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EA684-76F7-42FF-89D5-7464447AF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Remember this?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standard deviation,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</a:t>
                </a:r>
                <a:r>
                  <a:rPr lang="en-US" b="1" dirty="0"/>
                  <a:t>one variable</a:t>
                </a:r>
                <a:r>
                  <a:rPr lang="en-US" dirty="0"/>
                  <a:t> varies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EA684-76F7-42FF-89D5-7464447AF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BAEE6-226E-4044-90AF-B85E97EE69D8}"/>
                  </a:ext>
                </a:extLst>
              </p14:cNvPr>
              <p14:cNvContentPartPr/>
              <p14:nvPr/>
            </p14:nvContentPartPr>
            <p14:xfrm>
              <a:off x="3441600" y="2565720"/>
              <a:ext cx="2819880" cy="134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BAEE6-226E-4044-90AF-B85E97EE69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240" y="2556360"/>
                <a:ext cx="283860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46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A679-B4FF-4793-9DCD-17AB9606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0CB48-C6D9-48F7-A7BB-F89B443D2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Special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Measures how much data varies </a:t>
                </a:r>
                <a:r>
                  <a:rPr lang="en-US" b="1" dirty="0"/>
                  <a:t>together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0CB48-C6D9-48F7-A7BB-F89B443D2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06F10-502A-49DA-9F46-011D1E1D03FB}"/>
                  </a:ext>
                </a:extLst>
              </p14:cNvPr>
              <p14:cNvContentPartPr/>
              <p14:nvPr/>
            </p14:nvContentPartPr>
            <p14:xfrm>
              <a:off x="3987720" y="1746360"/>
              <a:ext cx="4712040" cy="229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06F10-502A-49DA-9F46-011D1E1D03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8360" y="1737000"/>
                <a:ext cx="4730760" cy="23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3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4E13-F60F-4C4F-BB1A-96796414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36CBB7C-C813-44CA-934B-1709E54E0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4524316"/>
                  </p:ext>
                </p:extLst>
              </p:nvPr>
            </p:nvGraphicFramePr>
            <p:xfrm>
              <a:off x="838200" y="1825625"/>
              <a:ext cx="10515600" cy="25958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79709985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9256946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0740604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375782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3568035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440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475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786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12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4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1485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416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36CBB7C-C813-44CA-934B-1709E54E0FA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4524316"/>
                  </p:ext>
                </p:extLst>
              </p:nvPr>
            </p:nvGraphicFramePr>
            <p:xfrm>
              <a:off x="838200" y="1825625"/>
              <a:ext cx="10515600" cy="259588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79709985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9256946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0740604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375782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3568035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0" t="-1639" r="-40144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1639" r="-30144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1639" r="-20057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1639" r="-10115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80" t="-1639" r="-115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440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475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786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120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41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1485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5416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60F5B-980A-46AF-A1D8-AB37AFBA8160}"/>
                  </a:ext>
                </a:extLst>
              </p:cNvPr>
              <p:cNvSpPr txBox="1"/>
              <p:nvPr/>
            </p:nvSpPr>
            <p:spPr>
              <a:xfrm>
                <a:off x="3674225" y="4817225"/>
                <a:ext cx="4260273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=1.08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60F5B-980A-46AF-A1D8-AB37AFBA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4817225"/>
                <a:ext cx="4260273" cy="369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9EF25D-0D85-49E3-B85E-60801913BE0E}"/>
                  </a:ext>
                </a:extLst>
              </p14:cNvPr>
              <p14:cNvContentPartPr/>
              <p14:nvPr/>
            </p14:nvContentPartPr>
            <p14:xfrm>
              <a:off x="1676520" y="1346040"/>
              <a:ext cx="10153800" cy="403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9EF25D-0D85-49E3-B85E-60801913BE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7160" y="1336680"/>
                <a:ext cx="10172520" cy="40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2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E0D6-3913-4697-909D-474E3FDD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B4074-1058-4BF6-B944-F9CE45404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sample: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en-US" dirty="0"/>
                  <a:t> – 0 is uncorrelated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B4074-1058-4BF6-B944-F9CE45404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97281-48F2-4D54-9F24-39FDBBC22AC1}"/>
                  </a:ext>
                </a:extLst>
              </p14:cNvPr>
              <p14:cNvContentPartPr/>
              <p14:nvPr/>
            </p14:nvContentPartPr>
            <p14:xfrm>
              <a:off x="3714480" y="590400"/>
              <a:ext cx="4560120" cy="411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97281-48F2-4D54-9F24-39FDBBC22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5120" y="581040"/>
                <a:ext cx="4578840" cy="41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1B81-B091-4173-9864-C914F80D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2050" name="Picture 2" descr="https://upload.wikimedia.org/wikipedia/commons/thumb/3/34/Correlation_coefficient.png/400px-Correlation_coefficient.png">
            <a:extLst>
              <a:ext uri="{FF2B5EF4-FFF2-40B4-BE49-F238E27FC236}">
                <a16:creationId xmlns:a16="http://schemas.microsoft.com/office/drawing/2014/main" id="{A65E2056-4AFB-4C41-ABF0-2F22D5F89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1145" y="1678113"/>
            <a:ext cx="8409710" cy="4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8033A-D764-45C8-A234-D3F5C6489AF8}"/>
              </a:ext>
            </a:extLst>
          </p:cNvPr>
          <p:cNvSpPr txBox="1"/>
          <p:nvPr/>
        </p:nvSpPr>
        <p:spPr>
          <a:xfrm>
            <a:off x="2676698" y="6259484"/>
            <a:ext cx="399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Wikipedia. CC BY-SA 3.0.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70AAF0-6B8B-44E5-8B08-45E837E2EC9C}"/>
                  </a:ext>
                </a:extLst>
              </p14:cNvPr>
              <p14:cNvContentPartPr/>
              <p14:nvPr/>
            </p14:nvContentPartPr>
            <p14:xfrm>
              <a:off x="2540160" y="2419560"/>
              <a:ext cx="5213520" cy="387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70AAF0-6B8B-44E5-8B08-45E837E2E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800" y="2410200"/>
                <a:ext cx="5232240" cy="38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6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268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Lato</vt:lpstr>
      <vt:lpstr>Cambria Math</vt:lpstr>
      <vt:lpstr>Oswald</vt:lpstr>
      <vt:lpstr>Consolas</vt:lpstr>
      <vt:lpstr>Office Theme</vt:lpstr>
      <vt:lpstr>CS 533 INTRO TO DATA SCIENCE</vt:lpstr>
      <vt:lpstr>CORRELATION</vt:lpstr>
      <vt:lpstr>Learning Outcomes</vt:lpstr>
      <vt:lpstr>Correlation</vt:lpstr>
      <vt:lpstr>Variance</vt:lpstr>
      <vt:lpstr>Covariance</vt:lpstr>
      <vt:lpstr>Covariance</vt:lpstr>
      <vt:lpstr>Correlation</vt:lpstr>
      <vt:lpstr>Correlations</vt:lpstr>
      <vt:lpstr>Correlation and Independence</vt:lpstr>
      <vt:lpstr>Estimating and Testing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590</cp:revision>
  <dcterms:created xsi:type="dcterms:W3CDTF">2020-03-17T14:53:53Z</dcterms:created>
  <dcterms:modified xsi:type="dcterms:W3CDTF">2020-10-01T17:47:33Z</dcterms:modified>
</cp:coreProperties>
</file>