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03" r:id="rId4"/>
    <p:sldId id="308" r:id="rId5"/>
    <p:sldId id="309" r:id="rId6"/>
    <p:sldId id="310" r:id="rId7"/>
    <p:sldId id="307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swald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67332C39-FE83-4E58-9308-9BC1601A0514}"/>
    <pc:docChg chg="custSel addSld delSld modSld">
      <pc:chgData name="" userId="495979f9a431ddb0" providerId="LiveId" clId="{67332C39-FE83-4E58-9308-9BC1601A0514}" dt="2020-09-24T19:27:35.077" v="735" actId="14100"/>
      <pc:docMkLst>
        <pc:docMk/>
      </pc:docMkLst>
      <pc:sldChg chg="modSp">
        <pc:chgData name="" userId="495979f9a431ddb0" providerId="LiveId" clId="{67332C39-FE83-4E58-9308-9BC1601A0514}" dt="2020-09-24T18:52:22.403" v="9" actId="20577"/>
        <pc:sldMkLst>
          <pc:docMk/>
          <pc:sldMk cId="1753943686" sldId="298"/>
        </pc:sldMkLst>
        <pc:spChg chg="mod">
          <ac:chgData name="" userId="495979f9a431ddb0" providerId="LiveId" clId="{67332C39-FE83-4E58-9308-9BC1601A0514}" dt="2020-09-24T18:52:22.403" v="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67332C39-FE83-4E58-9308-9BC1601A0514}" dt="2020-09-24T19:27:35.077" v="735" actId="14100"/>
        <pc:sldMkLst>
          <pc:docMk/>
          <pc:sldMk cId="3777021594" sldId="303"/>
        </pc:sldMkLst>
        <pc:spChg chg="mod">
          <ac:chgData name="" userId="495979f9a431ddb0" providerId="LiveId" clId="{67332C39-FE83-4E58-9308-9BC1601A0514}" dt="2020-09-24T19:27:35.077" v="735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67332C39-FE83-4E58-9308-9BC1601A0514}" dt="2020-09-24T19:27:18.164" v="732" actId="478"/>
          <ac:picMkLst>
            <pc:docMk/>
            <pc:sldMk cId="3777021594" sldId="303"/>
            <ac:picMk id="4" creationId="{95822C71-D0E4-4179-8CCF-3334CD60EB1D}"/>
          </ac:picMkLst>
        </pc:picChg>
        <pc:picChg chg="add mod">
          <ac:chgData name="" userId="495979f9a431ddb0" providerId="LiveId" clId="{67332C39-FE83-4E58-9308-9BC1601A0514}" dt="2020-09-24T19:27:24.461" v="734" actId="1076"/>
          <ac:picMkLst>
            <pc:docMk/>
            <pc:sldMk cId="3777021594" sldId="303"/>
            <ac:picMk id="9" creationId="{BDB51362-30A0-438B-A8BC-B44427322890}"/>
          </ac:picMkLst>
        </pc:picChg>
      </pc:sldChg>
      <pc:sldChg chg="addSp modSp">
        <pc:chgData name="" userId="495979f9a431ddb0" providerId="LiveId" clId="{67332C39-FE83-4E58-9308-9BC1601A0514}" dt="2020-09-24T18:54:02.590" v="250" actId="1076"/>
        <pc:sldMkLst>
          <pc:docMk/>
          <pc:sldMk cId="328434628" sldId="308"/>
        </pc:sldMkLst>
        <pc:spChg chg="mod">
          <ac:chgData name="" userId="495979f9a431ddb0" providerId="LiveId" clId="{67332C39-FE83-4E58-9308-9BC1601A0514}" dt="2020-09-24T18:53:55.435" v="222" actId="20577"/>
          <ac:spMkLst>
            <pc:docMk/>
            <pc:sldMk cId="328434628" sldId="308"/>
            <ac:spMk id="2" creationId="{A2422799-48FD-4F03-BB68-652F2FC6014E}"/>
          </ac:spMkLst>
        </pc:spChg>
        <pc:spChg chg="mod">
          <ac:chgData name="" userId="495979f9a431ddb0" providerId="LiveId" clId="{67332C39-FE83-4E58-9308-9BC1601A0514}" dt="2020-09-24T18:53:59.983" v="248" actId="20577"/>
          <ac:spMkLst>
            <pc:docMk/>
            <pc:sldMk cId="328434628" sldId="308"/>
            <ac:spMk id="3" creationId="{B3008F1B-68E8-4053-850D-E99314954FB2}"/>
          </ac:spMkLst>
        </pc:spChg>
        <pc:picChg chg="add mod">
          <ac:chgData name="" userId="495979f9a431ddb0" providerId="LiveId" clId="{67332C39-FE83-4E58-9308-9BC1601A0514}" dt="2020-09-24T18:54:02.590" v="250" actId="1076"/>
          <ac:picMkLst>
            <pc:docMk/>
            <pc:sldMk cId="328434628" sldId="308"/>
            <ac:picMk id="4" creationId="{021D66E3-D02C-4D5C-B6C5-D2424E68141E}"/>
          </ac:picMkLst>
        </pc:picChg>
      </pc:sldChg>
      <pc:sldChg chg="modSp add">
        <pc:chgData name="" userId="495979f9a431ddb0" providerId="LiveId" clId="{67332C39-FE83-4E58-9308-9BC1601A0514}" dt="2020-09-24T19:23:48.327" v="731" actId="20577"/>
        <pc:sldMkLst>
          <pc:docMk/>
          <pc:sldMk cId="879169697" sldId="309"/>
        </pc:sldMkLst>
        <pc:spChg chg="mod">
          <ac:chgData name="" userId="495979f9a431ddb0" providerId="LiveId" clId="{67332C39-FE83-4E58-9308-9BC1601A0514}" dt="2020-09-24T18:55:10.917" v="382" actId="20577"/>
          <ac:spMkLst>
            <pc:docMk/>
            <pc:sldMk cId="879169697" sldId="309"/>
            <ac:spMk id="2" creationId="{08FED3FF-8F91-4B83-A93E-CC68A2A75361}"/>
          </ac:spMkLst>
        </pc:spChg>
        <pc:spChg chg="mod">
          <ac:chgData name="" userId="495979f9a431ddb0" providerId="LiveId" clId="{67332C39-FE83-4E58-9308-9BC1601A0514}" dt="2020-09-24T19:23:48.327" v="731" actId="20577"/>
          <ac:spMkLst>
            <pc:docMk/>
            <pc:sldMk cId="879169697" sldId="309"/>
            <ac:spMk id="3" creationId="{0C015B39-8A3B-4CCD-88E1-671845212739}"/>
          </ac:spMkLst>
        </pc:spChg>
      </pc:sldChg>
    </pc:docChg>
  </pc:docChgLst>
  <pc:docChgLst>
    <pc:chgData userId="495979f9a431ddb0" providerId="LiveId" clId="{7C94AC08-812A-4D1A-86E1-506BCEB65E3B}"/>
    <pc:docChg chg="custSel addSld modSld">
      <pc:chgData name="" userId="495979f9a431ddb0" providerId="LiveId" clId="{7C94AC08-812A-4D1A-86E1-506BCEB65E3B}" dt="2020-09-25T00:42:34.722" v="571" actId="20577"/>
      <pc:docMkLst>
        <pc:docMk/>
      </pc:docMkLst>
      <pc:sldChg chg="addSp delSp modSp">
        <pc:chgData name="" userId="495979f9a431ddb0" providerId="LiveId" clId="{7C94AC08-812A-4D1A-86E1-506BCEB65E3B}" dt="2020-09-25T00:42:34.722" v="571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42:20.405" v="557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5T00:42:34.722" v="571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7C94AC08-812A-4D1A-86E1-506BCEB65E3B}" dt="2020-09-24T20:42:08.814" v="553" actId="1076"/>
          <ac:picMkLst>
            <pc:docMk/>
            <pc:sldMk cId="3777021594" sldId="303"/>
            <ac:picMk id="3" creationId="{086233C9-BBBB-47F1-9ABF-9D8BCAF77A61}"/>
          </ac:picMkLst>
        </pc:picChg>
        <pc:picChg chg="del">
          <ac:chgData name="" userId="495979f9a431ddb0" providerId="LiveId" clId="{7C94AC08-812A-4D1A-86E1-506BCEB65E3B}" dt="2020-09-24T20:41:54.890" v="551" actId="478"/>
          <ac:picMkLst>
            <pc:docMk/>
            <pc:sldMk cId="3777021594" sldId="303"/>
            <ac:picMk id="9" creationId="{BDB51362-30A0-438B-A8BC-B44427322890}"/>
          </ac:picMkLst>
        </pc:picChg>
      </pc:sldChg>
      <pc:sldChg chg="addSp delSp modSp">
        <pc:chgData name="" userId="495979f9a431ddb0" providerId="LiveId" clId="{7C94AC08-812A-4D1A-86E1-506BCEB65E3B}" dt="2020-09-24T20:43:36.103" v="569" actId="14100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43:36.103" v="56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43:36.103" v="569" actId="14100"/>
          <ac:spMkLst>
            <pc:docMk/>
            <pc:sldMk cId="4232748695" sldId="307"/>
            <ac:spMk id="3" creationId="{A5ABA0EB-5D84-4439-8FF0-4CF155163C4F}"/>
          </ac:spMkLst>
        </pc:spChg>
        <pc:spChg chg="add mod">
          <ac:chgData name="" userId="495979f9a431ddb0" providerId="LiveId" clId="{7C94AC08-812A-4D1A-86E1-506BCEB65E3B}" dt="2020-09-24T20:43:29.982" v="568" actId="1076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43:05.150" v="559" actId="478"/>
          <ac:picMkLst>
            <pc:docMk/>
            <pc:sldMk cId="4232748695" sldId="307"/>
            <ac:picMk id="5" creationId="{66341340-90CC-4054-8E73-282CCA3838FA}"/>
          </ac:picMkLst>
        </pc:picChg>
        <pc:picChg chg="add mod">
          <ac:chgData name="" userId="495979f9a431ddb0" providerId="LiveId" clId="{7C94AC08-812A-4D1A-86E1-506BCEB65E3B}" dt="2020-09-24T20:43:07.967" v="560" actId="1076"/>
          <ac:picMkLst>
            <pc:docMk/>
            <pc:sldMk cId="4232748695" sldId="307"/>
            <ac:picMk id="6" creationId="{40C8B369-AAD2-4685-A3CC-8E992950C641}"/>
          </ac:picMkLst>
        </pc:picChg>
      </pc:sldChg>
      <pc:sldChg chg="addSp">
        <pc:chgData name="" userId="495979f9a431ddb0" providerId="LiveId" clId="{7C94AC08-812A-4D1A-86E1-506BCEB65E3B}" dt="2020-09-25T00:42:18.126" v="570"/>
        <pc:sldMkLst>
          <pc:docMk/>
          <pc:sldMk cId="328434628" sldId="308"/>
        </pc:sldMkLst>
        <pc:inkChg chg="add">
          <ac:chgData name="" userId="495979f9a431ddb0" providerId="LiveId" clId="{7C94AC08-812A-4D1A-86E1-506BCEB65E3B}" dt="2020-09-25T00:42:18.126" v="570"/>
          <ac:inkMkLst>
            <pc:docMk/>
            <pc:sldMk cId="328434628" sldId="308"/>
            <ac:inkMk id="5" creationId="{E88E06D6-16A4-40D3-A589-4D059CB0F46E}"/>
          </ac:inkMkLst>
        </pc:inkChg>
      </pc:sldChg>
      <pc:sldChg chg="addSp modSp">
        <pc:chgData name="" userId="495979f9a431ddb0" providerId="LiveId" clId="{7C94AC08-812A-4D1A-86E1-506BCEB65E3B}" dt="2020-09-25T00:42:18.126" v="570"/>
        <pc:sldMkLst>
          <pc:docMk/>
          <pc:sldMk cId="879169697" sldId="309"/>
        </pc:sldMkLst>
        <pc:spChg chg="mod">
          <ac:chgData name="" userId="495979f9a431ddb0" providerId="LiveId" clId="{7C94AC08-812A-4D1A-86E1-506BCEB65E3B}" dt="2020-09-24T20:37:17.415" v="347" actId="20577"/>
          <ac:spMkLst>
            <pc:docMk/>
            <pc:sldMk cId="879169697" sldId="309"/>
            <ac:spMk id="3" creationId="{0C015B39-8A3B-4CCD-88E1-671845212739}"/>
          </ac:spMkLst>
        </pc:spChg>
        <pc:inkChg chg="add">
          <ac:chgData name="" userId="495979f9a431ddb0" providerId="LiveId" clId="{7C94AC08-812A-4D1A-86E1-506BCEB65E3B}" dt="2020-09-25T00:42:18.126" v="570"/>
          <ac:inkMkLst>
            <pc:docMk/>
            <pc:sldMk cId="879169697" sldId="309"/>
            <ac:inkMk id="4" creationId="{45307F63-49EC-4738-A915-743EA0984768}"/>
          </ac:inkMkLst>
        </pc:inkChg>
      </pc:sldChg>
      <pc:sldChg chg="addSp delSp modSp add">
        <pc:chgData name="" userId="495979f9a431ddb0" providerId="LiveId" clId="{7C94AC08-812A-4D1A-86E1-506BCEB65E3B}" dt="2020-09-25T00:42:18.126" v="570"/>
        <pc:sldMkLst>
          <pc:docMk/>
          <pc:sldMk cId="2080992419" sldId="310"/>
        </pc:sldMkLst>
        <pc:spChg chg="mod">
          <ac:chgData name="" userId="495979f9a431ddb0" providerId="LiveId" clId="{7C94AC08-812A-4D1A-86E1-506BCEB65E3B}" dt="2020-09-24T20:30:16.364" v="21" actId="20577"/>
          <ac:spMkLst>
            <pc:docMk/>
            <pc:sldMk cId="2080992419" sldId="310"/>
            <ac:spMk id="2" creationId="{69741ED9-78C2-450E-BF3B-53CC54C59929}"/>
          </ac:spMkLst>
        </pc:spChg>
        <pc:spChg chg="del">
          <ac:chgData name="" userId="495979f9a431ddb0" providerId="LiveId" clId="{7C94AC08-812A-4D1A-86E1-506BCEB65E3B}" dt="2020-09-24T20:29:44.194" v="1"/>
          <ac:spMkLst>
            <pc:docMk/>
            <pc:sldMk cId="2080992419" sldId="310"/>
            <ac:spMk id="3" creationId="{191266D3-24D3-4B73-8A87-8EA9F78222EA}"/>
          </ac:spMkLst>
        </pc:spChg>
        <pc:spChg chg="add mod">
          <ac:chgData name="" userId="495979f9a431ddb0" providerId="LiveId" clId="{7C94AC08-812A-4D1A-86E1-506BCEB65E3B}" dt="2020-09-24T20:38:15.122" v="385" actId="20577"/>
          <ac:spMkLst>
            <pc:docMk/>
            <pc:sldMk cId="2080992419" sldId="310"/>
            <ac:spMk id="5" creationId="{DD4253FC-0B3B-4A2A-8C45-DA8108BCB927}"/>
          </ac:spMkLst>
        </pc:spChg>
        <pc:picChg chg="add mod modCrop">
          <ac:chgData name="" userId="495979f9a431ddb0" providerId="LiveId" clId="{7C94AC08-812A-4D1A-86E1-506BCEB65E3B}" dt="2020-09-24T20:30:39.878" v="24" actId="1076"/>
          <ac:picMkLst>
            <pc:docMk/>
            <pc:sldMk cId="2080992419" sldId="310"/>
            <ac:picMk id="4" creationId="{1587F228-C0ED-4542-BCBA-C18048EAC73D}"/>
          </ac:picMkLst>
        </pc:picChg>
        <pc:inkChg chg="add">
          <ac:chgData name="" userId="495979f9a431ddb0" providerId="LiveId" clId="{7C94AC08-812A-4D1A-86E1-506BCEB65E3B}" dt="2020-09-25T00:42:18.126" v="570"/>
          <ac:inkMkLst>
            <pc:docMk/>
            <pc:sldMk cId="2080992419" sldId="310"/>
            <ac:inkMk id="3" creationId="{B162FC3F-5A30-43E3-ACDB-5C420EAA0C7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36:47.0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23459 9386 106 0,'0'0'0'0,"35"-19"0"0,-17 2 0 0,18-1 0 0,-2 1 0 0,20 0 0 16,-18-19 0-16,-19 19 0 0,18-1 0 0,1 0 0 31</inkml:trace>
  <inkml:trace contextRef="#ctx0" brushRef="#br0" timeOffset="1369.57">23494 8927 50 0,'0'0'0'0,"0"0"8"15,-17 0 1-15,17 0-1 0,0 0 1 16,-18 0-6-16,18 0 1 0,0 0 0 0,-17 0-1 0,17 0 21 16,0 0 1-16,0 0-1 0,0 0 0 15,0 0-19-15,0 0-1 0,0 0 0 0,-19 0 0 0,19 0 14 16,0-19 0-16,0 19-1 0,0 0 1 0,0 0-14 16,0 0 1-16,0 0-1 0,0 0 1 0,19 0 1 15,-2 0 1-15,1 0 0 0,-1 0-1 0,19 0-2 16,-1 0-1-16,1 0 0 0,-19 0 0 0,18 0 4 0,-16 0-1 15,-2 0 0-15,18 0 0 0,-18 0-3 16,2 0 1-16,16 0-1 0,0 0 0 0,-18 0-2 0,18 0 0 16,-17 0 0-16,0 0 0 0,-1 0-1 0,18 19 1 15,-16-19 0-15,-2 0 0 0,-17 0 1 0,17 0 0 16,-17 17 0-16,18-17 0 0,-18 18-1 0,18-18 1 0,-18 0-1 16,0 17 0-16,18 2 3 0,-18-19-1 0,0 17 1 15,0 18-1-15,0-17-1 0,0 17 0 0,0 0 0 16,-18-16 1-16,18 15 0 0,0-16 1 0,0 18-1 15,0-19 1-15,0 19-2 0,0-19 0 0,0 18 0 16,18 1 0-16,-18-2 4 0,17-16-1 0,-17 18 1 16,17-1 0-16,2 1-3 0,-1-19 0 0,-1 18-1 15,0 1 2-15,-17-2 1 0,18 2 0 0,0-1 1 0,-18-18-1 16,18 20-2 0,-18-3 0-16,17-15 0 0,-17 15 0 0,0-16 1 0,0 18 1 0,-17-19-1 0,17 18 1 15,-18-17-3-15,18 0 1 0,-18-1-1 0,18 0 1 16,-18 2 0-16,18-2 0 0,-17 0 1 15,0 1-1-15,17 0-1 0,-18-18 0 0,-1 18 0 0,19-18 0 16,-17 18 1-16,0-18 0 0,17 17-1 0,-18-17 1 16,0 17-1-16,-17 2 0 0,18-19-1 0,-2 17 1 0,2-17 0 15,-18 17 0-15,17 1 0 0,-18 0 0 16,2-18-1-16,15 18 0 0,-15-1 0 0,-2 0 1 0,2 1-1 16,-1 0 0-16,-19 0 1 0,18-1-1 0,2 1 0 15,-2 0 0-15,18 0 0 0</inkml:trace>
  <inkml:trace contextRef="#ctx0" brushRef="#br1" timeOffset="100606.778">14817 9527 3 0,'0'0'0'0</inkml:trace>
  <inkml:trace contextRef="#ctx0" brushRef="#br1" timeOffset="102480.535">14852 9527 3 0,'0'0'0'0,"0"0"1"79,0 0 0-64,0 0 0 1,0 0 0-16,0 0 0 15,0 0 0 17,0 0 0-17,-35 0 0 1,35 0 0 0,0 0 0-1,0 0 0-15,0-18-1 16,0 18 1-16,0 0 0 15,0 0 3-15,0 0 0 0,0 0 1 16,0 0-1-16,0 0-2 0,0 0 1 0,0 0-1 16,0 18 0-16,0-18 5 0,0 0 0 0,0 0 0 0,0 0 0 15,0 0-4-15,0 18 0 0,-19-18 0 16,19 0 1-16,0 0 2 0,0 0 0 0,0 0 0 0,0 0 1 16,0 0-4-16,0 0 0 0,0 0 0 0,0 0 0 15,0-18 3-15,0 18 0 0,0 0 0 0,0 0 0 16,19 0-3-16,-19 0 0 0,0 0 0 31,0-18 0-31,0 18 1 0,0 0 1 0,18-18 0 0,-18 18-1 0,0 0-1 0,0 0-1 0,0 0 1 0,0 0 0 16,0 0 1-16,0 0 0 0,0 0-1 0,0-17 2 15,17 17-3-15,-17 0 0 0,0 0 0 0,0 0 1 0,0 0 2 16,0 0-1-16,0 0 1 0,0 0 0 16,0 0-2-16,0 0 0 0,0 0-1 0,17 0 1 0,-17 0 1 0,0 0 1 15,0-18-1-15,18 18 1 0,-18 0-2 0,0 0-1 16,0 0 1-16,18-18-1 0,-18 18 2 0,0 0 0 15,0 0-1-15,0 0 1 0,0 0-2 16,0 0 1-16,0 0-1 0,0-18 0 0,0 18 1 16,0 0 1-16,0 0-1 0,0 0 0 0,0 0-1 0,0 0 0 0,0 0 0 15,18 0 0-15,-18-17 0 0,0 17 0 0,0 0 0 16,0 0 0-16,0 0-1 16,0 0 0-16,0 0 1 0,0 0-1 0,0 0 0 0,0 0 1 0,0 0-1 15,0 0 0-15,0 0 0 0,0 0 0 0,0 0 0 16,0 0 0-16,0 0 0 0,0 0 0 0,0 0 0 15,0 0 0-15,0 0 0 0,0 0 0 16,0 0 0-16,0 0 0 0,0 0 0 16,0 0 0-16,-18 0 0 0,18 0 0 0,0 0 0 15,0 0 0-15,0 0 0 16,0 0 0-16,-18 0 0 0,18 0 0 0,0 0 0 16,0 0 0-16,0 17-1 0,-18-17 1 15,18 0 0-15,0 0 0 16,0 0 0-16,0 0 0 15,0 0 0-15,0 0 0 16,0 0 0 0,0 0 0 15,0 0 0-15,0 0 0-1,0 0 0 16,0 0 0-31,0 0 0 16,0 0 0-16,0 18 0 16,18-18 0-1,-18 0 0-15,0 0 0 16,0 0 0-16,0 0 0 16,0 0 0-16,0 0 0 15,0 0 0-15,18 18-1 16,-18-18 1-16,0 18-1 15,0-18 1-15,0 17-1 0,0-17 1 16,0 18-1-16,0 0 0 0,18-18 1 16,-18 18-1-16,0-1 0 0,0 0 0 15,0 1 0-15,0 0 0 0,16 0 0 0,-16-1 0 16,0 0 0-16,0 2 0 16,0-2 0-16,0 0 0 0,17-17 0 0,-17 18 0 15,0-1 0-15,0 2 0 0,0-1 0 16,19-1 0-16,-19 0 0 0,0 2 0 15,17-2 0-15,-17 0 0 0,0 1 0 0,0 18 0 16,18-19 0-16,-18 0 0 0,0 1 0 0,0 0 0 16,0 0 0-16,0-1 0 0,0 0 0 15,0 2 0-15,17-2 0 0,-17 0 0 0,0 1 0 0,0 0 0 16,0 0 0-16,0 0 0 0,0-1 0 0,18 0 0 16,-18 2 0-16,0-2 0 0,0 0 0 0,0 1 0 0,0 0 0 15,0 0 0 1,0-1 0-16,0 0 0 0,18-17 0 0,-18 18 0 0,0 0 0 0,0 0 0 15,0-1 0-15,18 1 0 0,-18 0 0 0,0 0 0 16,0-2 0-16,17 2 0 0,-17 0 0 0,0 0 0 16,17 0 0-16,-17-1 0 0,19 0 0 0,-19 2 0 15,0-2 0-15,0 0 0 0,17 1 0 0,-17 0 0 16,18 0 0-16,-18-1 0 0,0 0 0 16,17-17 1-16,-17 19-1 0,0-2 0 15,0 1 0-15,19-18 0 0,-19 17 0 0,0 1 0 16,17-18 0-16,-17 18 0 0,0-18 1 15,0 18-1-15,18-2 0 0,-18 2 1 16,0 0-1-16,17 0 0 0,-17-18 1 16,0 18-1-16,17-18 0 0,-17 17 1 0,0 0-1 15,0-17 1-15,19 19-1 0,-19-2 0 16,0 0 1-16,17 1-1 0,-17 0 1 16,0 0-1-16,18 0 0 0,-18-18 1 0,0 16-1 15,0 3 1-15,0-2-1 0,17 1 1 16,-17-1-1-16,0-17 1 0,0 18-1 0,0 0 0 0,19 0 1 15,-19-1-1-15,0 0 0 0,17 2 1 0,-17-2-1 16,0 1 1-16,0-1-1 0,17 2 0 0,-17-19 1 16,0 17-1-16,0-17 1 0,0 17-1 0,0-17 1 15,0 17-1-15,18-17 0 0,-18 0 1 16,0 18-1-16,0 0 0 0,0-18 1 0,0 18-1 0,0 0 0 16,18-2 1-16,-18 4 0 15,0-4 0-15,0-16 0 16,18 0-1-16,-18 18 1 0,0-18 0 15,0 17 0-15,0-17 0 0,17 19-1 16,-17-19 1-16,0 17 0 16,0 1 0-16,0-18 0 0,0 17 0 15,0 0 0-15,0-17 0 16,0 19-1-16,0-19 1 0,0 17 0 0,0-17 0 16,0 18 0-16,0-18 0 15,0 0 0-15,0 17 0 16,0-17 0-16,0 0 0 0,0 0 0 15,0 0 0-15,0 19 0 16,0-19 0-16,0 0 0 0,0 0 0 16,0 0 0-16,0 0 0 0,0 0 1 15,0 0-1-15,0 0 0 16,0 17 0-16,0-17 1 0,0 0 1 0,0 0-1 16,0 0 1-16,0 0-2 0,0 0 1 0</inkml:trace>
  <inkml:trace contextRef="#ctx0" brushRef="#br1" timeOffset="105122.828">14835 9738 72 0,'0'0'0'0,"17"0"0"31,0 0 0-31,-17 0-1 0,18 0 0 16,0 0 1-16,16-18-1 0,-17 18 1 0,19 0 0 15,-18 0-1-15,-1 0 1 0,1 0 1 0,0-17 0 16,0 17 0-16,-1 0 0 0,19-17 0 0,-19 17 0 0,1 0-1 16,-18-19 1-16,17 2 2 0,2 17-1 0,-19-17 1 15,17-1-1-15,-17 0 0 0,18 18-1 0,-18-18 1 16,0-16 0-16,17 16 1 0,-17-18 0 0,17 1 0 16,-17-1 0-16,0 2-1 0,19 15 0 0,-19-16 0 15,0 1 0-15,17-2-1 0,-17 1 0 0,0-1 0 16,0 2 1-16,0-2-1 0,0 1-1 0,0-1 1 15,0 1 0-15,0-1 1 0,0 1-1 0,0-1 1 16,0-15-1-16,0 15 0 0,0 0 1 0,0 0-1 0,0 2 0 16,0-1 0-16,0-1 1 0,0 2-1 0,-17-20 1 15,17 18-1-15,0 2 0 0,0-1 0 0,0-19 0 16,-19 18 1-16,19 2 0 0,0-2 0 0,-17 1-1 16,17 1 0-16,0 15 0 0,-17-16 1 0,17-1-1 15,0 19 2-15,-18-18 0 0,18 18 0 0,0-2 0 16,0 2-1-16,-17 17 0 0,17-18 0 0,0 1 0 15,-19 17 2-15,19-19 0 0,0 2 1 0,0 17-1 16,0-17-1-16,-17 17-1 0,17-17 1 0,0 17-1 0,0-19 4 16,0 2 0-16,0 17 1 0,0-18-1 0,-18 1-3 15,18 0 0-15,0 17 0 0,0-19 0 0,0 19 4 0,0-17 0 16,0 17 0-16,0 0 0 0,18-18-3 0,-18 18-1 16,0 0 1-16,0-17-1 0,17-2 5 0,-17 19 0 15,19-17 0-15,-19-1 0 0,17 1-4 16,1-1-1-16,-1-17 1 0,0 17-1 0,-17 1 4 0,19-2 0 15,-2 2 0-15,1 0 0 0,-18 0-4 0,17-2 0 16,-17 1 1-16,0 1-1 0,19 0 2 0,-19 17 0 0,17-19 0 16,-17 19 0-16,17-17-2 0,-17 0 0 0,18-1 0 15,-18 18-1-15,18-17 3 0,0-2-1 0,-18 2 0 16,17-1 0-16,-17 18-1 0,18-17-1 0,-18 17 1 16,17 0-1-16,-17-19 1 0,0 19 0 15,0 0 0-15,19 0-1 0,-19 0 0 0,17 0 0 0</inkml:trace>
  <inkml:trace contextRef="#ctx0" brushRef="#br1" timeOffset="105626.023">15434 6404 229 0,'0'0'0'0,"0"0"5"15,0 0 0-15,0 0 0 16,0 0 0-16,0 0-2 0,0 0 0 0,0 0 0 16,0 0 0-16,0 0 4 0,0 0 0 0,0 0 0 15,0 0 0-15,0 0-3 0,0 0-1 0,0 0 0 16,0 0 1-16,0 0-3 0,-18 17 1 0,18-17 0 15,0 0 0-15,-18 18-1 0,18-18 0 0,0 0 0 16,0 0 1-16,0 18-2 0,0 0 1 16,-17-18-1-1,17 0-1-15</inkml:trace>
  <inkml:trace contextRef="#ctx0" brushRef="#br1" timeOffset="106371.417">15416 6721 97 0,'0'0'0'0,"0"0"4"15,0 0 0-15,0 0 0 16,0 0 0-16,0 0-2 0,0 0 0 0,0 0 1 15,0 0-1-15,0 0 4 0,0 0 1 0,0 0-1 16,0 0 1-16,0 0-4 0,0 0 0 0,0 0 0 16,0 0 0-16,0 0 2 0,0 0 0 0,0 0 0 15,0 0 0-15,0 0-3 0,0 0 1 0,0 0-1 16,0 0 1-16,0 0-1 0,0 0 0 0,0 0 0 0,0 0 1 16,0 0-2-16,0 0 0 0,0 0 1 0,0 0 0 15,0 0-1-15</inkml:trace>
  <inkml:trace contextRef="#ctx0" brushRef="#br1" timeOffset="107769.944">15698 6475 156 0,'0'0'0'0,"0"0"1"15,0 0 1-15,0 0-1 16,0 0 0-16,0 0 0 0,0 0 0 0,0 0 0 16,0 0 0-16,0 0 0 0,0 0 0 0,0 0 0 15,0 0 0-15,-54 0 0 0,54 17 0 0,-34 0 0 16,16 19 0-16,0-18 11 0,0 18 0 0,2-19 0 0,-1 17 0 16,-2-16-8-16,19 18 1 0,-17-19-1 0,-1 19 0 15,1-1 5-15,-1-18 0 0,18 1 0 0,-18 18 0 16,18-19-5-16,-18 0 0 0,18-17 0 0,0 19 0 15,0-2 3-15,0-17 0 0,0 18 0 0,-17-18 0 16,17 0-3-16,0 0-1 0,0 0 1 0,0 0-1 0,0 0-2 16,0 0 1-16,0 0-1 0,0 0 1 15,0 0-1-15,0 0 0 0,0 0 0 0,0 0 1 0,0 0 0 16,0 0 1-16,0 17-1 0,17-17 1 0,-17 0-1 16,0 0-1-16,0 0 1 0,0 0 0 0,18 19 0 15,-18-19 0-15,18 17 0 0,-18-17 0 16,18 18 0-16,-1-1-1 0,1 0 1 0,-18 1-1 0,17-18 1 0,2 18 0 15,-2-1-1-15,-1 1 1 0,2-18-1 0,-18 18 1 16,18-18-1-16,0 18 0 0,-1-1 1 0,0-17-1 16,-17 0 1-16,19 17-1 0,-1-17 0 0,-18 0 0 15,17 0 0-15,0 0 0 0,-17-17 0 0,18 17 0 16,0 0 0-16,-18-17 0 0,18-1-1 0,-1 18 1 16,0-18 0-16,2 0 0 0,-19 1-1 0,17-1 1 0,-17 0 0 15,18 18 0-15,-18-17 0 0,17 0-1 0,-17 17 1 16,0-18 0-16,18 1-1 0,-18 17 1 0</inkml:trace>
  <inkml:trace contextRef="#ctx0" brushRef="#br1" timeOffset="108952.335">15822 6439 103 0,'0'0'0'0,"0"0"10"0,0 0 0 15,0 0 0-15,0 0 0 0,0 0-6 0,0 0 0 16,0 0 0-16,0 0 0 0,-19-18 6 0,19 18 0 0,0 0 1 16,-17 0-1-16,17 0-6 0,-17 0 0 0,17 0 0 15,-18 0 0-15,0 18 3 0,0-18 0 0,1 0 0 16,-18 18 0-16,16 0-4 0,2-18 0 0,0 17 1 15,17 0-1-15,-18 2 2 0,0-2 0 0,0 18 0 16,2-16 1-16,-1-2-4 0,17 17 1 0,-19-16 0 16,2 0-1-16,-1 17 2 0,18 1 0 0,-17-18-1 15,17 16 1-15,-18 2-2 0,18-1 0 16,0-18 1-16,-18 19-1 0,18-18-1 0,0-1 0 0,0 19 0 0,0-18 0 16,18-1 0-16,-18 0 0 0,0-17 0 15,18 18 1-15,-18-18-1 0,0 0 1 16,0 18-1-16,17-18 0 0,-17 0 0 0,18 0 0 0,-18-18 0 15,17 18 1-15,2 0 0 0,-2-18 0 0,-17 18 0 16,16-17-1-16,20 0 1 0,-18 17-1 0,-18-35 1 16,17 16 1-16,0 19 0 0,2-17 0 0,-1-1 0 15,-1 18-1-15,-17-17 0 0,17 17 0 0,-17-19 0 16,0 19 1-16,18-17 1 0,-18 17-1 0,0 0 1 16,0-17-2-16,18 17 0 0,-18 0 1 0,0 0-1 0,0 0 1 15,0 0 1-15,0 0-1 0,0 0 1 16,0 0-2-16,0 0 0 0,0 0 1 0,0 0-1 0,0 0 2 0,0 0 1 15,0 0 0-15,0 17 0 0,-18 19-3 16,18-1 1-16,-18 1-1 0,1-1 1 0,0-1 0 0,17 2-1 16,0-1 1-16,-18 1 0 0,-1-2-1 15,19 2-1-15,0-1 1 0,0-18 0 0,0 19 0 0,0-18 0 16,0-1 0-16,19 2 1 0,-19-2-2 16,18-17 0-16,-18 18 1 0,17-18 0 0,0 0-1 0,-17 0 0 0,18 0 0 15,0 0 1-15,0 0-1 0,-1 0 0 0,19-18 0 16,-19 1 0-16,18-2 0 0,-17 19-1 0,18-17 1 15,-19-1 0-15,0 1 0 0,2 17-1 0,-2-19 1 16,-17 19 0-16,18-17 0 0,-1 17-1 0,2-17 1 16,-19 17 0-16,17 0 0 0,-17 0 0 15,18 0 0-15,-18 0 0 0</inkml:trace>
  <inkml:trace contextRef="#ctx0" brushRef="#br1" timeOffset="110460.103">15910 6157 197 0,'0'0'0'0,"0"0"5"16,0 0 0-16,0 0 0 0,0 0 1 15,0 0-4-15,0 0 1 0,0 0 0 0,0 0 0 16,0 0 4-16,0 0 0 0,0 0 0 0,0 0 0 15,0 0-3-15,0 0-1 0,0 0 0 0,35-17 1 0,-35-2-2 32,17 2 0-32,2 0 1 0,-2 17-1 0,-17-18-1 0,18 0 1 0,-1 18-1 0,2 0 1 0,-19 0-1 15,17 0-1-15,-17 0 1 0,18 0-1 16,-18 0 1-16,17 18-1 0,-17 0 0 16,0-1 0-16,0 0 0 0,0 19 0 15,0-19 0-15,0 18 0 0,0 1 0 16,0-19 0-1,0 1 0-15,-17 0 1 0,17 0-1 0,0-1 0 0,0 1 0 0,0 0 0 0,0-18 0 0,0 18 0 16,17-18 0-16,0-18 0 0,19 0 0 16,-2 0 0-16,2 1 0 0,17-19 0 15,-18 18 1-15,0-16-1 0,-16-2 0 0,15 18 0 16</inkml:trace>
  <inkml:trace contextRef="#ctx0" brushRef="#br1" timeOffset="191184.31">12224 10250 43 0,'0'0'0'0,"-36"0"0"15,18 0 0 1,1 0 0-1,17-17 0-15,0 17-1 0,-17 0 0 0,17 0 0 16,-19 0 0-16,2-19 0 0,17 2 1 16,-18 17 1-16,18 0 0 0,0-17 0 15,-17 17-1-15,17 0 1 0,0 0 0 0,0 0 4 16,0 0 0-16,0 0 0 0,0 0 0 0,0 0-3 16,0 0 1-16,0 0 0 0,0 0 0 0,0 0-1 0,0 0 1 15,0 0 0-15,0 17 0 0,0 19-2 16,0 16 1-16,0-16 0 0,-18-2 0 0,18 2 0 0,18-1 0 15,-18 19 0-15,0-20 0 0,0 20 0 0,0-20-1 16,0 19 0-16,0 1 1 0,0-1-1 0,0-1 1 16,0 2-1-16,0-2 0 0,0 1 0 0,0 17 0 15,0-16 1-15,-18-1-1 0,36-1-1 0,-18 19 1 16,0-18 0-16,-18 1 0 0,18-3 0 0,0 3-1 16,0 0 1-16,0-3 0 0,0 3 1 0,0-1-1 0,-18-1 1 15,18 1 0-15,0 0-1 0,0 0 0 0,0-17 0 16,0 17 0-16,0-1 1 0,0-16 1 15,-18 16-1-15,18 1 0 0,0-17-1 0,0-1 1 0,0 19-1 16,0-20 1-16,0 19-1 0,0-18 1 0,0 18-1 16,0 1 1-16,0-19-2 0,0 18 1 0,0-18 1 0,-17 18-1 15,17-19 0-15,0 20 1 0,0-1-1 16,0-18 1-16,0 18-1 0,0-18 0 0,0 18 1 0,0 1-1 16,0-3 0-16,0-15 1 0,0 18-1 0,0-20 1 15,0 1-1-15,0 19 0 0,0-18 0 0,0-2 0 16,17 20 1-16,-17-20 0 0,0 2 0 0,0-1 0 15,0 19-1-15,0-37 0 0,0 18 1 0,0 0-1 0,0 0 1 16,0 1 0-16,0-19 0 0,0 19 0 16,0-1-1-16,0-18 0 0,0 0 0 0,0 2 1 0,0 16 0 15,0-17 0-15,0 0 1 0,0 0-1 16,0-1-1-16,0 0 1 0,0-17-1 0,0 19 1 0,0-2 1 16,0-17 1-16,0 17-1 0,0-17 1 15,18 18-2-15,-18-18 0 0,0 0 0 0,0 17 0 0,0-17 2 0,0 0 1 16,0 0-1-16,0 0 0 0,0 0-2 15,0 0 1-15,0 0-1 0,0-17 1 0,0 17 1 0,18 0 0 16,-18-18 0-16,0-16 0 0,0-37-2 0,0 18 0 16,0 16 1-16,0-14-1 0,0 15 2 0,0-16 0 15,0-2-1-15,0 1 1 0,-18 1-2 0,18-1 1 16,0-1-1-16,-18-16 0 0,18 18 2 0,-17-2-1 0,17-17 1 16,-17-17 0-16,-2 18-2 0,19-1 0 15,-17 1 0-15,-1-19 0 0,18 19 1 0,-17-1 0 0,17 1-1 16,0-2 1-16,-19 2-1 0,19 18-1 0,0-19 1 15,0 1 0-15,0-1 0 0,-17 0 0 16,17 18-1-16,0-18 2 0,0 2-2 0,0 16 1 0,0 0-1 16,0-19 0-16,0 21 1 0,0-3 0 0,0 1-1 15,0-18 1-15,0 20-1 0,17 15 0 0,-17-18 0 0,0-15 1 16,0 15-1-16,0 1 0 0,0 0 1 0,0 0-1 16,0-17 0-16,0 16 0 0,0 1 0 0,0 1 0 15,0-2 0-15,0 2 1 0,0-1-1 0,0 0 0 16,0 18 0-16,19-1 0 0,-19-17 0 0,0 19 0 15,0-20 0-15,0 36 0 0,0-16 0 0,0-2 0 16,0 19 0-16,0-1-1 0,0 0 1 0,0 18 0 0,0-18 0 16,0 1 0-16,0 17 0 0,0-17 0 15,0-1 0-15,0 18 0 0,0 0 0 0,0-18-1 16,0 18 1-16,0 0 0 16,0-18 0-16,0 18 0 0,0-17-1 0,0 17 1 15,0 0 0-15,0-17 0 0,0 17-1 0,0-19 1 16,0 19 0-16,0 0 0 0,0 0 0 0,17 0 0 15,-17 0 0-15,0 0 0 0,0 0 0 16,0 0 0-16,0 0 0 0,0 0 0 16,0 19 0-16,0-2-1 0,18 36 1 15,-1-18 0-15,2 36-1 0,-2-18 1 0,-17-1 0 0,17 19 0 16,-17-1 0-16,0 1 0 0,18 17-1 0,-18-18 1 0,18 2 0 16,-18 15 0-16,0 1 0 0,18-17-1 0,-18 0 1 15,0 17 0-15,0-18-1 0,0 2 1 0,0-20-1 16,0 19 1-16,0 0 0 0,0-19-1 0,-18 18 1 15,18 2-1-15,0-2 1 0,0-17-1 0,-18 18 0 16,18 0 1-16,0-1-1 0,0-17 1 0,0 17-1 16,0-17 1-16,0 18-1 0,0-19 0 0,-18 2 1 15,18-1-1-15,0-1 0 0,0 1 0 0,0 18 1 16,0-18-1-16,0-1 0 0,0 2 0 0,0-1 0 16,0 0 0-16,-17-1 0 0,17-16 0 0,0 17 0 0,0-17 1 15,-17 15-1-15,17-15 0 0,0-1 0 0,0 1 0 16,-19-1 0-16,19 1 0 0,0-2 0 0,0 2 0 15,-17-1 0-15,17-17 0 0,0 18 0 0,-18-2 0 16,18 2 0-16,0-19 0 0,-17 18 0 0,17 1 0 16,0-1 0-16,0 1 0 0,-19-2 0 0</inkml:trace>
  <inkml:trace contextRef="#ctx0" brushRef="#br1" timeOffset="196165.098">12258 8327 128 0,'0'0'0'0,"0"0"0"0,-17 17 5 15,0-17 0-15,17 0 0 0,-18 0 0 0,18 0-3 16,0 17 1-16,-18-17-1 0,18 0 1 0,-18 0 3 0,18 0-1 16,0 0 1-16,0 19-1 0,0-19-2 15,-17 0 0-15,17 0 0 0,0 17 0 0,0-17 0 16,-17 0 0-16,17 18 0 0,0-1 0 0,-19-17-1 15,19 19 0-15,0-1 0 0,0-1 0 0,-17-17 0 0,17 17-1 16,0 0 0-16,17 2 1 0,-17 16-1 0,0-18 0 16,0 2 0-16,0 15 0 0,0 2 0 0,0-1-1 0,0-17 1 15,0 18-1-15,0-2 1 0,0 2-1 0,0-1 1 16,19-1-1-16,-19 2 1 0,0-1-1 0,-19 18 1 16,19-17-1-16,0-1 1 0,0 19-1 0,0-20 1 15,0 20-1-15,0-1 0 0,0-19 1 0,0 20-1 16,-17-2 0-16,17 1 0 0,0 1 1 0,0-2-1 15,-18 1 0-15,18 0 0 0,0-18 0 0,-17 19 1 16,17-1-1-16,-18-1 0 0,18 1 0 0,-18 0 0 16,18-1 0-16,-18 1 0 0,18 1 1 0,0 17-1 15,-17-19 0-15,0 18 0 0,17-16 0 0,0-1 0 0,-19-1 1 16,2 19-1-16,17-18 0 0,0 0 0 0,0 18 0 16,-18-1 0-16,18-18 0 0,0 2 0 0,0-2 1 15,-17 19-1-15,17-17 0 0,0-2 1 0,0 1-1 16,0 17 0-16,0-16 1 0,0 16-1 0,0-17 0 15,-19 19 1-15,19-21 0 0,0 20-1 0,0 0 1 16,0-1 0-16,-17-17-1 0,17 19 1 0,0-2-1 0,-17-1 1 16,17 2 0-16,0-18 0 0,-18 18 0 15,1 0 0-15,17-1 0 0,-19 1-1 0,19-19 1 0,-35 18 0 16,35 2 1-16,-16-19-1 0,-4 17 0 16,4-16 0-16,16-2-1 0,-17 19 1 0,-1-1 0 15,0 1 0-15,0-18 0 0,18 0 1 0,-17 17-1 0,17-17 0 0,-18 1 0 16,1-2-1-16,-2 18 2 0,19-16 0 0,-17-1 0 15,17-1-1-15,0 1 1 0,-17 1 0 0,17-2-1 16,0 1 0-16,0-19 1 0,0 20 0 0,0-18 1 16,0 16-1-16,0-16 1 15,0 16-1-15,0-16 0 0,0-1-1 0,0 1 1 0,0-19 0 0,0 1 0 0,0 17 0 16,0-17 1-16,0-18-2 0,17 17 0 0,-17-17 1 16,-17 0-1-16,17 0 2 0,0 0 0 0,0 0 0 15,17 0 1-15,-17 0-3 0,0 0 1 0,0-17 0 16,0-1 0-16,17-17 1 0,-17 0 0 0,19-19 0 15,-19 1 0-15,0 18-2 0,17-18 1 0,-17 19 0 16,0-20 0-16,18 19 0 0,-1-18 0 0,1 0-1 16,-18 1 1-16,18-2-1 0,0 1 0 0,-18-17 1 15,17 17-1-15,-1-17 0 0,-16 16 0 0,20 1 0 0,-4-35 0 16,2 18 0-16,-1 17 0 0,2-35 0 0,-2-1 0 16,-17 18-1-16,18-17 1 0,-18 17 0 0,17-16 0 15,-17-1-1-15,17-1 1 0,-17 1 0 0,19-18-1 16,-2 0 0-16,-17 18 0 0,18-17 0 0,-18-19 1 15,17 0-1-15,-17 19 0 0,19 0 0 0,-19-20 0 0,17 1 0 16,0 1 0-16,-17 17 0 0,18-17 0 16,-18-1 0-16,18 19 0 0,-18-19 0 0,18 1 0 0,-18 16-1 15,17-15 1-15,-17 15 0 0,18-16 0 0,-18 17-1 16,17 18 1-16,2-18 0 0,-19 0-1 0,17-17 1 16,0 35-1-16,1-19 1 0,-18 19 0 0,18 0-1 15,-18 0 1-15,18 0-1 0,-18 0 1 0,0-2 0 0,17 21-1 16,-17 16 1-16,17-18-1 0,-17 18 1 15,0 1 0-15,0 16-1 0,0-18 1 0,0 20 0 0,0-2 0 16,-17 19 0-16,17-18 0 0,0 18-1 0,0-2 1 16,-17 19 0-16,17-17 0 0,-18-1 0 15,0 18 0-15,0 0 0 16,18 0 0-16,-17 0 0 0,0 0 0 0,17 18 0 16,-19-18 0-16,2 17 0 0,-1 2 0 0,18-2 0 15,-17 18 0-15,17 1-1 0,0-2 0 0,-18 2 1 16,18-1-1-16,-18 1 1 0,18-1-1 0,0 18 1 15,0-1-1-15,-18 1-1 0,18 18 1 0,0-17-1 16,0 16 0-16,-17 18 1 0,17-17 0 0,0 17-1 16,0 17 1-16,0 2 0 0,0-2 0 0,0 19-1 15,0-1 1-15,17 19 0 0,-17-19-1 0,0 36 1 16,0 0 1-16,-17 17-2 0,17 0 1 0,0 1 0 0,0 17 0 16,0-19 0-16,0 3 1 0,-17 16-1 15,17 0 0-15,-19-18 0 0,19-17 1 0,0-1-1 0,-17 37 0 16,-1-36 1-16,18 0-1 0,-17-1 0 0,-2 18 1 15,2-35 0-15,17 1 1 0,0-1-1 0,-17-18 1 16,17 1-1-16,0-19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37:08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12188 8962 3 0,'0'0'0'0,"0"0"1"32,0 0 0-32,0 0 0 0,0 0 0 0,0 0 0 0,0 0 0 15,0 0 6-15,0 0 0 0,0 0 0 0,0 0 0 16,0 0-4-16,0 0 0 0,0 0 0 0,0 0 1 16,0 0 6-16,0 0 0 0,0 0 1 0,0 0-1 15,18 0-6-15,-18 0 0 0,0 17 0 0,0-17 0 16,18 19 2-16,-18-19 1 0,0 17-1 0,0-17 0 15,0 17-3-15,0 1 0 0,0-18 0 0,0 18 0 0,0-18 1 0,-18 18 0 16,18-18 0-16,0 17 0 0,0-17-2 16,0 18 0-16,0-18 0 0,-18 0 1 0,18 17-2 15,0-17 1-15,0 0-1 0,0 19 1 0,0-19-1 0,-18 0 0 16,18 0 0-16,0 0 0 0,0 17 0 0,0-17 1 16,0 0-1-16,0 0 0 0,0 0 0 0,0 0 0 15,0 0 0-15,0 0 0 0,0 0 1 0,0 0 0 16,0 0 0-16,0 0 0 0,18 0 0 0,-18 0-1 15,0 0 1-15,0 0-1 0,18 0 2 0,-18 0 0 16,0 0 0-16,18 0 0 0,-18 0-1 0,0 0 0 0,17 0 0 16,-17 0 0-16,17 0 2 0,-17-17 0 0,0 17-1 15,19 0 2-15,-19 0-3 0,18 0 0 0,-18 0 1 16,17 0-1-16,0 0 4 0,-17 0-1 0,0 0 1 16,18 0-1-16,0-19-2 0,-18 19 0 0,0 0 0 15,18 0 0-15,-2 0 2 0,-16 0 0 0,17 0-1 16,-17 0 2-16,19 0-4 0,-19 0 1 0,17 0-1 15,-17 0 1-15,18 0 2 0,-18 0-1 0,0 0 1 16,17 0 0-16,-17 0-2 0,0 0-1 0,18 0 1 0,-18 0-1 16,18 0 2-16,-18 0 0 0,18 0-1 0,-18 0 1 15,17 0-2-15,-17 0 1 0,17 19-1 0,-17-19 0 16,19 0 1-16,-19 0 0 0,0 0 0 0,0 0 0 16,17 17-1-16,-17-17 0 0,0 0 0 0,0 0 0 15,18 0 0-15,-18 0 0 0,0 0 0 0,0 0 0 16,17 0 0-16,-17 0-1 0,0 0 0 0,0 0 1 0,0 0 0 15,0 17 0-15,0-17-1 0,19 0 1 0,-19 0 0 16,0 0-1-16,0 0 0 0,0 0 1 16,0 0-1-16,0 0 1 0,17 0-1 0,-17 0 1 0,0 0-1 15,0 0 0-15,0-17 0 0,0 17 0 16,0 0 1-16,18 0 0 0,-18 0 0 0,0 0 0 0,0-17-1 16,0 17 0-16,0-19 1 0,0 2-1 0,0-1 1 0,0 1 0 15,0-1 0-15,0 0 0 0,0-17-1 0,-18 18 0 16,18-2 1-16,0 2-1 0,0-1 1 0,0 1-1 15,0 17 0-15,0-19 1 0,0-15-1 0,0 34 0 0,0-17 1 16,0-19-1-16,18 18 0 0,-18 18 1 0,0-18-1 16,0 2 1-16,17-4-1 0,-17 20 0 0,0-16 0 15,17 16 1-15,-17-18-1 0,0 18 1 0,0 0-1 16,19 0 1-16,-19 0-1 16,0 0 0-16,0 0 0 0,0 0 1 0,0 0-1 0,17 0 1 0,-17 0-1 15,0 18 1-15,0 18-1 0,0-2 0 0</inkml:trace>
  <inkml:trace contextRef="#ctx0" brushRef="#br0" timeOffset="4974.392">14181 11609 3 0,'0'0'0'0</inkml:trace>
  <inkml:trace contextRef="#ctx0" brushRef="#br0" timeOffset="7212.465">16333 10108 53 0,'0'0'0'0,"0"0"1"15,0 0 1-15,0 0 0 0,0 0 0 0,0 0-1 0,0 0 1 0,0 0-1 16,0 0 0 0,0 0 4-16,0 0-1 0,0 0 0 0,0 0 1 0,0 0-3 0,0 0 0 0,0 0 1 15,0 0-1-15,0 0 10 0,-18 18 0 0,1 0 0 16,17-18-1-16,-18 18-6 0,0 0-1 0,18-1 0 15,-18 0 0-15,18 2-1 0,-17-19 1 0,17 17-1 16,-17 0 1-16,-2 1-3 0,3 0 1 0,16 0 0 16,-18-1 1-16,18 0-1 0,-17 1 1 0,17-18-1 0,-19 18 1 15,19 0-1-15,0-1-1 0,-17 1 1 0,17 0 0 16,-17 0-1-16,17-2 1 0,0-16-1 0,0 18 1 16,-18 0-1-16,18 0 0 0,0-18 0 0,0 18 0 15,0-1 0-15,0-17 0 0,0 17 1 0,0-17-1 16,0 19-1-16,0-2 1 0,0-17 0 0,18 17 0 15,-18 1 0-15,17 0-1 0,-17 0 1 0,0-1 0 16,17 19 0-16,-17-19-1 0,19 18 1 0,-19-17 0 0,17 0 1 16,-17 16 1-16,18-16-1 0,-18 18 1 15,16-18-1-15,-16 16 0 0,19-15-1 0,-19-2 1 0,17 18 2 0,-17-17 0 16,17 0 1-16,-17-18-1 0,18 18-2 16,-18-2 1-16,18-16-1 0,-18 19 0 0,18-2 3 0,-1-17 1 15,1 18-1-15,-18-18 0 16,17 0-2-16,2 17 0 0,-19-17 0 0,17 0 0 0,0 18 1 0,1-18 1 15,0 0-1-15,0 0 1 0,-1 18-3 0,0-18 1 0,-17 0-1 16,19 18 1-16,-1-18 0 0,-1 0 1 16,0 17-1-16,1-17 0 0,0 17-1 0,-18-17 0 15,18 0 0-15,-1 0 1 0,-17 0-1 0,17 19 0 0,-17-19 1 16,19 0-1-16,-19 0 0 0,17 0-1 16,-17 17 1-16,0-17 0 0,18 0-1 0,-18 0 1 0,17 0 0 15,-17 0-1-15,0 0 0 0,18 0 1 0,-18 0-1 16,0 0 0-16,0 0 0 0,18 0 1 0,-18 0-1 15,0-17 1-15,0 17-1 0,18 0 0 0,-18-19 0 16,0 2 0-16,17 17 0 0,-17-17 0 0,0 17 1 16,16-18-1-16,-16 0-1 0,0 0 1 0,0 18 0 0,20-35 0 15,-20 18 0-15,0-18 0 0,0 17 0 0,0 0 0 16,0-18 0-16,0 19-1 0,0 0 1 0,16-19 0 16,-16 19 0-16,0-1 0 0,18-18 0 0,-18 18-1 15,0-16 1-15,0-2 0 0,0 19-1 0,0-1 1 16,0-18-1-16,0 19 1 0,0-18 0 0,0 17 0 15,-18-17 0-15,18 18-1 0,0-19 1 0,0 19 0 0,-16-1-1 16,16 0 1-16,0 0 0 0,0 0 0 16,-20 2-1-16,20-2 1 0,0 18 0 0,0-18 0 15,-16 0 0-15,16 1 0 0,0 17 0 16,-17-18 0-16,17 18 0 0,-18-18 0 0,0 18 0 16,18-18 0-16,-18 18 0 15,1 0-1-15,17-17 1 0,-18 17-1 0,1 0 1 0,-2 0 0 0,2 0-1 16,0 0 1-16,-1 0-1 0,-18 0 1 15,19 0-1-15,0 0 1 0,-1 17-1 0,-1-17 1 0,2 0 0 16,17 0 0-16,-17 0 0 0,-1 18-1 0,0-18 1 16,0 0 0-16,1 0 0 0,0 0 0 0,-2 18 0 0,19-18 1 15,-17 18-1-15,17-18 0 0,0 0 0 16,0 0 0-16</inkml:trace>
  <inkml:trace contextRef="#ctx0" brushRef="#br0" timeOffset="9506.668">18573 10038 72 0,'0'0'0'0,"0"0"26"15,0 0 1-15,0 0 0 16,0 0 0-16,0 0-23 0,0 0 0 0,0 0 0 16,0 0 0-16,-17-17 9 0,17 17 0 0,-18 0 0 0,18-18 0 15,0 18-9-15,-17 0 0 0,17 0 0 16,-19 0 1-16,2 0 2 0,17 0 1 0,-17 0-1 0,-1 18 1 15,18-18-5-15,-18 17 1 0,0-17-1 0,1 17 1 16,-1 2-1-16,1-2 1 0,17-17-1 0,-19 17 1 16,2 1-1-16,0 0-1 0,-1 0 0 0,0 0 0 15,0-1 0-15,18-17-1 0,0 17 1 0,-17 2-1 16,0-2 0-16,-1 0 1 0,18-17-1 0,-19 36 0 16,2-18 0-16,0-1 0 0,-1-17 0 0,0 17 0 0,18 1-1 15,-18 0 1-15,18 0 0 0,-16-1 0 0,-1 1-1 16,17 0 1-16,-19 0-1 0,19-2 1 0,-17 20 0 15,17-18-1-15,-18 0 1 0,18 16 0 0,0-15-1 16,0-2 1-16,0 18-1 0,-17-17 1 0,17 0-1 0,0 16 1 16,0-15-1-16,0 16 1 0,0-18-1 0,0 1 1 15,0 0 0-15,0 16 0 0,0-16-1 0,0 0 1 16,17 18-1-16,-17-19 1 0,0 0 0 0,0 19 0 16,0-19 0-16,18 1 0 0,-18 0 0 0,0 0 0 15,17 0 0-15,-17 17-1 0,0-18 2 0,19 1-1 0,-19 17 0 16,17-17 0-16,-17 0 0 0,16-1 0 0,-16 19 0 15,18-19 0-15,0 1 0 0,-18 18 0 0,18-19 0 16,-18 0 1-16,17 18-1 0,0-17 0 0,2 18-1 16,-19-20 1-16,18 4 0 0,-1-4 0 0,0 19 1 15,-17-16-1-15,18-2 0 0,0 1-1 0,0-1 1 16,-1 0 0-16,0 2 0 0,2-2-1 0,-2 1 1 16,1-1 0-1,-1-17 0-15,1 19-1 0,0-2 1 0,0 0 0 0,-1-17 0 0,0 17-1 0,19-17 1 16,-18 18 0-16,18-18 0 0,-19 0-1 0,1 18 1 0,-1-18 0 15,19 0-1-15,-19 0 1 0,1 0 0 0,-2 0-1 16,20 0 1-16,-19 0-1 0,1 0 1 0,18 0-1 16,-19-18 1-16,1 18-1 0,18 0 1 0,-19 0 0 15,0 0-1-15,19-18 0 0,-18 18 1 0,16 0 0 16,-15 0-1-16,-1-17 0 0,16 17 1 0,-16-17 0 16,18 17-1-16,-19-17 0 0,0 17 0 0,19-19 1 15,-18 19-1-15,-1-17 0 0,19-1 1 0,-18 18-1 0,15-17 1 16,-13-2-1-16,-4 2 0 0,2 0 0 0,18 17 1 15,-19-18-1-15,1 1 0 0,16-2 1 0,-15 2-1 16,-2-1 0-16,1 2 1 0,-1-4-1 0,19 4 1 16,-19-2-1-16,1 0 0 0,0 0 0 0,0 0 1 15,-1 1-1-15,1 0 0 0,18-19 0 0,-36 19 1 0,17-1-1 16,0 1 0-16,1-2 1 0,0 2-1 0,0 0 0 16,-1-1 0-16,0 0 0 0,2 0 1 0,-1 18-1 15,-1-17 0-15,-17-1 1 0,17 1-1 0,1-2 0 0,-18 3 0 16,18-2 1-16,0 0-1 0,-18 0 0 0,16 18 1 15,-16-35-1-15,17 35 0 0,-17-17 0 0,19-2 0 16,-19 19 1-16,17-17-1 0,-17 0 0 0,0-1 1 16,18 0-1-16,-18 0 0 0,0 0 0 15,0 2 0-15,0-2 0 0,0 0 1 0,0 0-1 16,0 1 0-16,0-1 0 0,0 1 0 16,-18-2 0-16,18 2 0 0,0 0 1 0,-17-19-1 0,-2 18 0 15,19-16 0-15,-17 15 1 0,1 2-1 16,16-18 0-16,-18 17 0 0,0 0 1 0,0-16-1 15,1 16 1-15,0-18-1 0,-1 19 0 0,-1-19 0 0,2 18 1 16,0 1 0-16,17-18-1 0,-36 17 1 0,18 0 0 16,1 1 0-16,17 0-1 0,-17-19 1 0,-19 19 0 15,18-1-1-15,1 0 2 0,-19 0-2 0,18 0 1 16,1 1 0-16,-19 0 0 0,19-2 0 0,-1 2 0 0,1 0 0 16,-19 17 0-16,19-18 0 0,-18 18 0 15,16-18 0-15,-16 0 0 0,19 18 0 0,-4-17-1 0,-13 17 2 16,15-17 0-16,-18 17-1 0,19 0 1 0,-18 0-1 15,16-18 0-15,-15 18 0 0,16 0 1 0,-18 0-1 16,19 0 1-16,0 0 0 0,-20 0 0 0,3 0-1 16,16 0 0-16,0 0 1 0,-17 0-1 0,18 0 2 0,-2 18-1 15,2-18 1-15,-1 0 0 0,1 0-1 0,-19 0 0 16,18 0-1-16,1 0 1 0,-19 17 1 0,20-17 0 16,-2 0 0-16,1 0-1 0,-2 0 0 0,2 0 0 15,0 0 0-15,17 17 0 0,-18-17 0 0,18 0 1 16,0 0-1-16</inkml:trace>
  <inkml:trace contextRef="#ctx0" brushRef="#br0" timeOffset="32401.406">18432 11397 21 0,'0'0'0'0,"18"-17"5"16,0-2 0-16,-18 19 1 15,17-17-1-15,-17 17-3 0,0 0 1 0,0-18 0 16,0 18 0-16,0 0 18 0,0 0 0 0,0-17-1 0,0 17 1 15,0 0-16-15,0 0-1 0,0 0 1 0,0 0-1 16,0 0 18-16,-17-19-1 0,17 19 1 0,0 19-1 16,-18-19-16-16,0 0-1 0,18 0 1 0,-18 0-1 15,1 0 6-15,-1 17 1 0,18-17-1 0,-17 18 0 16,-2-18-6-16,19 17 0 0,0-17 0 0,-17 19 0 16,0-19 3-16,17 17 0 0,0-17 0 0,0 17 0 15,0-17-4-15,0 0 0 0,0 0 1 0,0 17-1 31,0-17-1-31,0 0-1 0,0 0 1 0,0 0 0 0,0 0-1 0,0 0 0 0,0 0 0 0</inkml:trace>
  <inkml:trace contextRef="#ctx0" brushRef="#br0" timeOffset="34085.016">18680 11961 182 0,'0'0'0'0,"0"0"9"16,-36 17 1-16,19-17-1 0,17 0 1 16,-18 0-7-16,18 0 1 0,-17 0 0 0,17 0 0 15,-19 0 9-15,19 0-1 0,0 0 0 0,0 0 1 16,-17 0-9-16,-1 0 1 0,18 0-1 0,-17 0 0 15,-2 0-2-15,19-17 1 0,-17 17-1 0,0 0 1 16,17 0-2-16,-18 0 1 0,0 0 0 0,0 0-1 0,1 0-1 16,-1 0 1-16,1 17-1 0,-2-17 1 15,2 19-1-15,0-19 0 0,-1 0 0 0,0 0 1 16,0 0-1-16,-16 17 0 0,16-17 0 0,-1 0 0 0,-15 0 0 16,16 0 0-16,0 0 0 0,0 0 0 0,-15 0 0 15,14 0 0-15,2 0 0 0,-1 0 0 0,1 0 0 0,-1-17 0 16,0 17 0-16,0 0 0 0,1 0 0 15,0 0 0-15,-2 0 0 0,2 0 0 16,-1 0 0-16,18 17 0 16,-17-17 0-16,17 18 0 15,-19-1 1-15,19 0-1 0,0 2 1 16,0-2 0-16,0 18-1 0,0-16 1 0,0 15-1 16,0 2 1-16,0-19 1 0,0 19 1 0,19 0-1 15,-19-2 1-15,17 2-2 0,-17-19 1 0,18 18-1 16,-18 1 1-16,17-19 1 0,2 18 1 0,-2-16 0 15,0 16-1-15,1-19-1 0,0 4 1 0,0-3-1 16,-1 0 0-16,1 18 1 0,18-35 1 0,-3 19-1 16,-15-2 1-16,18-17-2 0,-19 17 0 0,19 0 0 0,-18-17 0 15,16 19 1-15,-16-19 0 0,18 0 0 0,-19 0 0 16,0 0-2-16,19 0 1 0,-18 0 0 0,17 0 0 16,-17 0 0-16,0 0 1 0,16-19-1 15,-15 19 1-15,-2-17-2 0,18 17 1 0,-16-17 0 0,16 17-1 16,-18-17 2-16,0-2-1 0,2 2 1 0,-2-1-1 15,1 1 0-15,-2 0 0 0,3-3-1 0,-19 4 1 0,17-2 1 16,0 1 1-16,-17-2-1 0,0-16 1 16,18 18-2-16,-18-2 0 0,0-15 1 0,0-1-1 0,0 16 1 15,0-15 1-15,0-2-1 0,0 1 1 0,0 0-2 16,-18-1 0-16,1 19 0 0,17-19 1 16,-17 1 0-16,-2-1 1 0,3 2-1 0,16-1 1 0,-18 16-2 15,1-15 0-15,-2-2 0 0,2 19 1 0,0-19-1 0,-18 18 0 16,16 0 0-16,2 1 1 15,-1 0-2-15,1 17 1 0,-2-17-1 0,2 17 1 0,0 0 0 0,-1 0 1 16,18 0-1-16,-18 0 1 0,18 0-2 0,-18 0 1 0,1 17-1 16,17 0 1-16,-18 0 0 0,1 19 0 15,-2-18 1-15,19 17-1 0,-17 18-1 0,0-17 1 0,17-1-1 16</inkml:trace>
  <inkml:trace contextRef="#ctx0" brushRef="#br0" timeOffset="59725.638">21290 7692 113 0,'0'0'0'0,"0"0"1"16,0 0 0-16,0 0 0 15,0 0 0-15,34-18 0 16,-34 18 1-16,0 0-1 16,0-18 0-16,0 18 0 0,0 0 0 0,18-17 0 0,-18 17 1 0,0 0 1 15,0 0-1-15,0-18 1 0,0 18-1 0,0 0 0 16,0 0-1-16,0 0 1 0,0 0 1 0,18 0 0 16,-18 0 1-16,0 0-1 0,0-17-1 0,18 17 0 0,-18 0 0 15,0 0 0-15,17 0 0 0,-17-19 1 0,18 19-1 16,-18-17 1-16,17 17-2 0,-17-17 1 0,19 17-1 15,-19-17 1-15,17 17-1 0,-17 0 0 0,17-19 0 16,1 19 1-16,0-18-1 0,-18 18 0 16,18 0 0-16,-18-17 0 0,17 17 0 0,-17-17 0 15,17 17 0-15,2 0 0 0,-19-19 0 0,18 19 0 16,-1 0-1-16,0-17 1 0,-17 0 0 0,18 17 0 16,0 0 0-16,0-18-1 0,-18 18 1 0,17-17 0 15,-17 17 0-15,17-19 4 0,2 19 1 0,-2-17-1 16,1 17 1-16,-1-18-3 0,1 1-1 0,-18 17 1 0,18-19 0 15,0 19 4-15,-1-17 0 0,-1 17 0 0,4-17 0 16,-4-1-3-16,2 18-1 0,-1-17 0 0,2-2 1 16,-2 19 1-16,1-17 1 0,-1 17 0 0,0-17 0 15,2-1-3-15,16 18 0 0,-18-18 0 0,2 0 0 16,-2 18 2-16,0-17 1 0,1-1-1 0,0 18 0 16,0-18-2-16,-1 18 0 0,1-17 0 0,-1 0-1 0,2-1 4 15,-2 1 0-15,18 17 0 0,-17-19 0 16,0 2-3-16,-1-1 0 0,19 1 0 0,-18-2 0 0,-1 19 2 15,18-17 0-15,-17 0 0 0,0 17 0 0,-2-18-2 16,20 0 0-16,-19 0-1 0,1 1 1 0,-1 0 1 16,19 17 0-16,-1-36 0 0,-18 36 0 0,19-18-2 0,-18 1 0 15,-1-1 1-15,19 0-1 0,-1 0 3 0,-18 2 0 16,2-2-1-16,16 1 2 0,1-2-4 0,-19 2 1 16,18-1-1-16,-17 1 1 0,0-2 2 0,17 2 0 0,1 0 0 15,-19-1 0-15,17 0-3 0,2 0 1 0,-19 1-1 16,19-18 1-16,-18 17 2 0,16 18-1 0,-16-18 1 15,18-17 0-15,-2 35-3 0,-15-18 1 16,16 0-1-16,-18-16 1 0,19 15 1 0,-1 2 0 0,-18-1 0 16,19 1 0-16,-18 0-1 0,18-2-1 0,-1 2 0 15,-1 0 1-15,2-1 1 0,-18 0 0 0,17 0-1 16,-1 1 1-16,2 0-1 0,-18-2-1 0,17 2 0 16,1-18 0-16,-19 17 1 0,18 0 1 0,1 0-1 15,-19-16 1-15,19 15-3 0,-1 2 1 0,-18-1 0 0,19 1 1 16,-1 0-1-16,-18-2 0 0,19 2 1 0,-18 0-1 15,17-1 0-15,1-18-1 0,-19 19 1 0,19-1 0 16,-2-1 0-16,-17 2 0 0,19 0 0 0,-1 0 0 16,1-1 0-16,-19 0-1 0,1 0 1 0,18-16-1 15,-19 15 1-15,18 19 0 0,1-17 0 0,-19-1 0 16,18-18-1-16,-16 19 0 0,15 0 0 0,-16 0 1 16,18-1-1-16,-19 0 1 0,19 0 0 15,-1 0 0-15,-18 1-1 0,19-2 0 0,-18 19 1 0,15-34-1 0,-14 17 1 16,16-1 0-16,-18 18 0 0,19-18 0 15,-1 0-1-15,-18 1 0 0,19 0 1 0,-18-19-1 0,-1 18 1 16,19 1-1-16,-1-2 1 0,-18 2 0 0,19-1-1 16,-18 18 0-16,18-16 0 0,-2-2 0 0,-16 0 0 0,18 0 1 15,-1 0-1-15,-18 1 1 0,19-2-1 0,-2 2 0 16,-16 0-1-16,17 0 2 0,-18-2-2 0,20 2 2 16,-3-1-1-16,-16 1 0 0,18 0 0 0,-19-2-1 15,19 2 1-15,-19-1 0 0,18 1 0 0,1 17 0 0,-18-19 0 16,16 2 0-16,-15-1-1 0,16 1 1 0,-18-2 0 15,19 3 0-15,-1-2-1 0,-18 18 1 0,19-18 0 16,-2 1 0-16,-15-2-1 0,15 2 1 0,-16 0-1 16,18 0 1-16,-1-2 0 0,-18 19-1 0,19-17 1 15,-19-1-1-15,19 1 1 0,-18 17-1 0,16-36 1 16,3 19-1-16,-3-1 1 0,-16 18 0 0,18-36-1 16,-2 19 1-16,-15-1-1 0,16 1 1 0,0-2-1 15,1 2 1-15,-3-18-1 0,3 18 0 0,-1-2 1 16,-16 2-1-16,16 0 1 0,-18 0-1 0,19-2 0 0,-19-16 1 15,18 17-1-15,-16 0 1 0,-2 0-1 0,18 2 0 32,1-2 1-17,-19 1-1-15,1-2 0 0,18 2 1 0,-19-18-1 0,18 16 1 0,-17 2-1 0,17 0 1 0,1-1-1 0,-18 1 1 0,-1-2-1 0,18 2 0 0,-17 0 1 16,0 0-1-16,15-2 0 0,-14 2 1 16,-2-1-1-16,1 0 0 0,-1 0 1 0,19 0-1 0,-18 1 1 15,-1 17-1-15,0-17 0 0,2 0 1 16,16-2-1-16,-18 2 1 0,2 17-1 0,-2-18 0 0,1 1 1 15,-1-2-1-15,19 19 1 0,-19-17-1 0,1 0 1 16,-1-1-1-16,2 18 0 0,-2-18 1 0,18 0-1 0,-17 1 0 16,0 17 1-16,-1-17-1 0,1 0 0 0,-1 17 1 15,2-19-1-15,-2 2 1 0,-1 17-1 0,2-18 0 16,18 18 1-16,-19-36-1 0,0 36 0 0,2-18 1 16,16 1-1-16,-18 0 1 0,1 17-1 0,0-19 0 0,17 2 0 15,-18 0 1-15,2-1-1 0,-2 1 1 0,18 17-1 16,-17-36 0-16,0 36 0 0,0-17 1 0,-1-1-1 15,0 0 0-15,2 0 0 0,-2 1 1 0,18-1-1 16,-35 2 0-16,19 16 0 0,-2-20 1 0,1 4-1 16,-1-2 0-16,0 18 1 0,2-18-1 0,-2 0 0 15,1 0 0-15,-2 1 1 0,3 0-1 0,-2 17 0 16,0-19 0-16,1 2 0 0,0 0 1 0,0 17-1 16,-1-18 0-16,1 18 1 0,-18-17-1 0,17-2 0 15,19 19 0-15,-19-34 1 0,1 34-1 0,0-18 0 16,0 0 1-16,-1 0-1 0,0 1 0 0,2-1 0 0,-1 0 1 15,-1 0-1-15,0 18 0 0,1-17 0 0,-18 0 1 16,18 17-1-16,0-18 0 0,-1 0 0 16,0 18 0-16,-17-18 1 0,19 18-1 0,-2-34 0 15,1 34 0-15,-1-19 0 0,1 2 1 0,0 0-1 16,-18-1 0-16,18 0 0 0,-1 18 0 0,-1-18 1 16,4 0-1-16,-4 18 0 0,-16-16 0 0,18-2 0 15,-1 0 0-15,2 18 0 0,-2-18 0 0,1 1 1 0,-1-1-1 16,0 0 0-16,2 18 0 0,-2-18 0 0,1 1 0 15,-1 0 1-15,2 17-1 0,-2-18 0 0,-17 0 0 16,17 0 0-16,1 18 0 0,-18-17 0 0,18 17 0 16,0-17 0-16,-18 17 1 0,17-19-1 0,1 19 0 15,-18-17 0-15,17 0 0 16,-17-1 0-16,19 0 0 0,-2 0 0 0,-17 0 0 16,17 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38:56.6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6897 5045 3 0,'0'0'0'0,"0"0"1"15,0 0 0 1,-19-17-1-16,2 17 0 0,17-18 1 15,0 18 5-15,0 0 0 0,-18 0 0 0,18 0 0 16,-17 0-3-16,17 0 1 0,0 0-1 0,-19 0 0 16,19 0 4-16,-17-17 1 0,17 17 0 0,-17 0 0 15,-1 0-5-15,18 17 1 0,-17-17-1 0,-2 0 1 0,2 0 0 0,-1 18 1 16,18-18 0-16,-16 17-1 0,-4 2-1 16,20-19-1-16,-16 17 1 0,-1-17 0 0,-1 17 0 0,0-17 1 15,18 0 0-15,-18 18 0 16,1-18-2-16,17 18 1 0,0-18-1 0,-18 18 0 0,1-18-1 0,17 17 0 15,-19-17 0-15,19 17 0 0,-17-17 0 0,17 17 0 16,0-17 0-16,0 0 0 0,0 19 0 0,-17-19 1 16,17 17-1-16,0-17 0 0,0 18 0 0,0 0 0 15,0-18 0-15,0 18 1 0,17 17 0 0,-17-18 0 16,0 0 0-16,17 19 1 0,2-1-2 0,-19-16 1 0,17 15-1 16,-17 2 1-16,18-1 3 0,-18-18 0 0,0 0 1 15,17 20-1-15,1-20-2 0,-18 1 0 0,18 0-1 16,-18 0 1-16,18-1 2 0,-18-17 0 0,17 17 0 15,-1 2 0-15,-16-19-2 0,20 17 0 0,-4-17 0 16,-16 0-1-16,18 17 2 0,-1-17 0 0,2 18-1 16,-2-18 1-16,1 0-1 0,16 0-1 0,-15 0 0 15,-2 17 0-15,18-17 1 0,-16 0 0 0,-2 0-1 0,0 0 1 16,19 0-1-16,-18-17-1 0,-1 17 1 16,1-18 0-16,-1 18 0 0,-17 0 0 0,19-17 1 0,-2 0-1 15,0-2-1-15,-17 2 1 0,18 0-1 0,0-1 1 16,0-18 0-16,-18 19 0 0,17-1 0 0,0-18 0 15,2 2 0-15,-19-2-1 0,18 18 0 0,-18-16 1 16,17-2 0-16,-17 1-1 0,17-1 1 0,-17 2 0 16,18-2-1-16,-18 0 0 0,0 19 0 0,0-19 1 0,-18 2 0 15,18-2 0-15,0 18-1 0,-17-16 1 16,17-2-1-16,-17 1 1 0,17-1-1 0,-18 2 1 0,-1-2-1 0,2 18 1 16,0-17-1-16,-1-1 1 15,-18 19-1-15,19 0 0 0,-19-2 0 0,1 2 1 0,18-1-1 16,-1 18 1-16,-18 0 0 0,2 0 0 0,-2 0-1 15,18 18 0-15,-18-1 0 0</inkml:trace>
  <inkml:trace contextRef="#ctx0" brushRef="#br0" timeOffset="9084.458">9224 4357 122 0,'0'0'0'0,"0"0"1"31,-16-17-1-31,-4-1 0 0,20 18 1 16,0-17-1-16,0 17 1 0,0 0 0 16,0-17-1-16,0 17 1 0,0 0 0 0,0 0 0 15,0 0 0-15,0 0 0 0,0-19 0 0,-16 19 0 16,16 0 0-1,0 0 3-15,0 0-1 0,0 0 1 0,0 0-1 0,0 0-1 0,0 0 1 0,0 0-1 16,-17 0 0-16,17 0-1 0,0 0 1 0,0 0 0 16,0 0-1-16,0 0 0 0,0 0 1 0,0 0-1 15,0 0 0-15,0 0 0 0,0 0 0 0,0 0 0 16,0 0 1-16,0 0-1 0,0 0 0 16,0 0 0-16,0 0 0 0,0 19 0 0,0-2 1 15,0 0-1-15,0 18 0 0,0 1-1 0,0-2 1 16,17 2 0-16,-17-18 1 0,0 0 0 0,0 17-1 15,16-18 1-15,-16 1 0 0,20-1-1 0,-20 2 0 16,16-19 0-16,2 17 5 0,-18-17 0 0,17 18-1 0,-17-18 1 16,19 0-3-16,-2 0 0 0,-17 0 0 0,18 0 0 15,-1 0 3-15,0 0 1 0,-17-18 0 0,19 18-1 16,-2-17-3-16,1-2 0 0,-1 19 1 0,-17-17-1 16,19-1 3-16,-2 1 0 0,-17-2 0 0,17 19 0 15,-17-16-3-15,18-2 0 0,-18 0 0 0,18 1 0 16,-18-2 3-16,0 19-1 0,0-17 1 0,18 0 0 15,-18-19-3-15,0 36 0 0,17-17 0 0,-17-1 0 0,0 1 1 16,0 0 0-16,0-2 0 16,0 19 0-16,0-17-2 0,0-1 1 15,0 18-1-15,0-17 1 0,0 17 0 0,0 0-1 0,0 0 1 0,0-19 0 0,18 19-1 16,-18 0 0-16,0 0-1 0,0 0 1 0,0 0 0 16,0 0 0-16,0 0 0 0,-18 0 1 0,18 19-2 15,0-2 0-15,0-17 1 0,-17 54-1 16,17-20 1-16,-18 20 0 0,18-3-1 0,0 3 1 0,0-20-1 15,0 20 0-15,-18-1 0 0,18 1 1 0,0-20-1 0,0 20 1 0,0-20-1 16,0 19 1-16,-18-17-1 0,18 0 0 0,-17-2 0 16,0 2 0-16,17-19 1 0,-19 18-1 0,2 1 0 15,-1-19 0-15,1 19 0 0,-2-18 0 0,2-1 0 16,-18 0 0-16,18 0 0 0,-2-17 0 0,2 19 0 31,-1-2 1-31,2-17-2 0,-4 0 1 0,20 0 0 0,-16 0 0 0,16-17 0 0,-17 17 0 0,17 0 0 16,0 0 0-16,-18-19 0 0,18 19 0 0,0-17 0 15,0 0 0-15,0-18 0 0,18 17 0 16,-1 0 0-16,-1 1 0 0,4 0 0 0,-4-2 0 16,2 2 0-16,18-1 0 0,-19 1 0 0,18-2-1 0,1 2 2 15,-19-1-2-15,18 18 1 0,-16-16 0 16,15 16 0-16,2-18 0 0,-18 18 1 0,17-18 0 0,1 18 0 16,-19-18-1-16,18 18 1 0,-17 0-1 0</inkml:trace>
  <inkml:trace contextRef="#ctx0" brushRef="#br0" timeOffset="11135.353">13810 4393 203 0,'0'0'0'16,"0"0"1"-16,-17-36 0 16,17 36 7-1,0 0-1-15,0 0 1 0,0 0 0 16,0 0-5-16,0 0 0 0,0 0 1 0,0 0-1 15,0 0 7-15,0 0-1 0,0 0 0 0,0 0 1 16,0 0-7-16,0 0 1 0,0 0 0 0,0 0 0 16,0 0 2-16,17 19 0 0,2-19 1 0,-19 17-1 15,34 17-3-15,-16-15 0 0,0 16 0 0,17-17 1 0,-18-2 0 16,2 3 0-16,16-2 0 0,-18 1 0 0,1-1-2 16,0 2 0-16,17-2 0 0,-18 1 1 0,2 18-2 15,-2-19 1-15,1 0 0 0,-1-17-1 0,1 18 0 16,0-1 0-16,0-17 1 0,-18 19-1 0,17-19 0 0,-1 0 0 15,-16 0 1-15,20 0-1 0,-20 0 0 16,16 0 0-16</inkml:trace>
  <inkml:trace contextRef="#ctx0" brushRef="#br0" timeOffset="11409.586">14551 4163 266 0,'0'0'0'0,"-34"18"8"0,15-18 0 0,2 0 0 15,-1 17 0-15,-18-17-5 0,19 19 1 0,0-19-1 16,-18 17 1-16,-1-17 4 0,18 18 1 0,-18-1-1 16,3 19 1-16,15-19-6 0,-18 1 1 0,1 18 0 15,-1-19-1-15,-16 17 3 0,16 2-1 0,2 0 0 0,-20-20 1 16,19 20-3-16,-1-1-1 0,2 1 1 0,-2-1 0 15,1 1-1-15,-1-1 0 0,18 1 1 0,1-2-1 16,-19 2-1-16,20-19 1 0,-2 19-1 0,1 0 1 16,-2-20-2-16,2 2 0 0,17-1 0 0</inkml:trace>
  <inkml:trace contextRef="#ctx0" brushRef="#br0" timeOffset="13685.317">17745 5963 37 0,'0'0'0'0,"35"-18"0"16,-1 18 0-16,2 0 0 0,-1-17 0 0,18 17 0 16,1 0 0-16,-19-18 0 0,18 18 0 0,-1-18 0 15,-17 18 0-15,1 0-1 0,16 0 0 0</inkml:trace>
  <inkml:trace contextRef="#ctx0" brushRef="#br0" timeOffset="15557.601">8837 5716 50 0,'0'0'0'0,"-18"0"0"0,0 0 1 15,0-17 0 1,1 17-1-16,0 0 1 0,-2 0-1 0,2 0 3 0,-1 0 0 0,18 0 0 16,-17 0 0-16,-1 0-1 0,0-18 0 15,0 18-1-15,1 0 1 0,0 0 2 0,17 0-1 0,-19 0 1 16,3 0-1-16,-2 0-1 0,1 0 0 0,-2 0 0 16,19 0 0-16,-17 18 2 0,0-18-1 0,-1 0 1 15,18 0 0-15,-17 0-2 0,-2 17 0 0,19-17 0 16,-17 0 0-16,-1 0 1 0,1 0 1 0,17 0-1 15,-19 0 0-15,2 0-1 0,0 0 0 0,17 0 0 0,-18 0 0 16,0 0-1-16,0-17 0 0,18 17 0 0,-35 0 0 16,18 0 0-16,-2 0 0 0,2 0 0 15,0 0 0-15,-1-18 1 0,0 18-1 0,0 0 0 16,1-18 0-16,0 18 0 0,-1 0 0 0,-1 0 0 16,2 0 1-16,17 0 0 0,-17 0 0 0,-1 0 0 15,0 0-1-15,0-18 1 0,2 18-1 0,-1 0 1 0,-2 0 2 16,2 0 1-16,-1 0-1 0,1 0 1 15,-1 0-2-15,0 0-1 0,18 0 1 0,-18 0-1 0,1 0 6 16,0 0-1-16,-2 0 0 0,2 0 1 0,-1 0-5 16,18 0 1-16,-17 0-1 0,-2 0 1 0,2 0 3 15,0 0 0-15,17 0 1 0,-18 0-1 16,1 0-4-16,17 0 1 0,-19 0-1 0,2 0 0 0,-1 0 3 0,1 18 1 16,17-18-1-16,-19 0 0 0,2 0-3 15,17 18 0-15,-17-18 1 0,-1 0-1 0,0 18 3 0,0-18 0 16,18 17 0-16,-17-17 0 0,17 17-3 0,-18-17 0 15,18 19 1-15,-17-19-1 0,17 17 3 0,-19 0-1 0,19-17 1 16,0 18 0-16,0-18-3 16,-17 17 0-16,17-17 0 0,0 19 1 0,0-19 1 0,0 17 0 0,0-17 0 15,0 17 0-15,0 1-3 0,0-18 1 0,0 18 0 16,0 0 0-16,0-1 1 0,0-17 0 16,0 18 0-16,17-18 1 0,-17 17-3 0,0-17 1 0,0 19-1 15,19-2 1-15,-2 0 1 0,-17 1 0 0,18-18 0 16,-18 18 1-16,17 0-3 0,-17-18 1 15,0 17-1-15,18 0 1 0,0 2 1 0,0-2 0 0,-1-17 0 16,-17 17 0-16,17 1-1 0,2-1-1 0,-2-17 0 16,1 19 1-16,-1-2 1 0,2-17 0 0,-2 17-1 15,1-17 1-15,16 18-1 0,-15 0-1 0,-2-18 0 0,1 18 1 16,-1-18 0-16,19 17 0 0,-19-17 1 0,1 18-1 16,0-18-1-16,0 0 0 0,-1 18 0 0,1-18 0 15,18 0 2-15,-19 0 0 0,-1 0-1 0,2 0 1 16,0 0-2-16,0 0 1 0,-1 18-1 0,0-18 0 15,20 0 0-15,-20 0 0 0,0 0 0 0,1 0 0 16,18 0 0-16,-19 0-1 0,0 0 0 0,2 0 1 0,-2 0-1 16,1 0 0-16,-1 0 1 0,1 0-1 15,0-18 0-15,0 18 0 0,-1 0 0 0,0 0 0 0,-17 0 0 0,19 0 0 16,-2-18 0-16,1 0 0 16,-1 18 0-16,2-17 0 0,-19-1-1 0,17 18 1 15,1-18-1-15,-18 0 0 0,17 18 0 0,0-17 1 16,2 17-1-16,-19-17 0 0,17-2 0 15,1 2 0-15,-18-1 0 0,16-16 0 16,3 15 0-16,-19 2 0 0,17 0 0 0,-17-1 0 0,0-18 0 0,17 19 0 16,-17 0 0-16,18-2 0 0,-18 2 0 0,0-1 0 0,0-17 0 15,0 17 0-15,0 0-1 0,0 1 1 0,0 0 0 16,-18-2-1-16,18 2 1 0,0-1 0 0,0 1-1 16,-17 0 1-16,17-2-1 0,0 19-1 0,-17-17 1 15,-2 0 0-15,3-1-1 0,16 0 1 0,-18 18 0 16,1-18 0-16,-2 1 0 0,2-1-1 0,0-1 1 15,-1 19 0-15,-18-17 0 0,19 17 0 0,-1-17 0 16,-18 17 0-16,2 0 0 0,16 0 0 0,-18 17 0 16,1-17 0-16,18 17 0 0,-19-17 0 0,19 19 1 0,-19-19-1 15,18 18 0-15,-16-1 1 0,16 1-1 16</inkml:trace>
  <inkml:trace contextRef="#ctx0" brushRef="#br0" timeOffset="27444.101">9525 16300 3 0,'0'0'0'0,"-36"0"0"78,18 0 0-63,1 0 0-15,17 19 0 16,-17-19 0-16,17 0 6 0,0 0 0 0,0 0 1 0,-19 0-1 16,19-19-3-16,-17 19 0 0,17 0 0 0,0 0 1 15,-18 0 2-15,1 0 1 0,17-17 0 0,-19 17-1 16,2 0-3-16,0 0 1 0,-1 0-1 0,1 0 0 0,17 0-1 15,-19 0-1-15,19 0 1 0,-17 0 0 16,-1 0-1-16,18 0 0 0,-16 0 0 16,-4 0 1-1,20 17 0-15,-16-17 1 0,-1 0 0 0,-1 0 1 0,18 0-3 0,-18 0 1 0,0 0 0 0,1 0 0 0,17 0 2 0,-18 0-1 16,1 0 1-16,17 0-1 16,-19 0-1-16,2 0 1 0,17 0-1 0,-17 0 0 0,-1 0 2 0,18 0-1 15,-18 0 0-15,0 0 1 0,1 0-2 0,0 0 0 16,-1 0 0-16,-1 0 0 0,-15 19 2 0,34-19 0 15,-18 0-1-15,-18 17 1 0,19-17-2 0,0 18 0 16,-2-18 0-16,2 17 1 0,-1 2 0 0,-17-2 0 0,17 1 0 16,0-18 1-16,1 17-3 15,0 0 1-15,-2 2 0 0,3-19 1 0,-2 17-1 0,1 1 0 0,-2-18 1 16,2 17-1-16,0 2 0 0,-1-19-1 0,18 17 1 31,-17 0 0-31,-2-17-1 0,2 0 1 0,17 18 0 0,-18-18 0 0,18 18-1 0,-17-18 1 0,17 18-1 16,-19-1 1-16,19-17 2 0,-17 17 1 0,17-17 0 15,-17 0 0-15,17 17-3 0,-18-17 1 0,18 19 0 16,0-19 0-16,0 17 2 0,-18 1 1 0,18-18 0 16,0 17 0-16,-18-17-3 0,18 19 0 0,0-19 0 0,0 18 0 15,-17-18 4-15,17 17 1 0,0-17-1 16,0 17 0-16,0 0-4 0,0 2 0 0,0-19 1 0,0 17-1 16,17-17 4-16,-17 18 0 0,0-18 0 0,0 17 0 15,18 2-3-15,-18-2-1 0,18 0 0 0,-18 19 1 16,18-18 1-16,-1-1 1 0,0 1-1 0,-17-2 1 15,19-16-3-15,-2 20 0 0,1-4-1 0,-18-16 1 16,17 18 3-16,2 0-1 0,-2-18 0 0,-17 18 1 16,18-18-3-16,-1 18-1 0,0-18 1 0,2 17 0 0,-2 0 1 15,1-17 1-15,-2 19-1 0,3-2 1 16,15-17-3-16,-16 0 1 0,0 17-1 0,0 1 1 0,17-18 0 0,-18 0 0 16,19 17 0-16,-1-17 0 0,-17 0-1 15,0 19 0-15,16-19 0 0,3 0 0 0,-20 0 0 0,18 17 0 16,-17-17 0-16,17 0 0 0,1 0-1 15,-19 0 0-15,18 0 0 0,-17 0 1 0,18 0-1 0,-3 0 0 16,-13 0 1-16,14 0-1 0,-17 0 0 0,19 0 0 16,-1 0 0-16,1-17 0 0,-19 17 0 0,18 0 0 0,-16 0 0 15,15-19 0-15,-16 19-1 0,0 0 1 16,0 0-1-16,17-17 1 0,-18 17 0 0,2-18 0 0,-2 18-1 16,0 0 1-16,1-17 0 0,0 17-1 0,0 0 1 15,-1 0-1-15,0-17 1 0,2 17-1 0,-1 0 1 16,-18-19 0-16,17 2-1 0,0 17 1 15,1 0 0-15,0-17-1 0,-18-1 1 0,18 18 0 0,-2-18-1 16,-16 0 1-16,17 0 0 0,2 18-1 0,-19-16 1 16,17 16 0-16,-17-20 0 0,18 4 0 0,-18 16 0 15,17-18 0-15,-17 1 0 0,18-1 0 0,-18 18 0 0,0-18 0 16,18 0-1-16,-18 18 1 0,0-17 0 0,0 0 0 16,0 17 0-16,0-19-1 0,18 19 1 0,-18-17 0 15,0-1-1-15,0 18 1 0,0-17 0 16,0-2 0-16,-18 2-1 0,18 17 1 0,0-17-1 15,0 0 1-15,0-1-1 0,0-1 1 16,-18 2-1-16,18-1 0 0,0 1 1 0,-18 17-1 0,18-19 0 16,0 2 0-16,-17 0 0 15,-1 0 0-15,1-1 0 0,17 0 0 0,-19 18 0 0,2-18 0 16,17 1 0-16,-16 0 0 0,-2-2 0 0,0 2 0 16,0-1 0-16,1 1 0 15,0-2 0-15,-1 19 0 0,18-17 0 16,-19 0 0-16,2 17 0 0,17-18 0 0,-17 1 0 0,-1-2 0 15,0 2 0-15,0-1 0 16,1 1 0-16,0 17 0 0,17-19 0 16,-19 19 0-16,2-17 0 15,-1 17 0-15,-17-17 0 0,35 17 1 0,-18 0-1 16,0-17 0-16,1 17 0 0,0-19 0 0,-2 19 0 16,2 0 0-16,-1 0 0 0,1 0 1 0,-2 0-1 15,2 0 0-15,0 0 1 0,-1 0-1 0,1 0 0 16,-19 0 0-16,18 0 1 0,2 19 0 0,-4-19 0 15,-13 0 0-15,15 17 0 0,-18-17-1 0,19 17 1 16,-18-17 0-16,16 17 0 0,2 2 0 0,0-2-1 16,-1-17 2-16,0 18-2 0,0-18 1 15,1 17 0-15,0 2 0 0,-1-19-1 0,18 17 2 0,-19 1-1 16,2-18 0-16,17 0 0 0,-17 17 0 0</inkml:trace>
  <inkml:trace contextRef="#ctx0" brushRef="#br0" timeOffset="47533.145">15681 8027 3 0,'0'0'0'0,"0"0"1"16,0 0 0-16,0 0 1 0,0 0-1 16,0 0 1-16,-37 0-1 0,37 0 0 0,0 0 0 0,0 0 8 15,0 0 0-15,0 0 0 0,0 0 1 0,0 0-7 16,0 0 1-16,0 0 0 15,-17 0 0-15,17-18 7 0,-17 18-1 0,17 0 1 0,0 0 0 0,-18 0-7 16,18 0 0-16,-18 0 0 0,0 0 0 0,2 0 5 0,16 0 0 16,-17 0 0-16,17 0 0 0,-19 0-6 15,19 18 1-15,-17-18 0 0,17 0 0 0,-18 0 0 0,1 0 1 16,17 0 0-16,-18 17-1 0,0-17-1 0,18 0-1 16,0 0 1-16,-18 0 0 0,18 0-2 0,-17 0 1 15,0 0 0-15,17-17 0 0,-19 17-1 0,19 0 1 16,-17 0-1-16,17 0 1 0,-18 0-1 0,18 0 0 0,-17 0 1 15,-2-18 0-15,2 18-2 0,0 0 1 0,-1 0 1 16,1-17-1-16,-2 17 1 0,2 0 0 0,-1 0 0 16,1 0 0-16,-2 0-1 0,2 0 0 0,17 0 1 15,-17 0-1-15,-1 0 2 0,0 0 0 0,0 17 0 16,1-17-1-16,17 0 0 0,-18 0 0 0,18 18 0 16,-17-18 0-16,-2 0 1 0,19 0 0 0,-17 0 0 15,17 0 1-15,-16 17-2 0,16-17 0 0,0 0 0 16,-18 0-1-16,0 19 3 0,18-19 1 0,-18 17-1 15,18-17 0-15,-17 0-2 0,0 18 1 0,17-18-1 16,-18 17 1-16,18-17 1 0,-19 17 1 0,19-17 0 0,-17 19-1 16,0-19-1-16,17 17-1 0,0 1 1 0,-18-18 0 15,18 17 0-15,0-17 1 0,-18 0 0 0,18 19 0 16,-18-2-2-16,18-17 0 0,0 17 1 0,0 1-1 16,-17-18 3-16,17 17 1 0,0 2 0 0,0-2-1 15,-17-17-2-15,17 17 0 0,0 0 0 0,0 2 0 16,0-19 2-16,0 17-1 0,0-17 1 0,0 18-1 15,0-1-1-15,17 2-1 0,-17-19 1 0,0 18-1 0,0-18 2 0,0 17-1 16,17-17 0-16,-17 17 1 0,0 0-2 16,0 2 0-16,0-19 0 0,18 17 0 0,0 1 1 0,-18-18-1 15,0 17 1-15,0-17 0 0,18 19-1 0,-18-2 0 16,17-17-1-16,-17 17 1 0,17-17 0 0,-17 0-1 16,0 18 1-16,19 0-1 0,-1-18 1 0,-18 18-1 15,17-1 0-15,0-17 0 0,1 18 0 0,0-18 0 16,0 16 0-16,-18-16 0 0,16 20-1 0,1-20 1 15,2 0 0-15,-2 16 0 0,1-16 0 0,-1 0-1 0,1 18 1 16,0-18 0-16,0 0-1 0,-1 0 1 0,0 0-1 16,2 0 1-16,-2 0-1 0,18 0 1 0,-16 0-1 15,-2 0 1-15,1 0-1 0,-1 0 0 0,0 0 1 16,19-18-1-16,-18 18 0 0,-1 0 1 0,2 0-1 16,-2-16 1-16,0 16-1 0,1 0 1 15,0 0-1-15,0 0 1 0,-1 0 0 0,1 16-1 16,-1-16 1-16,2 0 0 0,-2 0-1 0,-1 0 1 15,2 18 0-15,0-18 0 0,0 0-1 0,-1 0 1 0,0 0 0 16,-17 0 0-16,19 18 0 0,-1-18 0 16,-1 0 0-16,0 0-1 0,1 0 1 0,0 0-1 0,0 0 1 15,-1 0 0-15,0 0-1 0,2 0 1 0,-2 0 0 16,1 0-1-16,-1 0 1 0,1 0 0 0,0-18 0 16,0 18 0-16,-1 0-1 0,-17-18 1 0,17 2 0 15,2 16-1-15,-2-20 1 0,1 20-1 0,-1-16 1 16,2 16 0-16,-19-18-1 0,17 18 1 0,1-17 0 0,-18-1-1 15,17 18 0-15,-17 0 1 0,17-18-1 0,-17 0 1 16,19 18-1-16,-19 0 1 0,17-17-1 0,1 17 1 16,-18-17-1-16,0 17 1 0,16-19-1 15,-16 2 0-15,0-1 0 0,0 18 1 0,19-17-1 16,-19-2 1-16,0 2-1 0,0 0 1 0,0 0-1 16,17-1 1-16,-17-1-1 0,0-16 1 0,0 18 0 15,0-2 0-15,0 2 0 0,0 0-1 0,0-19 1 16,-17 19 0-16,17-1 0 0,0 1 0 0,0 0 0 0,0 17 0 15,0-19 0-15,-19 2 0 0,19-1 0 0,0 1 0 16,-16 17 0-16,16-19 0 0,-18 2 0 0,18 0-1 16,-17-1 2-16,-2 1-2 0,19 17 1 15,-17-19 0-15,17 2 0 0,-17-1-1 0,17 1 1 16,-18 17 0-16,1-19-1 0,17 2 1 0,-19 17 0 0,19-17-1 16,-17 17 1-16,-1-17-1 0,18-2 0 0,-17 19 0 15,-2-17 1-15,2-1-1 0,0 1 0 16,-1 17 0-16,0 0 0 0,18-17 0 0,-18 17 0 0,1-19 0 15,-1 19 0-15,1-17 0 0,-2 17 1 16,2 0-1-16,0-18 0 0,-19 18 0 16,1 0 0-16,18 0 0 0,-20 0 0 0,20 0 0 0,-18 0 0 15,17 0 0-15,0 0 0 0,2 0 0 16,-1 0 1-16,-19 0-1 0,18 0 0 0,1 18 0 0,-19-18 0 16,18 17 0-16,1-17 0 0,-19 19 1 0,19-19-1 15,-18 17 0-15,16 0 0 0,-15 1 0 0,16-18 1 0,1 17-1 16,-19 2 1-16,18-2-1 0,-18 0 1 15,19-17-1-15,0 17 1 0,-1 2-1 0,0-19 1 0,0 17 0 16,18-17 0-16,-17 18 1 0,-1-18-1 16,18 17 0-16,-17-17 0 0,17 19 0 0</inkml:trace>
  <inkml:trace contextRef="#ctx0" brushRef="#br0" timeOffset="110978.377">17567 1393 213 0,'0'0'0'0,"0"0"7"0,-17-34 1 16,17 34-1-16,0 0 1 0,17 0-5 15,-17 0 1-15,0 0-1 0,0 0 1 0,0 0 9 0,0 0 0 16,0 0 1-16,-17 0-1 0,17 0-8 0,0 0-1 15,0-19 0-15,0 19 1 0,-18 0 2 0,18 0 0 16,-17 0 1-16,-2 19-1 0,19-2-3 0,-33 0-1 16,33 1 0-16,-18 18 1 0,0-1 5 0,0 1 0 0,18-2 1 15,-17 1-1-15,17 1-5 0,-17 17 0 0,-1 0-1 16,18-1 1-16,-19-16 1 0,19 34-1 0,0-17 1 16,-17 18 0-16,17 0-3 0,0-18 1 0,0-1-1 15,0 2 1-15,0-1-1 0,17-1 0 0,-17-16-1 16,19-2 1-16,-1 2-1 0,-1-18 0 0,0-1 0 15,1 19 1-15,18-18-1 0,-3-18 1 0,-14 0 0 16,-2 0 0-16,18-18-1 0,-17 0 0 0,18 0 0 16,-2-17 1-16,2-1 0 0,-1 2 1 0,-16 16 0 15,16-18 0-15,-1-17-2 0,2 19 1 0,-18-2 0 0,18 0 0 16,-19-16 0-16,18 17 1 0,-17-1 1 0,17-16-1 16,-17 34-2-16,-1-18 1 0,2 2 0 15,-19-2 0-15,17 1 2 0,-1-1-1 0,2 1 0 0,-18 0 1 16,18 0-2-16,-18 17 0 0,0 0 0 15,0-17 0-15,0 18 1 0,0-2 0 0,0 2 0 16,0 17 1-16,0-18-2 0,0 1 0 0,0 0 0 0,0-2 0 16,0 19 0-16,0-17 1 0,0 17-1 0,0 0 1 15,0 0-1-15,-18 0 0 0,18 0-1 0,0 0 1 0,0 0 0 16,0 0 1-16,0 0-1 0,0 0 1 0,0 0-2 16,0 0 1-16,-18 0-1 0,18 17 1 15,0-17 0-15,-16 19 0 0,16-19 0 0,0 17 0 0,0 0-1 16,-17 1 0-16,17-1 0 0,0 19 1 0,0-1-1 0,0 1 1 15,0-1-1-15,0 0 0 0,0 18 0 0,0-17 0 16,17 17 1-16,-17-1-1 0,0 1-1 0,0 0 1 0,16 0 0 16,-16-17 0-16,18 16 0 15,0-16 0-15,0-2 0 0,-18 2-1 0,17-19 1 0,0 1 0 0,2 0 0 16,-1 0 0-16,-1-1 0 0,0-17 0 0,-17 17 0 16,18-17-1-16,0 0 1 0,0-17 0 0,-1 17 0 15,0-17 0-15,2-1 0 0,-2 0 0 0,1 0 0 16</inkml:trace>
  <inkml:trace contextRef="#ctx0" brushRef="#br0" timeOffset="111397.401">18644 1781 304 0,'0'0'0'0,"0"0"9"0,0 0 0 0,17-17 1 0,-17 17-1 16,19 0-5-16,-19 0 0 0,0 0-1 0,0 17 1 15,0-17 10-15,0 18-1 0,17-18 0 0,-17 36 1 16,0-1-10-16,18 18 1 0,-18 0-1 0,0-1 0 15,0 2 1-15,0-19 0 0,0 17 0 0,0-16 0 16,0 0-2-16,0-2 0 0,0 2-1 0,0-19 1 0,0 1-1 16,0 0-1-16,0 0 1 0,0-18-1 15,0 17 0-15,0-34 1 0,0 17-1 0,0 0 0 16,0-18-1-16,0 0 1 0,0 18 0 0,0-18 0 16,0-16-1-16,-18 15 1 0,18-15-1 0,0-2 1 0,0-16-1 15,0 16 1-15,0-17 0 0,0 17 0 16,18-16 0-16,-18-1-1 0,0 0 1 0,16 0 0 0,-16 17-1 0,19 2 1 15,-2-2-1-15,0-17 1 0,1 18-1 0,0 18 1 16,0-19-1-16,-1 18 1 0,1 1 0 0,-1 0-1 16,2-2 1-16,-19 19 0 0,17 0 0 0,0 19-1 15,1-19 1-15,0 17 0 0,0 18 1 0,-1 1 0 0,0-2 0 16,2 2-1-16,-1 17 1 0,-1-18-1 16,0 18 0-16,1-17 1 0,18 17 1 0,-36-1 0 0,34-16 1 15,-15-2-1-15,-2 2-1 0,-17-1 0 0,18-17 0 16,-1 0 0-16,1-18 2 0,-18 0 1 15,18 0-1-15,0 0 0 0,-1 0-2 0,-1 0 1 0,-16-18 0 16,20 0-1-16,-4 1 2 0,2-1 1 0</inkml:trace>
  <inkml:trace contextRef="#ctx0" brushRef="#br0" timeOffset="111564.431">19737 1447 389 0,'0'0'0'0,"19"18"14"0,-19-1 0 0,0-17 0 0,17 17 1 16,-17 36-11-16,0-18 0 0,17 1 0 0,-17-1 1 16,0 18 10-16,0 0 0 0,0 0 0 0,18 0-1 15,-18 0-9-15,0 0-1 0,18-18 1 0,-18 0-1 0,0 1 1 16,0-1 1-16,18-17-1 0</inkml:trace>
  <inkml:trace contextRef="#ctx0" brushRef="#br0" timeOffset="111745.361">19649 635 348 0,'0'0'0'0,"-35"0"0"0,35-18 5 0,-17 18 0 0,17 0 0 15,-19 18 0-15,19-18-3 0,0 0 1 0,0 17-1 16,-17 2 1-16,17-2 5 0,0 18 0 0</inkml:trace>
  <inkml:trace contextRef="#ctx0" brushRef="#br0" timeOffset="112462.246">20195 1518 351 0,'0'0'0'16,"0"0"0"-16,0 0 5 0,0 0 0 0,0 0 0 0,0 0 0 15,-17 0-3-15,17-19 1 0,0 19 0 0,0 0 0 16,-17 0 8-16,17 0 0 0,0 0 1 0,0 19-1 16,0-19-7-16,17 17 0 0,-17 0 0 0,0 37 0 15,17-2 7-15,2 19 0 0,-2-19 0 0,-17 20 1 16,18-19-8-16,-1-1 0 0,2 18 0 0,-2-16 0 16,1-19 2-16,-1 1 1 0,0-2 0 0,2 2-1 15,-2-18-3-15,1-18 0 0,18 17 1 0,-19-34-1 0,0 17 2 16,1-18-1-16,0 0 1 0,17 0 0 0,-17-16-2 15,-1-2 0-15,2-17-1 0,14 0 1 0,-15 0-2 0,0 18 0 16,0-18 1-16,-1 0-1 0,-17 17 0 0,17-16 0 16,-17-1 0-16,19 0 0 0,-19 0 1 0,18 1 0 15,-18 16-1-15,17-18 1 16,-17 2-1-16,17 35 1 0,-17-19-1 0,0 1 1 0,18 17-1 16,-18 0 1-16,18 18 0 0,-18 0 0 0,0 18-1 0,0-18 0 0</inkml:trace>
  <inkml:trace contextRef="#ctx0" brushRef="#br0" timeOffset="114159.02">21537 1447 329 0,'0'0'0'0,"0"0"10"15,-18-19 0-15,0 19-1 0,18 0 1 16,-18 0-6-16,1 0-1 0,0 0 1 0,-2 19 0 16,2-19 9-16,-1 0 0 0,1 0 0 0,-19 18 0 15,18-18-9-15,1 17 0 0,0 0 0 0,-2 2 1 16,3-2 2-16,-2 0 0 0,1 1 0 0,-2 18 1 16,2-2-5-16,0-16 0 0,-1 35 1 0,1-17-1 0,17-2-1 15,-19 2 1-15,19 17-1 0,0-17 0 16,-17-2 0-16,17 2-1 0,0-1 1 0,17 0 0 0,-17-17-2 15,19 0 1-15,-2-1 0 0,1 1 0 0,-1 0-1 16,0-18 1-16,2-18 0 0,-2 18 0 0,17-18-1 16,-15-17 1-16,-2 17-1 0,18-17 1 0,-17 0 0 15,0-1-1-15,-1 2 1 0,18-2-1 0,-16-17 0 0,-2 17 1 16,18 2-1-16,-17-19 1 0,0-1-1 0,-1 20 0 16,0-2 1-16,2 1-1 0,-1-18 0 0,-18 18 1 15,17-1-1-15,-17 1 0 0,0-1 0 0,0 19 0 16,0-18 1-16,0-1-1 0,0 19 0 0,0 0 0 0,-17 17 0 15,17-19 0-15,17 19 0 0,-34 0 0 16,17 0 1-16,-18 19-1 16,18 15 0-16,-19 2 0 0,2 16 0 15,17 1 0-15,-17 1 0 0,17 17 0 0,0-19 0 16,0 1 0-16,0 0 0 0,0 0 0 0,17-1 0 16,0 2 0-16,2-2 0 0,-1-16 1 0,-1-1-1 15,0 18 1-15,1-18-1 0,18-17 1 0,-19 0-1 16,0 17 1-16,19-17 0 0,-18-18 1 0,-1 0 0 15,1 0 0-15,0 0-1 0,0 0 0 0,-1-18 0 0,-1 0 1 16,4 1 0-16,-4-1 1 0,2 0 0 0,-1 0-1 16,2-16 0-16,16 16 0 0</inkml:trace>
  <inkml:trace contextRef="#ctx0" brushRef="#br0" timeOffset="114434.007">22260 2046 405 0,'0'0'0'0,"0"0"5"0,0 0 1 16,0 0-1-16,0-35 1 0,0 18-3 16,17-1 0-16,-17 0 0 0,-17-17 0 0,17-18 4 0,0 18 1 15,0-19 0-15,0 2-1 0,0 17-3 16,0-19-1-16,0 20 0 0,0-20 1 0,17 1 0 0,2 1-1 0,-19 16 1 15,17-16 0-15,0-1-2 0,1 17 1 16,0 18-1-16,0-16 0 0,-1-2-1 0,0 36 0 0,2-18 0 16,-1 1 0-16,-1-1 0 0,-17 18 0 0,17 0 0 15,1 0 0-15,0 0-1 0,-18 18 0 16,18-18 1-16</inkml:trace>
  <inkml:trace contextRef="#ctx0" brushRef="#br0" timeOffset="114677.12">23176 1252 364 0,'0'0'0'0,"18"54"0"15,0-37 6-15,0 19 0 0,-18-2 0 0,17 20 1 16,-17-19-4-16,0 1 0 0,17 16 0 15,-17-16 0-15,0-2 7 0,0 2 0 0,0-1-1 0,0-17 2 16,19 0-8-16,-19 16 1 0,0-34 0 0,0 18 0 0,0 0 2 0,0-18 0 16,0-18 0-16,0 18 0 15,0 0-3-15,0 0 0 0,0-18 0 0</inkml:trace>
  <inkml:trace contextRef="#ctx0" brushRef="#br0" timeOffset="114825.921">23160 705 295 0,'0'0'0'0,"0"-17"0"0,0-19 0 0,-17 19 9 0,17-18 0 0,0 16 1 16,-19 19-1-16,19 0-5 0,-17-17 0 0,17 17 0 16,0 0 0-16,0 0 12 0,0 0 0 0,0 0 0 15,-18 17 0-15,18-17-11 0,0 0-1 0,0 19 1 16,0-2-1-16,0 37 3 0,18-20 1 0,-18 20-1 16</inkml:trace>
  <inkml:trace contextRef="#ctx0" brushRef="#br0" timeOffset="115349.008">23760 1252 405 0,'0'0'0'0,"-19"36"0"0,19-18 5 16,-17 16 0-16,17 2 0 0,0-19 0 16,-17 18-2-16,17 2 0 0,-18-3 0 0,1 2 0 0,17 16 7 15,-19-33 0-15,19 15 0 0,-17 2 0 16,17-1-6-16,0-17 0 0,0 0 0 0,-18-1 0 0,36 0 4 0,-18 1 1 16,0 0-1-16,0-18 1 0,17 18-5 15,-17-18-1-15,19-18 1 0,-19 18 0 0,0 0-3 0,0 0 1 16,0-18 0-16,17 18 1 0,-17-18-2 0,18 1 0 15,-1-18 1-15,0 0-1 0,2-1 1 0,-2 18-1 16,1-16 0-16,-18-20 1 0,16 20-1 0,3-2 0 0,-19 19 0 16,17-20 0-16,-17 2 0 0,0 1-1 0,0-2 1 15,0 1 0-15,0-1 0 0,0 19 0 16,0 0-1-16,0-2 1 0,0 2 0 0,0-1-1 0,0 18 1 16,-17 0 0-16,17 0 0 0,0 0 0 15,0 0 0-15,0 18-1 0,0-18 1 16,0 17 0-16,17 36 0 0,-17-17-1 0,0-1 1 15,0 18 0-15,0-18 0 0,17 1 0 0,-17-1 0 16,18 18 0-16,0-18 0 0,-18 1 0 0,18-2 0 16,-18 2-1-16,17-1 2 0,1 1 0 0,-18-2 0 0,17-16-1 15,2 0 0-15,-2 0 0 0,-17 0 1 16,17-18-1-16,1 17 1 0,0-17 0 0,0 0 0 0,16 0 0 16,-15 0 0-16,-1 0-1 0,-1 0 1 0,0-17-1 15,1-19 1-15,18 18 1 0,-19-17-1 0</inkml:trace>
  <inkml:trace contextRef="#ctx0" brushRef="#br0" timeOffset="115630.645">24747 811 370 0,'0'0'0'0,"0"0"6"0,0 0 0 16,0 0 0-16,0 0 0 0,0 0-4 0,0 0 2 15,0 0-1-15,0 0 0 0,0 0 7 16,-18 36 1-16,18-19-1 0,-18 19 1 15,1 16-7-15,17-16 0 0,-17-1 0 0,17 18 0 0,0-18 3 0,-19 18 1 16,19 1 0-16,0-2-1 0,-17 1-4 0,17 0 1 16,0-1-1-16,17 19 1 0,-17-18-1 0,19-18 1 0,-19 18-1 15,17-17 1-15,0-1-2 0,1 1 0 0,0-2 0 16,17-16 0-16,-17 0 1 0,18 0-1 0,-19 0 1 16,18-18-1-16,-17 17 0 0,17-17 0 0,-18-17-1 15,20-1 1-15,-3 0-1 0,-16 0 0 0,18 0 0 16,-3-16 0-16,-14 16 0 0,-2-17-1 0,1-1 1 15,17 1 0-15,-17-18 0 0,0 18 0 0</inkml:trace>
  <inkml:trace contextRef="#ctx0" brushRef="#br0" timeOffset="115829.061">24324 1252 427 0,'0'0'0'0,"35"0"0"0,-35 0 8 16,18 0 0-16,-18 0 0 0,51 0 1 15,3-17-6-15,-1 0 1 0,-18 17 0 0,18-36-1 0,1 18 8 16,-2 1-1-16,1-1 0 0,1-17 1 0,-2 17-7 16,1-18 0-16,1 1 0 0</inkml:trace>
  <inkml:trace contextRef="#ctx0" brushRef="#br0" timeOffset="116252.386">25470 1094 342 0,'0'0'0'0,"0"17"0"0,0 1 8 0,0 0 1 0,18-18-1 16,-1 17 0-16,2 1-4 0,-2-18 0 0,0 0-1 15,1 17 1-15,0-17 8 0,17 0 0 0,-17 0 0 16,18-17 0-16,-3 17-8 0,-15-18 0 0,18 1 0 16,-19-1 1-16,19 0 2 0,-1 1 0 0,-18-1 1 15,1 1 0-15,18-2-5 0,-19-16 0 0,0 18 1 0,2-2-1 16,16 2 0-16,-18 0 0 0,1 0 0 0,0-1 0 16,0 0-1-16,-18 0-1 0,17 1 1 0,-17 0 0 15,0 17 0-15,0-19-1 0,0 2 1 0,0 17 0 16,0-18-1-16,-17 18 0 0,17-17 0 0,-18 17 0 15,18 0 0-15,-18 0 0 0,0 0 0 0,1 0 0 16,-18 17-1-16,16-17 1 0,2 18 0 0,-18 18 0 16,17-19-1-16,0 18 1 0,1 1-1 0,-18-2 1 15,16 2-1-15,2 16 1 0,0 2-1 0,-1-1 1 0,18-1-1 16,0-16 1-16,-18 17 0 0,18-1 0 0,18 1-1 16,-18-18 1-16,18 2-1 0,-18 16 1 0,34-36 0 0,-15 18 1 15,16-18 0-15,-18 2-1 0,19-2 0 16,-1 0 0-16,1-17 1 0,-1 0-1 0,0 0 2 0,1-17 0 15,17 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rapnatio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in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/s/photos/line?utm_source=unsplash&amp;utm_medium=referral&amp;utm_content=creditCopyText" TargetMode="External"/><Relationship Id="rId4" Type="http://schemas.openxmlformats.org/officeDocument/2006/relationships/hyperlink" Target="https://unsplash.com/@mslucyclaire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977933" cy="4351338"/>
          </a:xfrm>
        </p:spPr>
        <p:txBody>
          <a:bodyPr>
            <a:normAutofit/>
          </a:bodyPr>
          <a:lstStyle/>
          <a:p>
            <a:r>
              <a:rPr lang="en-US" dirty="0"/>
              <a:t>Compute a linear regression with </a:t>
            </a:r>
            <a:r>
              <a:rPr lang="en-US"/>
              <a:t>one predictor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913967" y="6311900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Andre Benz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233C9-BBBB-47F1-9ABF-9D8BCAF77A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9648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2799-48FD-4F03-BB68-652F2FC6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8F1B-68E8-4053-850D-E9931495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did this come from?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1D66E3-D02C-4D5C-B6C5-D2424E68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4341" y="2551900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8E06D6-16A4-40D3-A589-4D059CB0F46E}"/>
                  </a:ext>
                </a:extLst>
              </p14:cNvPr>
              <p14:cNvContentPartPr/>
              <p14:nvPr/>
            </p14:nvContentPartPr>
            <p14:xfrm>
              <a:off x="4152960" y="2178360"/>
              <a:ext cx="4578480" cy="299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8E06D6-16A4-40D3-A589-4D059CB0F4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3600" y="2169000"/>
                <a:ext cx="4597200" cy="30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3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D3FF-8F91-4B83-A93E-CC68A2A7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15B39-8A3B-4CCD-88E1-671845212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Dependent</a:t>
                </a:r>
                <a:r>
                  <a:rPr lang="en-US" dirty="0"/>
                  <a:t>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Independent</a:t>
                </a:r>
                <a:r>
                  <a:rPr lang="en-US" dirty="0"/>
                  <a:t> variable(s)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Goal: compute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have </a:t>
                </a:r>
                <a:r>
                  <a:rPr lang="en-US" b="1" dirty="0"/>
                  <a:t>intercept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slope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residuals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</a:t>
                </a:r>
                <a:r>
                  <a:rPr lang="en-US" i="1" dirty="0"/>
                  <a:t>least squares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15B39-8A3B-4CCD-88E1-671845212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307F63-49EC-4738-A915-743EA0984768}"/>
                  </a:ext>
                </a:extLst>
              </p14:cNvPr>
              <p14:cNvContentPartPr/>
              <p14:nvPr/>
            </p14:nvContentPartPr>
            <p14:xfrm>
              <a:off x="4381200" y="635040"/>
              <a:ext cx="6401160" cy="396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307F63-49EC-4738-A915-743EA09847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1840" y="625680"/>
                <a:ext cx="6419880" cy="39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16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1ED9-78C2-450E-BF3B-53CC54C5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87F228-C0ED-4542-BCBA-C18048EA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812180"/>
            <a:ext cx="6724996" cy="4393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253FC-0B3B-4A2A-8C45-DA8108BCB927}"/>
              </a:ext>
            </a:extLst>
          </p:cNvPr>
          <p:cNvSpPr txBox="1"/>
          <p:nvPr/>
        </p:nvSpPr>
        <p:spPr>
          <a:xfrm>
            <a:off x="7971905" y="1690688"/>
            <a:ext cx="3940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coef</a:t>
            </a:r>
            <a:r>
              <a:rPr lang="en-US" dirty="0"/>
              <a:t> – strength of relationship</a:t>
            </a:r>
          </a:p>
          <a:p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dirty="0"/>
              <a:t> – frac. of variance explained</a:t>
            </a:r>
          </a:p>
          <a:p>
            <a:endParaRPr lang="en-US" dirty="0"/>
          </a:p>
          <a:p>
            <a:r>
              <a:rPr lang="en-US" dirty="0"/>
              <a:t>Ignore </a:t>
            </a:r>
            <a:r>
              <a:rPr lang="en-US" i="1" dirty="0"/>
              <a:t>p</a:t>
            </a:r>
            <a:r>
              <a:rPr lang="en-US" dirty="0"/>
              <a:t>-values and standard errors for 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62FC3F-5A30-43E3-ACDB-5C420EAA0C74}"/>
                  </a:ext>
                </a:extLst>
              </p14:cNvPr>
              <p14:cNvContentPartPr/>
              <p14:nvPr/>
            </p14:nvContentPartPr>
            <p14:xfrm>
              <a:off x="2324160" y="203040"/>
              <a:ext cx="7086960" cy="6040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62FC3F-5A30-43E3-ACDB-5C420EAA0C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4800" y="193680"/>
                <a:ext cx="7105680" cy="60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99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850" y="365125"/>
            <a:ext cx="651994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850" y="1825625"/>
            <a:ext cx="651994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Regression</a:t>
            </a:r>
            <a:r>
              <a:rPr lang="en-US" dirty="0"/>
              <a:t> predicts one value with another.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Lets us go beyond same-scale (paired </a:t>
            </a:r>
            <a:r>
              <a:rPr lang="en-US" i="1" dirty="0"/>
              <a:t>t</a:t>
            </a:r>
            <a:r>
              <a:rPr lang="en-US" dirty="0"/>
              <a:t>-test) to determine strength of relationship.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8B369-AAD2-4685-A3CC-8E992950C6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152CC7-934F-4658-B10B-D43A7078CD96}"/>
              </a:ext>
            </a:extLst>
          </p:cNvPr>
          <p:cNvSpPr txBox="1"/>
          <p:nvPr/>
        </p:nvSpPr>
        <p:spPr>
          <a:xfrm>
            <a:off x="7277793" y="6022726"/>
            <a:ext cx="436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4"/>
              </a:rPr>
              <a:t>Lucy-Claire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5"/>
              </a:rPr>
              <a:t>Unsplash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12432</TotalTime>
  <Words>145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</vt:lpstr>
      <vt:lpstr>Cambria Math</vt:lpstr>
      <vt:lpstr>Oswald</vt:lpstr>
      <vt:lpstr>Office Theme</vt:lpstr>
      <vt:lpstr>CS 533 INTRO TO DATA SCIENCE</vt:lpstr>
      <vt:lpstr>REGRESSION</vt:lpstr>
      <vt:lpstr>Learning Outcomes</vt:lpstr>
      <vt:lpstr>Trend Line</vt:lpstr>
      <vt:lpstr>Variables and Model</vt:lpstr>
      <vt:lpstr>Regression Model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590</cp:revision>
  <dcterms:created xsi:type="dcterms:W3CDTF">2020-03-17T14:53:53Z</dcterms:created>
  <dcterms:modified xsi:type="dcterms:W3CDTF">2020-10-01T17:47:51Z</dcterms:modified>
</cp:coreProperties>
</file>