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10-02T02:30:28.172" v="2048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  <pc:sldChg chg="addSp modSp add modAnim">
        <pc:chgData name="" userId="495979f9a431ddb0" providerId="LiveId" clId="{F98695B9-1FC2-4191-B909-D42DD48AD0BF}" dt="2020-09-30T01:55:32.795" v="630"/>
        <pc:sldMkLst>
          <pc:docMk/>
          <pc:sldMk cId="2953977399" sldId="308"/>
        </pc:sldMkLst>
        <pc:spChg chg="mod">
          <ac:chgData name="" userId="495979f9a431ddb0" providerId="LiveId" clId="{F98695B9-1FC2-4191-B909-D42DD48AD0BF}" dt="2020-09-30T01:00:59.973" v="344" actId="20577"/>
          <ac:spMkLst>
            <pc:docMk/>
            <pc:sldMk cId="2953977399" sldId="308"/>
            <ac:spMk id="2" creationId="{0EDF2E52-3CAC-4547-B021-4CCF36B71C51}"/>
          </ac:spMkLst>
        </pc:spChg>
        <pc:spChg chg="mod">
          <ac:chgData name="" userId="495979f9a431ddb0" providerId="LiveId" clId="{F98695B9-1FC2-4191-B909-D42DD48AD0BF}" dt="2020-09-30T01:49:42.987" v="604" actId="20577"/>
          <ac:spMkLst>
            <pc:docMk/>
            <pc:sldMk cId="2953977399" sldId="308"/>
            <ac:spMk id="3" creationId="{A6C94F27-D3B5-4351-954F-B83EA4D6E93A}"/>
          </ac:spMkLst>
        </pc:spChg>
        <pc:picChg chg="add mod">
          <ac:chgData name="" userId="495979f9a431ddb0" providerId="LiveId" clId="{F98695B9-1FC2-4191-B909-D42DD48AD0BF}" dt="2020-09-30T01:54:56.279" v="625" actId="1076"/>
          <ac:picMkLst>
            <pc:docMk/>
            <pc:sldMk cId="2953977399" sldId="308"/>
            <ac:picMk id="5" creationId="{00EAA2E5-429D-4293-BC15-679ED7DAFCAE}"/>
          </ac:picMkLst>
        </pc:picChg>
        <pc:picChg chg="add mod">
          <ac:chgData name="" userId="495979f9a431ddb0" providerId="LiveId" clId="{F98695B9-1FC2-4191-B909-D42DD48AD0BF}" dt="2020-09-30T01:54:49.336" v="624" actId="1076"/>
          <ac:picMkLst>
            <pc:docMk/>
            <pc:sldMk cId="2953977399" sldId="308"/>
            <ac:picMk id="7" creationId="{16AF92DB-B5A2-403E-BB03-9EA577F35EEB}"/>
          </ac:picMkLst>
        </pc:picChg>
        <pc:picChg chg="add mod">
          <ac:chgData name="" userId="495979f9a431ddb0" providerId="LiveId" clId="{F98695B9-1FC2-4191-B909-D42DD48AD0BF}" dt="2020-09-30T01:54:40.528" v="621" actId="1076"/>
          <ac:picMkLst>
            <pc:docMk/>
            <pc:sldMk cId="2953977399" sldId="308"/>
            <ac:picMk id="9" creationId="{6F260C5B-AD59-44EB-9484-478C5C6162BA}"/>
          </ac:picMkLst>
        </pc:picChg>
        <pc:picChg chg="add mod">
          <ac:chgData name="" userId="495979f9a431ddb0" providerId="LiveId" clId="{F98695B9-1FC2-4191-B909-D42DD48AD0BF}" dt="2020-09-30T01:54:46.344" v="623" actId="1076"/>
          <ac:picMkLst>
            <pc:docMk/>
            <pc:sldMk cId="2953977399" sldId="308"/>
            <ac:picMk id="11" creationId="{774F98EE-8B12-4B72-B2BD-9565545C51DA}"/>
          </ac:picMkLst>
        </pc:picChg>
        <pc:picChg chg="add mod">
          <ac:chgData name="" userId="495979f9a431ddb0" providerId="LiveId" clId="{F98695B9-1FC2-4191-B909-D42DD48AD0BF}" dt="2020-09-30T01:55:16.959" v="629" actId="1076"/>
          <ac:picMkLst>
            <pc:docMk/>
            <pc:sldMk cId="2953977399" sldId="308"/>
            <ac:picMk id="13" creationId="{D066427B-6D76-4D53-932F-C5BA6AB4FA8D}"/>
          </ac:picMkLst>
        </pc:picChg>
      </pc:sldChg>
      <pc:sldChg chg="addSp modSp add">
        <pc:chgData name="" userId="495979f9a431ddb0" providerId="LiveId" clId="{F98695B9-1FC2-4191-B909-D42DD48AD0BF}" dt="2020-10-02T02:30:28.172" v="2048" actId="20577"/>
        <pc:sldMkLst>
          <pc:docMk/>
          <pc:sldMk cId="1184949895" sldId="309"/>
        </pc:sldMkLst>
        <pc:spChg chg="mod">
          <ac:chgData name="" userId="495979f9a431ddb0" providerId="LiveId" clId="{F98695B9-1FC2-4191-B909-D42DD48AD0BF}" dt="2020-10-02T02:30:28.172" v="2048" actId="20577"/>
          <ac:spMkLst>
            <pc:docMk/>
            <pc:sldMk cId="1184949895" sldId="309"/>
            <ac:spMk id="2" creationId="{CFB9A4AC-3123-4AD5-B6C9-BCD3B52F2F13}"/>
          </ac:spMkLst>
        </pc:spChg>
        <pc:spChg chg="mod">
          <ac:chgData name="" userId="495979f9a431ddb0" providerId="LiveId" clId="{F98695B9-1FC2-4191-B909-D42DD48AD0BF}" dt="2020-10-01T17:46:46.497" v="1398" actId="14100"/>
          <ac:spMkLst>
            <pc:docMk/>
            <pc:sldMk cId="1184949895" sldId="309"/>
            <ac:spMk id="3" creationId="{94457B72-DA77-48AD-AE83-ECF8C1996DD8}"/>
          </ac:spMkLst>
        </pc:spChg>
        <pc:spChg chg="add mod">
          <ac:chgData name="" userId="495979f9a431ddb0" providerId="LiveId" clId="{F98695B9-1FC2-4191-B909-D42DD48AD0BF}" dt="2020-10-01T17:46:50.847" v="1400" actId="121"/>
          <ac:spMkLst>
            <pc:docMk/>
            <pc:sldMk cId="1184949895" sldId="309"/>
            <ac:spMk id="4" creationId="{B1E1B2F2-FDFC-4559-8648-6EC9986EDEE2}"/>
          </ac:spMkLst>
        </pc:spChg>
        <pc:picChg chg="add mod">
          <ac:chgData name="" userId="495979f9a431ddb0" providerId="LiveId" clId="{F98695B9-1FC2-4191-B909-D42DD48AD0BF}" dt="2020-10-01T17:46:37.384" v="1395" actId="1076"/>
          <ac:picMkLst>
            <pc:docMk/>
            <pc:sldMk cId="1184949895" sldId="309"/>
            <ac:picMk id="2050" creationId="{828DA5CB-5302-4B25-BD1E-716F49775D97}"/>
          </ac:picMkLst>
        </pc:picChg>
        <pc:picChg chg="add mod">
          <ac:chgData name="" userId="495979f9a431ddb0" providerId="LiveId" clId="{F98695B9-1FC2-4191-B909-D42DD48AD0BF}" dt="2020-10-01T17:46:41.235" v="1397" actId="1076"/>
          <ac:picMkLst>
            <pc:docMk/>
            <pc:sldMk cId="1184949895" sldId="309"/>
            <ac:picMk id="2052" creationId="{43922C77-9F11-450A-A35D-7405C09983D5}"/>
          </ac:picMkLst>
        </pc:picChg>
      </pc:sldChg>
      <pc:sldChg chg="modSp add">
        <pc:chgData name="" userId="495979f9a431ddb0" providerId="LiveId" clId="{F98695B9-1FC2-4191-B909-D42DD48AD0BF}" dt="2020-09-30T03:01:04.299" v="1248" actId="20577"/>
        <pc:sldMkLst>
          <pc:docMk/>
          <pc:sldMk cId="1156186463" sldId="310"/>
        </pc:sldMkLst>
        <pc:spChg chg="mod">
          <ac:chgData name="" userId="495979f9a431ddb0" providerId="LiveId" clId="{F98695B9-1FC2-4191-B909-D42DD48AD0BF}" dt="2020-09-30T02:55:32.855" v="879" actId="20577"/>
          <ac:spMkLst>
            <pc:docMk/>
            <pc:sldMk cId="1156186463" sldId="310"/>
            <ac:spMk id="2" creationId="{F584B708-46FB-4875-AEFC-EF8C4F2270D2}"/>
          </ac:spMkLst>
        </pc:spChg>
        <pc:spChg chg="mod">
          <ac:chgData name="" userId="495979f9a431ddb0" providerId="LiveId" clId="{F98695B9-1FC2-4191-B909-D42DD48AD0BF}" dt="2020-09-30T03:01:04.299" v="1248" actId="20577"/>
          <ac:spMkLst>
            <pc:docMk/>
            <pc:sldMk cId="1156186463" sldId="310"/>
            <ac:spMk id="3" creationId="{16D44044-9912-4D91-9F72-BFF8EADF3C6E}"/>
          </ac:spMkLst>
        </pc:spChg>
      </pc:sldChg>
      <pc:sldChg chg="modSp add">
        <pc:chgData name="" userId="495979f9a431ddb0" providerId="LiveId" clId="{F98695B9-1FC2-4191-B909-D42DD48AD0BF}" dt="2020-10-01T17:54:56.944" v="1668" actId="20577"/>
        <pc:sldMkLst>
          <pc:docMk/>
          <pc:sldMk cId="1172086897" sldId="311"/>
        </pc:sldMkLst>
        <pc:spChg chg="mod">
          <ac:chgData name="" userId="495979f9a431ddb0" providerId="LiveId" clId="{F98695B9-1FC2-4191-B909-D42DD48AD0BF}" dt="2020-10-01T17:46:26.352" v="1394" actId="20577"/>
          <ac:spMkLst>
            <pc:docMk/>
            <pc:sldMk cId="1172086897" sldId="311"/>
            <ac:spMk id="2" creationId="{9E2713FF-0F9A-4DCE-B120-CE704EF32D47}"/>
          </ac:spMkLst>
        </pc:spChg>
        <pc:spChg chg="mod">
          <ac:chgData name="" userId="495979f9a431ddb0" providerId="LiveId" clId="{F98695B9-1FC2-4191-B909-D42DD48AD0BF}" dt="2020-10-01T17:54:56.944" v="1668" actId="20577"/>
          <ac:spMkLst>
            <pc:docMk/>
            <pc:sldMk cId="1172086897" sldId="311"/>
            <ac:spMk id="3" creationId="{579C5882-F69A-4871-AD0A-4295277C74B3}"/>
          </ac:spMkLst>
        </pc:spChg>
      </pc:sldChg>
      <pc:sldChg chg="addSp delSp modSp add">
        <pc:chgData name="" userId="495979f9a431ddb0" providerId="LiveId" clId="{F98695B9-1FC2-4191-B909-D42DD48AD0BF}" dt="2020-10-01T20:21:36.667" v="1849" actId="1076"/>
        <pc:sldMkLst>
          <pc:docMk/>
          <pc:sldMk cId="807766902" sldId="312"/>
        </pc:sldMkLst>
        <pc:spChg chg="mod">
          <ac:chgData name="" userId="495979f9a431ddb0" providerId="LiveId" clId="{F98695B9-1FC2-4191-B909-D42DD48AD0BF}" dt="2020-10-01T17:55:15.636" v="1687" actId="20577"/>
          <ac:spMkLst>
            <pc:docMk/>
            <pc:sldMk cId="807766902" sldId="312"/>
            <ac:spMk id="2" creationId="{976CD4A5-2EDF-4BE9-9EEF-1A0D0B3A956C}"/>
          </ac:spMkLst>
        </pc:spChg>
        <pc:spChg chg="del">
          <ac:chgData name="" userId="495979f9a431ddb0" providerId="LiveId" clId="{F98695B9-1FC2-4191-B909-D42DD48AD0BF}" dt="2020-10-01T17:57:45.969" v="1688"/>
          <ac:spMkLst>
            <pc:docMk/>
            <pc:sldMk cId="807766902" sldId="312"/>
            <ac:spMk id="3" creationId="{04422CD0-A2CC-4AB6-B89D-4812585140B4}"/>
          </ac:spMkLst>
        </pc:spChg>
        <pc:spChg chg="add del mod">
          <ac:chgData name="" userId="495979f9a431ddb0" providerId="LiveId" clId="{F98695B9-1FC2-4191-B909-D42DD48AD0BF}" dt="2020-10-01T17:57:54.183" v="1690"/>
          <ac:spMkLst>
            <pc:docMk/>
            <pc:sldMk cId="807766902" sldId="312"/>
            <ac:spMk id="6" creationId="{E25E5CDB-356D-45D0-8BD6-9855B643C0D5}"/>
          </ac:spMkLst>
        </pc:spChg>
        <pc:spChg chg="add mod">
          <ac:chgData name="" userId="495979f9a431ddb0" providerId="LiveId" clId="{F98695B9-1FC2-4191-B909-D42DD48AD0BF}" dt="2020-10-01T18:00:46.154" v="1819" actId="207"/>
          <ac:spMkLst>
            <pc:docMk/>
            <pc:sldMk cId="807766902" sldId="312"/>
            <ac:spMk id="10" creationId="{A5148589-C30A-4690-9E00-3B757616CCF7}"/>
          </ac:spMkLst>
        </pc:spChg>
        <pc:spChg chg="add mod">
          <ac:chgData name="" userId="495979f9a431ddb0" providerId="LiveId" clId="{F98695B9-1FC2-4191-B909-D42DD48AD0BF}" dt="2020-10-01T18:00:50.615" v="1820" actId="207"/>
          <ac:spMkLst>
            <pc:docMk/>
            <pc:sldMk cId="807766902" sldId="312"/>
            <ac:spMk id="11" creationId="{C8DCF80D-A33F-485D-BD21-47BC6A6BAE7F}"/>
          </ac:spMkLst>
        </pc:spChg>
        <pc:spChg chg="add mod">
          <ac:chgData name="" userId="495979f9a431ddb0" providerId="LiveId" clId="{F98695B9-1FC2-4191-B909-D42DD48AD0BF}" dt="2020-10-01T20:21:36.667" v="1849" actId="1076"/>
          <ac:spMkLst>
            <pc:docMk/>
            <pc:sldMk cId="807766902" sldId="312"/>
            <ac:spMk id="14" creationId="{2EB1AB8E-F583-4982-894A-09F9F198B0BA}"/>
          </ac:spMkLst>
        </pc:spChg>
        <pc:picChg chg="add del mod">
          <ac:chgData name="" userId="495979f9a431ddb0" providerId="LiveId" clId="{F98695B9-1FC2-4191-B909-D42DD48AD0BF}" dt="2020-10-01T17:57:49.809" v="1689"/>
          <ac:picMkLst>
            <pc:docMk/>
            <pc:sldMk cId="807766902" sldId="312"/>
            <ac:picMk id="5" creationId="{3A61D839-8D90-4CE9-9DAC-49F09CAC7CCD}"/>
          </ac:picMkLst>
        </pc:picChg>
        <pc:picChg chg="add mod">
          <ac:chgData name="" userId="495979f9a431ddb0" providerId="LiveId" clId="{F98695B9-1FC2-4191-B909-D42DD48AD0BF}" dt="2020-10-01T18:00:59.686" v="1822"/>
          <ac:picMkLst>
            <pc:docMk/>
            <pc:sldMk cId="807766902" sldId="312"/>
            <ac:picMk id="7" creationId="{28F7F8DE-D394-41C2-8AC7-394BD0179205}"/>
          </ac:picMkLst>
        </pc:picChg>
        <pc:picChg chg="add mod">
          <ac:chgData name="" userId="495979f9a431ddb0" providerId="LiveId" clId="{F98695B9-1FC2-4191-B909-D42DD48AD0BF}" dt="2020-10-01T18:00:55.698" v="1821"/>
          <ac:picMkLst>
            <pc:docMk/>
            <pc:sldMk cId="807766902" sldId="312"/>
            <ac:picMk id="9" creationId="{0BCC264D-C7CD-4E84-AFCE-D839BD7600A5}"/>
          </ac:picMkLst>
        </pc:picChg>
        <pc:picChg chg="add mod">
          <ac:chgData name="" userId="495979f9a431ddb0" providerId="LiveId" clId="{F98695B9-1FC2-4191-B909-D42DD48AD0BF}" dt="2020-10-01T20:21:27.810" v="1848"/>
          <ac:picMkLst>
            <pc:docMk/>
            <pc:sldMk cId="807766902" sldId="312"/>
            <ac:picMk id="13" creationId="{31B98202-A7B8-4032-B396-32153709779F}"/>
          </ac:picMkLst>
        </pc:picChg>
      </pc:sldChg>
      <pc:sldChg chg="addSp modSp add">
        <pc:chgData name="" userId="495979f9a431ddb0" providerId="LiveId" clId="{F98695B9-1FC2-4191-B909-D42DD48AD0BF}" dt="2020-10-02T01:07:59.658" v="2046" actId="6549"/>
        <pc:sldMkLst>
          <pc:docMk/>
          <pc:sldMk cId="2317597162" sldId="313"/>
        </pc:sldMkLst>
        <pc:spChg chg="mod">
          <ac:chgData name="" userId="495979f9a431ddb0" providerId="LiveId" clId="{F98695B9-1FC2-4191-B909-D42DD48AD0BF}" dt="2020-10-02T01:07:52.785" v="2040" actId="20577"/>
          <ac:spMkLst>
            <pc:docMk/>
            <pc:sldMk cId="2317597162" sldId="313"/>
            <ac:spMk id="2" creationId="{86411759-7688-4DE0-B4A9-3B157BF7BEFF}"/>
          </ac:spMkLst>
        </pc:spChg>
        <pc:spChg chg="add mod">
          <ac:chgData name="" userId="495979f9a431ddb0" providerId="LiveId" clId="{F98695B9-1FC2-4191-B909-D42DD48AD0BF}" dt="2020-10-02T01:07:59.658" v="2046" actId="6549"/>
          <ac:spMkLst>
            <pc:docMk/>
            <pc:sldMk cId="2317597162" sldId="313"/>
            <ac:spMk id="3" creationId="{ABD3F060-3405-4CAF-99A9-9DE47DE82B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white-tree?utm_source=unsplash&amp;utm_medium=referral&amp;utm_content=creditCopyText" TargetMode="External"/><Relationship Id="rId4" Type="http://schemas.openxmlformats.org/officeDocument/2006/relationships/hyperlink" Target="https://unsplash.com/@giorgiotrovato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aronburde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re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444" y="365125"/>
            <a:ext cx="655735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444" y="1825625"/>
            <a:ext cx="65573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comes from a variety of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often need to compile multiple data sources to answer a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question and document our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BA00-0E17-4232-925A-66F7B81D9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702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4"/>
              </a:rPr>
              <a:t>Giorgio </a:t>
            </a:r>
            <a:r>
              <a:rPr lang="en-US" i="1" dirty="0" err="1">
                <a:hlinkClick r:id="rId4"/>
              </a:rPr>
              <a:t>Trovato</a:t>
            </a:r>
            <a:r>
              <a:rPr lang="en-US" i="1" dirty="0"/>
              <a:t> on </a:t>
            </a:r>
            <a:r>
              <a:rPr lang="en-US" i="1" dirty="0" err="1">
                <a:hlinkClick r:id="rId5"/>
              </a:rPr>
              <a:t>Unsplash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Locate data sources</a:t>
            </a:r>
          </a:p>
          <a:p>
            <a:r>
              <a:rPr lang="en-US" dirty="0"/>
              <a:t>Integrate data from multiple sources</a:t>
            </a:r>
          </a:p>
          <a:p>
            <a:r>
              <a:rPr lang="en-US" dirty="0"/>
              <a:t>Reason about bias and social effects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Aaron Burden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059AD-0AC5-4CD6-8D34-23A361E2A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2E52-3CAC-4547-B021-4CCF36B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4F27-D3B5-4351-954F-B83EA4D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records</a:t>
            </a:r>
          </a:p>
          <a:p>
            <a:r>
              <a:rPr lang="en-US" dirty="0"/>
              <a:t>Administrative records</a:t>
            </a:r>
          </a:p>
          <a:p>
            <a:r>
              <a:rPr lang="en-US" dirty="0"/>
              <a:t>Public service organizations</a:t>
            </a:r>
          </a:p>
          <a:p>
            <a:r>
              <a:rPr lang="en-US" dirty="0"/>
              <a:t>Physical observations</a:t>
            </a:r>
          </a:p>
          <a:p>
            <a:r>
              <a:rPr lang="en-US" dirty="0"/>
              <a:t>Surveys</a:t>
            </a:r>
          </a:p>
          <a:p>
            <a:r>
              <a:rPr lang="en-US" dirty="0"/>
              <a:t>Experiments (physical or social)</a:t>
            </a:r>
          </a:p>
          <a:p>
            <a:r>
              <a:rPr lang="en-US" dirty="0"/>
              <a:t>Online services /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AA2E5-429D-4293-BC15-679ED7DAF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1200" y="2813090"/>
            <a:ext cx="2520142" cy="3297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F92DB-B5A2-403E-BB03-9EA577F35E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7278" y="1927267"/>
            <a:ext cx="3111041" cy="2074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60C5B-AD59-44EB-9484-478C5C6162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199" y="202709"/>
            <a:ext cx="1695797" cy="2543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F98EE-8B12-4B72-B2BD-9565545C5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821" y="4425272"/>
            <a:ext cx="158496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66427B-6D76-4D53-932F-C5BA6AB4FA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3" y="400295"/>
            <a:ext cx="1885595" cy="12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4AC-3123-4AD5-B6C9-BCD3B52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352" y="365125"/>
            <a:ext cx="6453447" cy="1325563"/>
          </a:xfrm>
        </p:spPr>
        <p:txBody>
          <a:bodyPr/>
          <a:lstStyle/>
          <a:p>
            <a:r>
              <a:rPr lang="en-US" dirty="0"/>
              <a:t>Questions (from </a:t>
            </a:r>
            <a:r>
              <a:rPr lang="en-US"/>
              <a:t>Week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7B72-DA77-48AD-AE83-ECF8C199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352" y="1825625"/>
            <a:ext cx="6453447" cy="4351338"/>
          </a:xfrm>
        </p:spPr>
        <p:txBody>
          <a:bodyPr/>
          <a:lstStyle/>
          <a:p>
            <a:r>
              <a:rPr lang="en-US" dirty="0"/>
              <a:t>Who collected it?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How?</a:t>
            </a:r>
          </a:p>
          <a:p>
            <a:r>
              <a:rPr lang="en-US" dirty="0"/>
              <a:t>What does it contain?</a:t>
            </a:r>
          </a:p>
          <a:p>
            <a:r>
              <a:rPr lang="en-US" dirty="0"/>
              <a:t>What limitations does it have?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28DA5CB-5302-4B25-BD1E-716F4977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1B2F2-FDFC-4559-8648-6EC9986EDEE2}"/>
              </a:ext>
            </a:extLst>
          </p:cNvPr>
          <p:cNvSpPr txBox="1"/>
          <p:nvPr/>
        </p:nvSpPr>
        <p:spPr>
          <a:xfrm>
            <a:off x="8395853" y="6105418"/>
            <a:ext cx="283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Pictures from </a:t>
            </a:r>
            <a:r>
              <a:rPr lang="en-US" sz="1400" i="1" dirty="0" err="1"/>
              <a:t>dreamstime</a:t>
            </a:r>
            <a:r>
              <a:rPr lang="en-US" sz="1400" i="1" dirty="0"/>
              <a:t>, located by @</a:t>
            </a:r>
            <a:r>
              <a:rPr lang="en-US" sz="1400" i="1" dirty="0" err="1"/>
              <a:t>PACropDoc</a:t>
            </a:r>
            <a:r>
              <a:rPr lang="en-US" sz="1400" i="1" dirty="0"/>
              <a:t> and @</a:t>
            </a:r>
            <a:r>
              <a:rPr lang="en-US" sz="1400" i="1" dirty="0" err="1"/>
              <a:t>NoroNerd</a:t>
            </a:r>
            <a:endParaRPr lang="en-US" sz="1400" i="1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3922C77-9F11-450A-A35D-7405C099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5084496"/>
            <a:ext cx="2647773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4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B708-46FB-4875-AEFC-EF8C4F22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4044-9912-4D91-9F72-BFF8EADF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link it to other data?</a:t>
            </a:r>
          </a:p>
          <a:p>
            <a:r>
              <a:rPr lang="en-US" dirty="0"/>
              <a:t>Should we link it to other data?</a:t>
            </a:r>
          </a:p>
          <a:p>
            <a:r>
              <a:rPr lang="en-US" dirty="0"/>
              <a:t>How effective is the linkage?</a:t>
            </a:r>
          </a:p>
          <a:p>
            <a:r>
              <a:rPr lang="en-US" dirty="0"/>
              <a:t>What cleanup is needed to make it useful?</a:t>
            </a:r>
          </a:p>
          <a:p>
            <a:r>
              <a:rPr lang="en-US" dirty="0"/>
              <a:t>What ethical concerns govern its collection or use?</a:t>
            </a:r>
          </a:p>
          <a:p>
            <a:r>
              <a:rPr lang="en-US" dirty="0"/>
              <a:t>What biases might it contain?</a:t>
            </a:r>
          </a:p>
          <a:p>
            <a:pPr lvl="1"/>
            <a:r>
              <a:rPr lang="en-US" dirty="0"/>
              <a:t>We will never be exhaustive</a:t>
            </a:r>
          </a:p>
          <a:p>
            <a:pPr lvl="1"/>
            <a:r>
              <a:rPr lang="en-US" dirty="0"/>
              <a:t>Data is biased – question is how, and with what effect?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13FF-0F9A-4DCE-B120-CE704EF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5882-F69A-4871-AD0A-4295277C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raw data files</a:t>
            </a:r>
          </a:p>
          <a:p>
            <a:r>
              <a:rPr lang="en-US" dirty="0"/>
              <a:t>Transform data into usable format</a:t>
            </a:r>
          </a:p>
          <a:p>
            <a:pPr lvl="1"/>
            <a:r>
              <a:rPr lang="en-US" dirty="0"/>
              <a:t>Convert data types</a:t>
            </a:r>
          </a:p>
          <a:p>
            <a:pPr lvl="1"/>
            <a:r>
              <a:rPr lang="en-US" dirty="0"/>
              <a:t>Unify appropriate special codes (e.g. missing data)</a:t>
            </a:r>
          </a:p>
          <a:p>
            <a:pPr lvl="1"/>
            <a:r>
              <a:rPr lang="en-US" dirty="0"/>
              <a:t>Extract identifiers</a:t>
            </a:r>
          </a:p>
          <a:p>
            <a:r>
              <a:rPr lang="en-US" dirty="0"/>
              <a:t>Link with additional data sources</a:t>
            </a:r>
          </a:p>
          <a:p>
            <a:r>
              <a:rPr lang="en-US" dirty="0"/>
              <a:t>Extract the data set needed for your task</a:t>
            </a:r>
          </a:p>
        </p:txBody>
      </p:sp>
    </p:spTree>
    <p:extLst>
      <p:ext uri="{BB962C8B-B14F-4D97-AF65-F5344CB8AC3E}">
        <p14:creationId xmlns:p14="http://schemas.microsoft.com/office/powerpoint/2010/main" val="117208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D4A5-2EDF-4BE9-9EEF-1A0D0B3A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8F7F8DE-D394-41C2-8AC7-394BD0179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5404" y="1690688"/>
            <a:ext cx="1750334" cy="1750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C264D-C7CD-4E84-AFCE-D839BD760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262" y="1690688"/>
            <a:ext cx="1750334" cy="1750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48589-C30A-4690-9E00-3B757616CCF7}"/>
              </a:ext>
            </a:extLst>
          </p:cNvPr>
          <p:cNvSpPr txBox="1"/>
          <p:nvPr/>
        </p:nvSpPr>
        <p:spPr>
          <a:xfrm>
            <a:off x="1871498" y="3478876"/>
            <a:ext cx="307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Avoid Discarding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CF80D-A33F-485D-BD21-47BC6A6BAE7F}"/>
              </a:ext>
            </a:extLst>
          </p:cNvPr>
          <p:cNvSpPr txBox="1"/>
          <p:nvPr/>
        </p:nvSpPr>
        <p:spPr>
          <a:xfrm>
            <a:off x="7240638" y="3514898"/>
            <a:ext cx="307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Measure Every Step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B98202-A7B8-4032-B396-3215370977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18" y="3478876"/>
            <a:ext cx="1761164" cy="1761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B1AB8E-F583-4982-894A-09F9F198B0BA}"/>
              </a:ext>
            </a:extLst>
          </p:cNvPr>
          <p:cNvSpPr txBox="1"/>
          <p:nvPr/>
        </p:nvSpPr>
        <p:spPr>
          <a:xfrm>
            <a:off x="4556067" y="5039985"/>
            <a:ext cx="307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80776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759-7688-4DE0-B4A9-3B157BF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Anna Karenina Principle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F060-3405-4CAF-99A9-9DE47DE8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Clean data sources are all alike; each messy data source is messy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23175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15347</TotalTime>
  <Words>290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Oswald</vt:lpstr>
      <vt:lpstr>Lato</vt:lpstr>
      <vt:lpstr>Office Theme</vt:lpstr>
      <vt:lpstr>CS 533 INTRO TO DATA SCIENCE</vt:lpstr>
      <vt:lpstr>DATA</vt:lpstr>
      <vt:lpstr>Learning Outcomes (week)</vt:lpstr>
      <vt:lpstr>Sources of Data</vt:lpstr>
      <vt:lpstr>Questions (from Week 2)</vt:lpstr>
      <vt:lpstr>Questions</vt:lpstr>
      <vt:lpstr>Things to Do</vt:lpstr>
      <vt:lpstr>General Principles</vt:lpstr>
      <vt:lpstr>The Anna Karenina Principle of Data Science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590</cp:revision>
  <dcterms:created xsi:type="dcterms:W3CDTF">2020-03-17T14:53:53Z</dcterms:created>
  <dcterms:modified xsi:type="dcterms:W3CDTF">2020-10-02T02:30:29Z</dcterms:modified>
</cp:coreProperties>
</file>