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3" r:id="rId4"/>
    <p:sldId id="308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0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swa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E32FB73F-4D7C-43D0-89F8-6330360B2D18}"/>
    <pc:docChg chg="modSld">
      <pc:chgData name="" userId="495979f9a431ddb0" providerId="LiveId" clId="{E32FB73F-4D7C-43D0-89F8-6330360B2D18}" dt="2020-09-25T00:47:54.416" v="0"/>
      <pc:docMkLst>
        <pc:docMk/>
      </pc:docMkLst>
    </pc:docChg>
  </pc:docChgLst>
  <pc:docChgLst>
    <pc:chgData userId="495979f9a431ddb0" providerId="LiveId" clId="{7C94AC08-812A-4D1A-86E1-506BCEB65E3B}"/>
    <pc:docChg chg="custSel addSld delSld modSld">
      <pc:chgData name="" userId="495979f9a431ddb0" providerId="LiveId" clId="{7C94AC08-812A-4D1A-86E1-506BCEB65E3B}" dt="2020-09-24T20:59:00.645" v="1381" actId="1076"/>
      <pc:docMkLst>
        <pc:docMk/>
      </pc:docMkLst>
      <pc:sldChg chg="modSp">
        <pc:chgData name="" userId="495979f9a431ddb0" providerId="LiveId" clId="{7C94AC08-812A-4D1A-86E1-506BCEB65E3B}" dt="2020-09-24T20:49:58.807" v="7" actId="20577"/>
        <pc:sldMkLst>
          <pc:docMk/>
          <pc:sldMk cId="1753943686" sldId="298"/>
        </pc:sldMkLst>
        <pc:spChg chg="mod">
          <ac:chgData name="" userId="495979f9a431ddb0" providerId="LiveId" clId="{7C94AC08-812A-4D1A-86E1-506BCEB65E3B}" dt="2020-09-24T20:49:58.807" v="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C94AC08-812A-4D1A-86E1-506BCEB65E3B}" dt="2020-09-24T20:52:30.835" v="104" actId="20577"/>
        <pc:sldMkLst>
          <pc:docMk/>
          <pc:sldMk cId="3777021594" sldId="303"/>
        </pc:sldMkLst>
        <pc:spChg chg="mod">
          <ac:chgData name="" userId="495979f9a431ddb0" providerId="LiveId" clId="{7C94AC08-812A-4D1A-86E1-506BCEB65E3B}" dt="2020-09-24T20:51:56.559" v="1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7C94AC08-812A-4D1A-86E1-506BCEB65E3B}" dt="2020-09-24T20:52:30.835" v="10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C94AC08-812A-4D1A-86E1-506BCEB65E3B}" dt="2020-09-24T20:51:44.609" v="8" actId="478"/>
          <ac:picMkLst>
            <pc:docMk/>
            <pc:sldMk cId="3777021594" sldId="303"/>
            <ac:picMk id="3" creationId="{086233C9-BBBB-47F1-9ABF-9D8BCAF77A61}"/>
          </ac:picMkLst>
        </pc:picChg>
        <pc:picChg chg="add mod">
          <ac:chgData name="" userId="495979f9a431ddb0" providerId="LiveId" clId="{7C94AC08-812A-4D1A-86E1-506BCEB65E3B}" dt="2020-09-24T20:51:50.968" v="10" actId="1076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7C94AC08-812A-4D1A-86E1-506BCEB65E3B}" dt="2020-09-24T20:59:00.645" v="1381" actId="1076"/>
        <pc:sldMkLst>
          <pc:docMk/>
          <pc:sldMk cId="4232748695" sldId="307"/>
        </pc:sldMkLst>
        <pc:spChg chg="mod">
          <ac:chgData name="" userId="495979f9a431ddb0" providerId="LiveId" clId="{7C94AC08-812A-4D1A-86E1-506BCEB65E3B}" dt="2020-09-24T20:53:27.818" v="297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C94AC08-812A-4D1A-86E1-506BCEB65E3B}" dt="2020-09-24T20:58:34.226" v="137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C94AC08-812A-4D1A-86E1-506BCEB65E3B}" dt="2020-09-24T20:58:50.428" v="1379" actId="114"/>
          <ac:spMkLst>
            <pc:docMk/>
            <pc:sldMk cId="4232748695" sldId="307"/>
            <ac:spMk id="7" creationId="{1B152CC7-934F-4658-B10B-D43A7078CD96}"/>
          </ac:spMkLst>
        </pc:spChg>
        <pc:picChg chg="del">
          <ac:chgData name="" userId="495979f9a431ddb0" providerId="LiveId" clId="{7C94AC08-812A-4D1A-86E1-506BCEB65E3B}" dt="2020-09-24T20:53:16.111" v="294" actId="478"/>
          <ac:picMkLst>
            <pc:docMk/>
            <pc:sldMk cId="4232748695" sldId="307"/>
            <ac:picMk id="6" creationId="{40C8B369-AAD2-4685-A3CC-8E992950C641}"/>
          </ac:picMkLst>
        </pc:picChg>
        <pc:picChg chg="add del mod">
          <ac:chgData name="" userId="495979f9a431ddb0" providerId="LiveId" clId="{7C94AC08-812A-4D1A-86E1-506BCEB65E3B}" dt="2020-09-24T20:58:48.927" v="1378" actId="478"/>
          <ac:picMkLst>
            <pc:docMk/>
            <pc:sldMk cId="4232748695" sldId="307"/>
            <ac:picMk id="9" creationId="{1CFF45B1-4981-4DD8-8E07-E3C5429D53A7}"/>
          </ac:picMkLst>
        </pc:picChg>
        <pc:picChg chg="add mod">
          <ac:chgData name="" userId="495979f9a431ddb0" providerId="LiveId" clId="{7C94AC08-812A-4D1A-86E1-506BCEB65E3B}" dt="2020-09-24T20:59:00.645" v="1381" actId="1076"/>
          <ac:picMkLst>
            <pc:docMk/>
            <pc:sldMk cId="4232748695" sldId="307"/>
            <ac:picMk id="11" creationId="{AD6CE22A-2378-4D3D-B528-D89D0DF74D5C}"/>
          </ac:picMkLst>
        </pc:picChg>
      </pc:sldChg>
    </pc:docChg>
  </pc:docChgLst>
  <pc:docChgLst>
    <pc:chgData userId="495979f9a431ddb0" providerId="LiveId" clId="{F98695B9-1FC2-4191-B909-D42DD48AD0BF}"/>
    <pc:docChg chg="undo custSel addSld delSld modSld">
      <pc:chgData name="" userId="495979f9a431ddb0" providerId="LiveId" clId="{F98695B9-1FC2-4191-B909-D42DD48AD0BF}" dt="2020-09-30T20:17:27.874" v="1379" actId="20577"/>
      <pc:docMkLst>
        <pc:docMk/>
      </pc:docMkLst>
      <pc:sldChg chg="addSp delSp modSp">
        <pc:chgData name="" userId="495979f9a431ddb0" providerId="LiveId" clId="{F98695B9-1FC2-4191-B909-D42DD48AD0BF}" dt="2020-09-30T00:59:07.757" v="168" actId="20577"/>
        <pc:sldMkLst>
          <pc:docMk/>
          <pc:sldMk cId="1753943686" sldId="298"/>
        </pc:sldMkLst>
        <pc:spChg chg="mod">
          <ac:chgData name="" userId="495979f9a431ddb0" providerId="LiveId" clId="{F98695B9-1FC2-4191-B909-D42DD48AD0BF}" dt="2020-09-30T00:59:07.757" v="168" actId="20577"/>
          <ac:spMkLst>
            <pc:docMk/>
            <pc:sldMk cId="1753943686" sldId="298"/>
            <ac:spMk id="2" creationId="{8163D021-0B39-4137-9D4A-4B98D219AEFC}"/>
          </ac:spMkLst>
        </pc:spChg>
        <pc:inkChg chg="add del">
          <ac:chgData name="" userId="495979f9a431ddb0" providerId="LiveId" clId="{F98695B9-1FC2-4191-B909-D42DD48AD0BF}" dt="2020-09-30T00:58:09.226" v="7"/>
          <ac:inkMkLst>
            <pc:docMk/>
            <pc:sldMk cId="1753943686" sldId="298"/>
            <ac:inkMk id="4" creationId="{0B6BEBBA-C372-488F-A19E-B00334A02DCF}"/>
          </ac:inkMkLst>
        </pc:inkChg>
        <pc:inkChg chg="add del">
          <ac:chgData name="" userId="495979f9a431ddb0" providerId="LiveId" clId="{F98695B9-1FC2-4191-B909-D42DD48AD0BF}" dt="2020-09-30T00:58:08.896" v="6"/>
          <ac:inkMkLst>
            <pc:docMk/>
            <pc:sldMk cId="1753943686" sldId="298"/>
            <ac:inkMk id="5" creationId="{A2BC6E5A-E840-4B68-AC7F-E7B7E5FC0381}"/>
          </ac:inkMkLst>
        </pc:inkChg>
        <pc:inkChg chg="add del">
          <ac:chgData name="" userId="495979f9a431ddb0" providerId="LiveId" clId="{F98695B9-1FC2-4191-B909-D42DD48AD0BF}" dt="2020-09-30T00:58:08.582" v="5"/>
          <ac:inkMkLst>
            <pc:docMk/>
            <pc:sldMk cId="1753943686" sldId="298"/>
            <ac:inkMk id="6" creationId="{11415D89-9B72-4D27-99F8-77B2AFB56D97}"/>
          </ac:inkMkLst>
        </pc:inkChg>
        <pc:inkChg chg="add del">
          <ac:chgData name="" userId="495979f9a431ddb0" providerId="LiveId" clId="{F98695B9-1FC2-4191-B909-D42DD48AD0BF}" dt="2020-09-30T00:58:08.132" v="4"/>
          <ac:inkMkLst>
            <pc:docMk/>
            <pc:sldMk cId="1753943686" sldId="298"/>
            <ac:inkMk id="7" creationId="{91941850-ED06-4035-B674-80974C421297}"/>
          </ac:inkMkLst>
        </pc:inkChg>
      </pc:sldChg>
      <pc:sldChg chg="addSp delSp modSp">
        <pc:chgData name="" userId="495979f9a431ddb0" providerId="LiveId" clId="{F98695B9-1FC2-4191-B909-D42DD48AD0BF}" dt="2020-09-30T01:01:48.530" v="354" actId="114"/>
        <pc:sldMkLst>
          <pc:docMk/>
          <pc:sldMk cId="3777021594" sldId="303"/>
        </pc:sldMkLst>
        <pc:spChg chg="mod">
          <ac:chgData name="" userId="495979f9a431ddb0" providerId="LiveId" clId="{F98695B9-1FC2-4191-B909-D42DD48AD0BF}" dt="2020-09-30T01:01:48.530" v="35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F98695B9-1FC2-4191-B909-D42DD48AD0BF}" dt="2020-09-30T00:58:38.897" v="72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F98695B9-1FC2-4191-B909-D42DD48AD0BF}" dt="2020-09-30T01:01:36.466" v="349" actId="14100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98695B9-1FC2-4191-B909-D42DD48AD0BF}" dt="2020-09-30T01:01:33.657" v="348" actId="1076"/>
          <ac:picMkLst>
            <pc:docMk/>
            <pc:sldMk cId="3777021594" sldId="303"/>
            <ac:picMk id="3" creationId="{16B059AD-0AC5-4CD6-8D34-23A361E2A752}"/>
          </ac:picMkLst>
        </pc:picChg>
        <pc:picChg chg="del">
          <ac:chgData name="" userId="495979f9a431ddb0" providerId="LiveId" clId="{F98695B9-1FC2-4191-B909-D42DD48AD0BF}" dt="2020-09-30T01:01:25.879" v="345" actId="478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F98695B9-1FC2-4191-B909-D42DD48AD0BF}" dt="2020-09-30T03:02:16.827" v="1318" actId="20577"/>
        <pc:sldMkLst>
          <pc:docMk/>
          <pc:sldMk cId="4232748695" sldId="307"/>
        </pc:sldMkLst>
        <pc:spChg chg="mod">
          <ac:chgData name="" userId="495979f9a431ddb0" providerId="LiveId" clId="{F98695B9-1FC2-4191-B909-D42DD48AD0BF}" dt="2020-09-30T01:05:36.560" v="35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F98695B9-1FC2-4191-B909-D42DD48AD0BF}" dt="2020-09-30T03:02:16.827" v="1318" actId="20577"/>
          <ac:spMkLst>
            <pc:docMk/>
            <pc:sldMk cId="4232748695" sldId="307"/>
            <ac:spMk id="3" creationId="{A5ABA0EB-5D84-4439-8FF0-4CF155163C4F}"/>
          </ac:spMkLst>
        </pc:spChg>
        <pc:spChg chg="add mod">
          <ac:chgData name="" userId="495979f9a431ddb0" providerId="LiveId" clId="{F98695B9-1FC2-4191-B909-D42DD48AD0BF}" dt="2020-09-30T03:02:04.410" v="1258" actId="1076"/>
          <ac:spMkLst>
            <pc:docMk/>
            <pc:sldMk cId="4232748695" sldId="307"/>
            <ac:spMk id="6" creationId="{44A417E2-C917-44ED-91F6-850AAE6D8142}"/>
          </ac:spMkLst>
        </pc:spChg>
        <pc:spChg chg="del">
          <ac:chgData name="" userId="495979f9a431ddb0" providerId="LiveId" clId="{F98695B9-1FC2-4191-B909-D42DD48AD0BF}" dt="2020-09-30T01:05:45.846" v="360" actId="478"/>
          <ac:spMkLst>
            <pc:docMk/>
            <pc:sldMk cId="4232748695" sldId="307"/>
            <ac:spMk id="7" creationId="{1B152CC7-934F-4658-B10B-D43A7078CD96}"/>
          </ac:spMkLst>
        </pc:spChg>
        <pc:picChg chg="add mod">
          <ac:chgData name="" userId="495979f9a431ddb0" providerId="LiveId" clId="{F98695B9-1FC2-4191-B909-D42DD48AD0BF}" dt="2020-09-30T03:01:51.267" v="1253" actId="1076"/>
          <ac:picMkLst>
            <pc:docMk/>
            <pc:sldMk cId="4232748695" sldId="307"/>
            <ac:picMk id="5" creationId="{29ABBA00-0E17-4232-925A-66F7B81D985D}"/>
          </ac:picMkLst>
        </pc:picChg>
        <pc:picChg chg="del">
          <ac:chgData name="" userId="495979f9a431ddb0" providerId="LiveId" clId="{F98695B9-1FC2-4191-B909-D42DD48AD0BF}" dt="2020-09-30T01:05:20.316" v="355" actId="478"/>
          <ac:picMkLst>
            <pc:docMk/>
            <pc:sldMk cId="4232748695" sldId="307"/>
            <ac:picMk id="11" creationId="{AD6CE22A-2378-4D3D-B528-D89D0DF74D5C}"/>
          </ac:picMkLst>
        </pc:picChg>
        <pc:picChg chg="add del mod">
          <ac:chgData name="" userId="495979f9a431ddb0" providerId="LiveId" clId="{F98695B9-1FC2-4191-B909-D42DD48AD0BF}" dt="2020-09-30T03:01:45.177" v="1251" actId="478"/>
          <ac:picMkLst>
            <pc:docMk/>
            <pc:sldMk cId="4232748695" sldId="307"/>
            <ac:picMk id="1026" creationId="{3C84081E-2728-4CE7-8272-C168B2E076CC}"/>
          </ac:picMkLst>
        </pc:picChg>
      </pc:sldChg>
    </pc:docChg>
  </pc:docChgLst>
  <pc:docChgLst>
    <pc:chgData userId="495979f9a431ddb0" providerId="LiveId" clId="{582E70A1-1BA1-4BAD-9BE2-84C0A00DBEA8}"/>
    <pc:docChg chg="undo custSel addSld delSld modSld">
      <pc:chgData name="" userId="495979f9a431ddb0" providerId="LiveId" clId="{582E70A1-1BA1-4BAD-9BE2-84C0A00DBEA8}" dt="2020-10-01T17:21:25.117" v="1180" actId="20577"/>
      <pc:docMkLst>
        <pc:docMk/>
      </pc:docMkLst>
      <pc:sldChg chg="modSp">
        <pc:chgData name="" userId="495979f9a431ddb0" providerId="LiveId" clId="{582E70A1-1BA1-4BAD-9BE2-84C0A00DBEA8}" dt="2020-09-30T20:26:23.053" v="11" actId="20577"/>
        <pc:sldMkLst>
          <pc:docMk/>
          <pc:sldMk cId="1753943686" sldId="298"/>
        </pc:sldMkLst>
        <pc:spChg chg="mod">
          <ac:chgData name="" userId="495979f9a431ddb0" providerId="LiveId" clId="{582E70A1-1BA1-4BAD-9BE2-84C0A00DBEA8}" dt="2020-09-30T20:26:23.053" v="1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82E70A1-1BA1-4BAD-9BE2-84C0A00DBEA8}" dt="2020-09-30T20:26:43.829" v="95" actId="20577"/>
        <pc:sldMkLst>
          <pc:docMk/>
          <pc:sldMk cId="3777021594" sldId="303"/>
        </pc:sldMkLst>
        <pc:spChg chg="mod">
          <ac:chgData name="" userId="495979f9a431ddb0" providerId="LiveId" clId="{582E70A1-1BA1-4BAD-9BE2-84C0A00DBEA8}" dt="2020-09-30T20:26:32.714" v="12" actId="6549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582E70A1-1BA1-4BAD-9BE2-84C0A00DBEA8}" dt="2020-09-30T20:26:43.829" v="95" actId="20577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  <pc:docChgLst>
    <pc:chgData userId="495979f9a431ddb0" providerId="LiveId" clId="{6CD94154-6C8D-44CF-9A62-60019B1E009B}"/>
    <pc:docChg chg="undo custSel addSld delSld modSld">
      <pc:chgData name="" userId="495979f9a431ddb0" providerId="LiveId" clId="{6CD94154-6C8D-44CF-9A62-60019B1E009B}" dt="2020-10-02T03:01:11.992" v="3196"/>
      <pc:docMkLst>
        <pc:docMk/>
      </pc:docMkLst>
      <pc:sldChg chg="modSp">
        <pc:chgData name="" userId="495979f9a431ddb0" providerId="LiveId" clId="{6CD94154-6C8D-44CF-9A62-60019B1E009B}" dt="2020-10-01T18:52:04.774" v="864" actId="20577"/>
        <pc:sldMkLst>
          <pc:docMk/>
          <pc:sldMk cId="1753943686" sldId="298"/>
        </pc:sldMkLst>
        <pc:spChg chg="mod">
          <ac:chgData name="" userId="495979f9a431ddb0" providerId="LiveId" clId="{6CD94154-6C8D-44CF-9A62-60019B1E009B}" dt="2020-10-01T18:52:04.774" v="86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6CD94154-6C8D-44CF-9A62-60019B1E009B}" dt="2020-10-02T02:45:02.597" v="3195" actId="1035"/>
        <pc:sldMkLst>
          <pc:docMk/>
          <pc:sldMk cId="3777021594" sldId="303"/>
        </pc:sldMkLst>
        <pc:spChg chg="mod">
          <ac:chgData name="" userId="495979f9a431ddb0" providerId="LiveId" clId="{6CD94154-6C8D-44CF-9A62-60019B1E009B}" dt="2020-10-01T18:25:56.203" v="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6CD94154-6C8D-44CF-9A62-60019B1E009B}" dt="2020-10-01T18:26:52.006" v="199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6CD94154-6C8D-44CF-9A62-60019B1E009B}" dt="2020-10-01T18:25:50.652" v="0" actId="478"/>
          <ac:picMkLst>
            <pc:docMk/>
            <pc:sldMk cId="3777021594" sldId="303"/>
            <ac:picMk id="3" creationId="{16B059AD-0AC5-4CD6-8D34-23A361E2A752}"/>
          </ac:picMkLst>
        </pc:picChg>
        <pc:picChg chg="add mod">
          <ac:chgData name="" userId="495979f9a431ddb0" providerId="LiveId" clId="{6CD94154-6C8D-44CF-9A62-60019B1E009B}" dt="2020-10-02T02:45:02.597" v="3195" actId="1035"/>
          <ac:picMkLst>
            <pc:docMk/>
            <pc:sldMk cId="3777021594" sldId="303"/>
            <ac:picMk id="4" creationId="{53E03040-3950-43BE-9878-5FEE38F7836C}"/>
          </ac:picMkLst>
        </pc:picChg>
      </pc:sldChg>
      <pc:sldChg chg="addSp delSp modSp">
        <pc:chgData name="" userId="495979f9a431ddb0" providerId="LiveId" clId="{6CD94154-6C8D-44CF-9A62-60019B1E009B}" dt="2020-10-01T18:35:29.060" v="366" actId="20577"/>
        <pc:sldMkLst>
          <pc:docMk/>
          <pc:sldMk cId="4232748695" sldId="307"/>
        </pc:sldMkLst>
        <pc:spChg chg="mod">
          <ac:chgData name="" userId="495979f9a431ddb0" providerId="LiveId" clId="{6CD94154-6C8D-44CF-9A62-60019B1E009B}" dt="2020-10-01T18:35:00.255" v="20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CD94154-6C8D-44CF-9A62-60019B1E009B}" dt="2020-10-01T18:35:29.060" v="36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CD94154-6C8D-44CF-9A62-60019B1E009B}" dt="2020-10-01T18:34:56.061" v="208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6CD94154-6C8D-44CF-9A62-60019B1E009B}" dt="2020-10-01T18:34:25.054" v="200" actId="478"/>
          <ac:picMkLst>
            <pc:docMk/>
            <pc:sldMk cId="4232748695" sldId="307"/>
            <ac:picMk id="5" creationId="{29ABBA00-0E17-4232-925A-66F7B81D985D}"/>
          </ac:picMkLst>
        </pc:picChg>
        <pc:picChg chg="add mod modCrop">
          <ac:chgData name="" userId="495979f9a431ddb0" providerId="LiveId" clId="{6CD94154-6C8D-44CF-9A62-60019B1E009B}" dt="2020-10-01T18:34:53.495" v="206" actId="1076"/>
          <ac:picMkLst>
            <pc:docMk/>
            <pc:sldMk cId="4232748695" sldId="307"/>
            <ac:picMk id="7" creationId="{2F8B56A5-A740-44FF-B302-202BCCC7F9D7}"/>
          </ac:picMkLst>
        </pc:picChg>
      </pc:sldChg>
      <pc:sldChg chg="addSp delSp modSp add">
        <pc:chgData name="" userId="495979f9a431ddb0" providerId="LiveId" clId="{6CD94154-6C8D-44CF-9A62-60019B1E009B}" dt="2020-10-01T18:45:24.638" v="845" actId="14100"/>
        <pc:sldMkLst>
          <pc:docMk/>
          <pc:sldMk cId="1972168861" sldId="308"/>
        </pc:sldMkLst>
        <pc:spChg chg="mod">
          <ac:chgData name="" userId="495979f9a431ddb0" providerId="LiveId" clId="{6CD94154-6C8D-44CF-9A62-60019B1E009B}" dt="2020-10-01T18:38:02.888" v="383" actId="20577"/>
          <ac:spMkLst>
            <pc:docMk/>
            <pc:sldMk cId="1972168861" sldId="308"/>
            <ac:spMk id="2" creationId="{8B0B44D2-6CE9-4AEF-8D38-7C377AD7608F}"/>
          </ac:spMkLst>
        </pc:spChg>
        <pc:spChg chg="del mod">
          <ac:chgData name="" userId="495979f9a431ddb0" providerId="LiveId" clId="{6CD94154-6C8D-44CF-9A62-60019B1E009B}" dt="2020-10-01T18:40:56.135" v="386"/>
          <ac:spMkLst>
            <pc:docMk/>
            <pc:sldMk cId="1972168861" sldId="308"/>
            <ac:spMk id="3" creationId="{056DAD2A-F65A-4D8D-9018-EFB8BB6B6BEE}"/>
          </ac:spMkLst>
        </pc:spChg>
        <pc:spChg chg="add mod">
          <ac:chgData name="" userId="495979f9a431ddb0" providerId="LiveId" clId="{6CD94154-6C8D-44CF-9A62-60019B1E009B}" dt="2020-10-01T18:45:24.638" v="845" actId="14100"/>
          <ac:spMkLst>
            <pc:docMk/>
            <pc:sldMk cId="1972168861" sldId="308"/>
            <ac:spMk id="10" creationId="{0647D420-17D0-4441-837B-2A3E4FDBD55E}"/>
          </ac:spMkLst>
        </pc:spChg>
        <pc:spChg chg="add mod">
          <ac:chgData name="" userId="495979f9a431ddb0" providerId="LiveId" clId="{6CD94154-6C8D-44CF-9A62-60019B1E009B}" dt="2020-10-01T18:44:38.232" v="760" actId="20577"/>
          <ac:spMkLst>
            <pc:docMk/>
            <pc:sldMk cId="1972168861" sldId="308"/>
            <ac:spMk id="11" creationId="{C0FD8CD8-12E2-44CF-B4B5-23B40764DF65}"/>
          </ac:spMkLst>
        </pc:spChg>
        <pc:spChg chg="add mod">
          <ac:chgData name="" userId="495979f9a431ddb0" providerId="LiveId" clId="{6CD94154-6C8D-44CF-9A62-60019B1E009B}" dt="2020-10-01T18:45:09.027" v="844" actId="20577"/>
          <ac:spMkLst>
            <pc:docMk/>
            <pc:sldMk cId="1972168861" sldId="308"/>
            <ac:spMk id="12" creationId="{07F9F166-53D7-4399-B112-498697A9A855}"/>
          </ac:spMkLst>
        </pc:spChg>
        <pc:picChg chg="add mod">
          <ac:chgData name="" userId="495979f9a431ddb0" providerId="LiveId" clId="{6CD94154-6C8D-44CF-9A62-60019B1E009B}" dt="2020-10-01T18:43:13.469" v="441" actId="1076"/>
          <ac:picMkLst>
            <pc:docMk/>
            <pc:sldMk cId="1972168861" sldId="308"/>
            <ac:picMk id="5" creationId="{FA614D06-2F50-40A8-9E90-4290D40BF4D2}"/>
          </ac:picMkLst>
        </pc:picChg>
        <pc:picChg chg="add mod">
          <ac:chgData name="" userId="495979f9a431ddb0" providerId="LiveId" clId="{6CD94154-6C8D-44CF-9A62-60019B1E009B}" dt="2020-10-01T18:42:39.334" v="433" actId="1076"/>
          <ac:picMkLst>
            <pc:docMk/>
            <pc:sldMk cId="1972168861" sldId="308"/>
            <ac:picMk id="7" creationId="{83C65E61-C574-48E5-B034-91D0EF6E8598}"/>
          </ac:picMkLst>
        </pc:picChg>
        <pc:picChg chg="add mod">
          <ac:chgData name="" userId="495979f9a431ddb0" providerId="LiveId" clId="{6CD94154-6C8D-44CF-9A62-60019B1E009B}" dt="2020-10-01T18:43:11.501" v="440" actId="1076"/>
          <ac:picMkLst>
            <pc:docMk/>
            <pc:sldMk cId="1972168861" sldId="308"/>
            <ac:picMk id="9" creationId="{B40543BA-9AA5-4535-81D9-0211DD327789}"/>
          </ac:picMkLst>
        </pc:picChg>
      </pc:sldChg>
      <pc:sldChg chg="addSp delSp modSp add">
        <pc:chgData name="" userId="495979f9a431ddb0" providerId="LiveId" clId="{6CD94154-6C8D-44CF-9A62-60019B1E009B}" dt="2020-10-01T20:20:19.747" v="2323" actId="20577"/>
        <pc:sldMkLst>
          <pc:docMk/>
          <pc:sldMk cId="3678924002" sldId="309"/>
        </pc:sldMkLst>
        <pc:spChg chg="del">
          <ac:chgData name="" userId="495979f9a431ddb0" providerId="LiveId" clId="{6CD94154-6C8D-44CF-9A62-60019B1E009B}" dt="2020-10-01T18:52:14.774" v="866"/>
          <ac:spMkLst>
            <pc:docMk/>
            <pc:sldMk cId="3678924002" sldId="309"/>
            <ac:spMk id="2" creationId="{4CA877E1-B4B8-43CA-9671-D4E8F9D09BFD}"/>
          </ac:spMkLst>
        </pc:spChg>
        <pc:spChg chg="add mod">
          <ac:chgData name="" userId="495979f9a431ddb0" providerId="LiveId" clId="{6CD94154-6C8D-44CF-9A62-60019B1E009B}" dt="2020-10-01T20:05:56.412" v="2155" actId="20577"/>
          <ac:spMkLst>
            <pc:docMk/>
            <pc:sldMk cId="3678924002" sldId="309"/>
            <ac:spMk id="3" creationId="{B00F3560-69CF-438D-B750-2F407A9ACF73}"/>
          </ac:spMkLst>
        </pc:spChg>
        <pc:spChg chg="add mod">
          <ac:chgData name="" userId="495979f9a431ddb0" providerId="LiveId" clId="{6CD94154-6C8D-44CF-9A62-60019B1E009B}" dt="2020-10-01T20:20:19.747" v="2323" actId="20577"/>
          <ac:spMkLst>
            <pc:docMk/>
            <pc:sldMk cId="3678924002" sldId="309"/>
            <ac:spMk id="4" creationId="{A641CDA3-6407-425F-B4C2-E3206CA176A8}"/>
          </ac:spMkLst>
        </pc:spChg>
        <pc:spChg chg="add mod">
          <ac:chgData name="" userId="495979f9a431ddb0" providerId="LiveId" clId="{6CD94154-6C8D-44CF-9A62-60019B1E009B}" dt="2020-10-01T18:54:45.727" v="1212" actId="5793"/>
          <ac:spMkLst>
            <pc:docMk/>
            <pc:sldMk cId="3678924002" sldId="309"/>
            <ac:spMk id="5" creationId="{FA12ED35-667E-41E9-8A4F-049F0D794520}"/>
          </ac:spMkLst>
        </pc:spChg>
      </pc:sldChg>
      <pc:sldChg chg="addSp delSp modSp add">
        <pc:chgData name="" userId="495979f9a431ddb0" providerId="LiveId" clId="{6CD94154-6C8D-44CF-9A62-60019B1E009B}" dt="2020-10-01T19:04:53.745" v="1658" actId="27636"/>
        <pc:sldMkLst>
          <pc:docMk/>
          <pc:sldMk cId="2824586650" sldId="311"/>
        </pc:sldMkLst>
        <pc:spChg chg="mod">
          <ac:chgData name="" userId="495979f9a431ddb0" providerId="LiveId" clId="{6CD94154-6C8D-44CF-9A62-60019B1E009B}" dt="2020-10-01T18:55:17.481" v="1253" actId="20577"/>
          <ac:spMkLst>
            <pc:docMk/>
            <pc:sldMk cId="2824586650" sldId="311"/>
            <ac:spMk id="2" creationId="{F725F8A8-30A4-4C0E-B478-F0CBB58CF549}"/>
          </ac:spMkLst>
        </pc:spChg>
        <pc:spChg chg="mod">
          <ac:chgData name="" userId="495979f9a431ddb0" providerId="LiveId" clId="{6CD94154-6C8D-44CF-9A62-60019B1E009B}" dt="2020-10-01T19:04:53.745" v="1658" actId="27636"/>
          <ac:spMkLst>
            <pc:docMk/>
            <pc:sldMk cId="2824586650" sldId="311"/>
            <ac:spMk id="3" creationId="{B1C14864-99C4-4559-9DEC-1880D8A6E011}"/>
          </ac:spMkLst>
        </pc:spChg>
        <pc:spChg chg="del">
          <ac:chgData name="" userId="495979f9a431ddb0" providerId="LiveId" clId="{6CD94154-6C8D-44CF-9A62-60019B1E009B}" dt="2020-10-01T18:56:31.783" v="1254"/>
          <ac:spMkLst>
            <pc:docMk/>
            <pc:sldMk cId="2824586650" sldId="311"/>
            <ac:spMk id="4" creationId="{3AB7ABA8-FCBE-4D53-9208-7A714BC3BF90}"/>
          </ac:spMkLst>
        </pc:spChg>
        <pc:picChg chg="add mod modCrop">
          <ac:chgData name="" userId="495979f9a431ddb0" providerId="LiveId" clId="{6CD94154-6C8D-44CF-9A62-60019B1E009B}" dt="2020-10-01T18:56:59.513" v="1259" actId="1076"/>
          <ac:picMkLst>
            <pc:docMk/>
            <pc:sldMk cId="2824586650" sldId="311"/>
            <ac:picMk id="5" creationId="{B1D74785-92E5-4765-9FD8-87BAFB59086C}"/>
          </ac:picMkLst>
        </pc:picChg>
      </pc:sldChg>
      <pc:sldChg chg="addSp modSp add">
        <pc:chgData name="" userId="495979f9a431ddb0" providerId="LiveId" clId="{6CD94154-6C8D-44CF-9A62-60019B1E009B}" dt="2020-10-02T03:01:11.992" v="3196"/>
        <pc:sldMkLst>
          <pc:docMk/>
          <pc:sldMk cId="3128725246" sldId="312"/>
        </pc:sldMkLst>
        <pc:spChg chg="mod">
          <ac:chgData name="" userId="495979f9a431ddb0" providerId="LiveId" clId="{6CD94154-6C8D-44CF-9A62-60019B1E009B}" dt="2020-10-01T20:05:44.530" v="2141" actId="20577"/>
          <ac:spMkLst>
            <pc:docMk/>
            <pc:sldMk cId="3128725246" sldId="312"/>
            <ac:spMk id="2" creationId="{4EC73060-41EB-4B04-8472-C12A9B25A3DF}"/>
          </ac:spMkLst>
        </pc:spChg>
        <pc:spChg chg="mod">
          <ac:chgData name="" userId="495979f9a431ddb0" providerId="LiveId" clId="{6CD94154-6C8D-44CF-9A62-60019B1E009B}" dt="2020-10-01T20:26:16.137" v="2863" actId="113"/>
          <ac:spMkLst>
            <pc:docMk/>
            <pc:sldMk cId="3128725246" sldId="312"/>
            <ac:spMk id="3" creationId="{BB074476-18AB-4C7F-8215-FF56FBD0344C}"/>
          </ac:spMkLst>
        </pc:spChg>
        <pc:spChg chg="mod">
          <ac:chgData name="" userId="495979f9a431ddb0" providerId="LiveId" clId="{6CD94154-6C8D-44CF-9A62-60019B1E009B}" dt="2020-10-01T19:12:57.562" v="1892" actId="27636"/>
          <ac:spMkLst>
            <pc:docMk/>
            <pc:sldMk cId="3128725246" sldId="312"/>
            <ac:spMk id="4" creationId="{81E29D34-1AAE-438D-BF01-9DF1AA5FB337}"/>
          </ac:spMkLst>
        </pc:spChg>
        <pc:inkChg chg="add">
          <ac:chgData name="" userId="495979f9a431ddb0" providerId="LiveId" clId="{6CD94154-6C8D-44CF-9A62-60019B1E009B}" dt="2020-10-02T03:01:11.992" v="3196"/>
          <ac:inkMkLst>
            <pc:docMk/>
            <pc:sldMk cId="3128725246" sldId="312"/>
            <ac:inkMk id="5" creationId="{6DFD8AF1-B926-4996-92F4-E125BE4F3AF9}"/>
          </ac:inkMkLst>
        </pc:inkChg>
      </pc:sldChg>
      <pc:sldChg chg="addSp delSp modSp add">
        <pc:chgData name="" userId="495979f9a431ddb0" providerId="LiveId" clId="{6CD94154-6C8D-44CF-9A62-60019B1E009B}" dt="2020-10-01T20:22:36.204" v="2445" actId="20577"/>
        <pc:sldMkLst>
          <pc:docMk/>
          <pc:sldMk cId="939329629" sldId="313"/>
        </pc:sldMkLst>
        <pc:spChg chg="mod">
          <ac:chgData name="" userId="495979f9a431ddb0" providerId="LiveId" clId="{6CD94154-6C8D-44CF-9A62-60019B1E009B}" dt="2020-10-01T20:05:41.576" v="2137" actId="20577"/>
          <ac:spMkLst>
            <pc:docMk/>
            <pc:sldMk cId="939329629" sldId="313"/>
            <ac:spMk id="2" creationId="{DB35797B-15A1-43FB-9EE1-288C6B3B68A6}"/>
          </ac:spMkLst>
        </pc:spChg>
        <pc:spChg chg="del">
          <ac:chgData name="" userId="495979f9a431ddb0" providerId="LiveId" clId="{6CD94154-6C8D-44CF-9A62-60019B1E009B}" dt="2020-10-01T20:05:24.687" v="2095"/>
          <ac:spMkLst>
            <pc:docMk/>
            <pc:sldMk cId="939329629" sldId="313"/>
            <ac:spMk id="3" creationId="{7FB61ED8-08FD-4BA7-9DB8-28F4F731E83D}"/>
          </ac:spMkLst>
        </pc:spChg>
        <pc:spChg chg="del">
          <ac:chgData name="" userId="495979f9a431ddb0" providerId="LiveId" clId="{6CD94154-6C8D-44CF-9A62-60019B1E009B}" dt="2020-10-01T20:05:24.687" v="2095"/>
          <ac:spMkLst>
            <pc:docMk/>
            <pc:sldMk cId="939329629" sldId="313"/>
            <ac:spMk id="4" creationId="{4FFD6579-41C1-4360-AB92-2C424AE6F87E}"/>
          </ac:spMkLst>
        </pc:spChg>
        <pc:spChg chg="add mod">
          <ac:chgData name="" userId="495979f9a431ddb0" providerId="LiveId" clId="{6CD94154-6C8D-44CF-9A62-60019B1E009B}" dt="2020-10-01T20:22:36.204" v="2445" actId="20577"/>
          <ac:spMkLst>
            <pc:docMk/>
            <pc:sldMk cId="939329629" sldId="313"/>
            <ac:spMk id="5" creationId="{3E98CDFA-2C38-4242-8AE0-742D992E02B4}"/>
          </ac:spMkLst>
        </pc:spChg>
      </pc:sldChg>
      <pc:sldChg chg="modSp add">
        <pc:chgData name="" userId="495979f9a431ddb0" providerId="LiveId" clId="{6CD94154-6C8D-44CF-9A62-60019B1E009B}" dt="2020-10-01T20:25:20.681" v="2750" actId="20577"/>
        <pc:sldMkLst>
          <pc:docMk/>
          <pc:sldMk cId="81014466" sldId="314"/>
        </pc:sldMkLst>
        <pc:spChg chg="mod">
          <ac:chgData name="" userId="495979f9a431ddb0" providerId="LiveId" clId="{6CD94154-6C8D-44CF-9A62-60019B1E009B}" dt="2020-10-01T20:17:31.400" v="2245" actId="20577"/>
          <ac:spMkLst>
            <pc:docMk/>
            <pc:sldMk cId="81014466" sldId="314"/>
            <ac:spMk id="2" creationId="{946C8D6A-8CEE-4C6A-9357-BC9C0C1C4A3C}"/>
          </ac:spMkLst>
        </pc:spChg>
        <pc:spChg chg="mod">
          <ac:chgData name="" userId="495979f9a431ddb0" providerId="LiveId" clId="{6CD94154-6C8D-44CF-9A62-60019B1E009B}" dt="2020-10-01T20:25:20.681" v="2750" actId="20577"/>
          <ac:spMkLst>
            <pc:docMk/>
            <pc:sldMk cId="81014466" sldId="314"/>
            <ac:spMk id="3" creationId="{FB4FC4DE-15F2-436D-8926-2116AC8AA447}"/>
          </ac:spMkLst>
        </pc:spChg>
      </pc:sldChg>
      <pc:sldChg chg="modSp add">
        <pc:chgData name="" userId="495979f9a431ddb0" providerId="LiveId" clId="{6CD94154-6C8D-44CF-9A62-60019B1E009B}" dt="2020-10-01T20:27:59.657" v="2995" actId="27636"/>
        <pc:sldMkLst>
          <pc:docMk/>
          <pc:sldMk cId="3952481887" sldId="315"/>
        </pc:sldMkLst>
        <pc:spChg chg="mod">
          <ac:chgData name="" userId="495979f9a431ddb0" providerId="LiveId" clId="{6CD94154-6C8D-44CF-9A62-60019B1E009B}" dt="2020-10-01T20:24:08.459" v="2486" actId="20577"/>
          <ac:spMkLst>
            <pc:docMk/>
            <pc:sldMk cId="3952481887" sldId="315"/>
            <ac:spMk id="2" creationId="{058C9F0B-EC8D-4A23-821F-A5D0E9C94A3C}"/>
          </ac:spMkLst>
        </pc:spChg>
        <pc:spChg chg="mod">
          <ac:chgData name="" userId="495979f9a431ddb0" providerId="LiveId" clId="{6CD94154-6C8D-44CF-9A62-60019B1E009B}" dt="2020-10-01T20:27:59.657" v="2995" actId="27636"/>
          <ac:spMkLst>
            <pc:docMk/>
            <pc:sldMk cId="3952481887" sldId="315"/>
            <ac:spMk id="3" creationId="{047E70FD-2195-47A9-A391-78F3EA222C72}"/>
          </ac:spMkLst>
        </pc:spChg>
      </pc:sldChg>
      <pc:sldChg chg="modSp add">
        <pc:chgData name="" userId="495979f9a431ddb0" providerId="LiveId" clId="{6CD94154-6C8D-44CF-9A62-60019B1E009B}" dt="2020-10-01T20:32:09.812" v="3193" actId="20577"/>
        <pc:sldMkLst>
          <pc:docMk/>
          <pc:sldMk cId="2523789026" sldId="316"/>
        </pc:sldMkLst>
        <pc:spChg chg="mod">
          <ac:chgData name="" userId="495979f9a431ddb0" providerId="LiveId" clId="{6CD94154-6C8D-44CF-9A62-60019B1E009B}" dt="2020-10-01T20:28:52.829" v="3008" actId="20577"/>
          <ac:spMkLst>
            <pc:docMk/>
            <pc:sldMk cId="2523789026" sldId="316"/>
            <ac:spMk id="2" creationId="{A1F4CDFF-9E4D-4FB4-81C8-161A27F859A2}"/>
          </ac:spMkLst>
        </pc:spChg>
        <pc:spChg chg="mod">
          <ac:chgData name="" userId="495979f9a431ddb0" providerId="LiveId" clId="{6CD94154-6C8D-44CF-9A62-60019B1E009B}" dt="2020-10-01T20:32:09.812" v="3193" actId="20577"/>
          <ac:spMkLst>
            <pc:docMk/>
            <pc:sldMk cId="2523789026" sldId="316"/>
            <ac:spMk id="3" creationId="{182A674A-CCEE-44B0-8D72-C53C84961DC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2T02:55:30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30568 9720 226 0,'0'0'0'0,"0"0"7"15,0 0 1 1,0 0 0-16,0 0 0 0,0 0-4 0,0 0-1 0,-35-34 1 16,35 34 0-16,-19 0 7 0,19 0 0 0,0-19 0 0,-17 19 1 15,0 0-9-15,17 0 2 0,-18 0-1 0,18 0 0 16,-17 0 3-16,17 0 1 0,-19 0-1 15,2 0 1-15,17 0-5 0,0 0 1 0,0 0-1 0,-18 0 1 16,18 0 1-16,0 0 0 0,-17 0 0 0,17 0 0 16,0 0-2-16,0 0 0 0,0 0-1 0,0 0 1 15,0 0 1-15,0 0 0 0,0 0 0 0,0-17 1 16,0 17-3-16,17 0 0 0,-17 0 1 0,0 0-1 0,18 0-1 16,-18 0 0-16,17 0 0 0,2-17 0 0,-2 17 0 15,1 0-1-15,-18 0 1 0,17 17 0 0,0-17 0 0,2 0 1 16,-2 0 0-16,1 0 0 15,18 0-1-15,-19 17 0 0,18-17 0 0,-17 0 0 0,17 0 1 0,-17 0-1 16,-1 0 1-16,19 19 0 0,-20-19-1 16,2 0 0-16,18 0 0 0,-19 0 1 0,19 17 0 0,-18-17 1 15,-1 0-1-15,0 0 1 0,1 0-2 16,0 0 1-16,0 17 0 0,-1-17-1 0,0 0 2 0,-17 0 1 16,19 0-1-16,-2 0 0 0,1 0-1 0,-18 18 0 0,17-18 0 15,-17 0 0-15,18 0 1 0,-18 0 0 0,0 0 1 16,18 0-1-16,-18 0-1 0,0 0 0 15,0 0 0-15,0 17 0 0,18-17 1 0,-18 0 0 0,0 19 0 16,0-19-1-16,0 18 0 0,0-1 0 0,0-17 0 16,0 17 0-16,0-17 0 0,0 19 0 0,0-19 0 15,0 34 0-15,-18-16 0 0,18 18-1 0,0-19 1 16,0 18-1-16,0-17 1 0,0 0 0 0,0 16 0 16,0-15 0-16,0-2 0 0,0 18-1 0,0-17 1 15,0 18-1-15,0-19 1 0,0 19 0 0,0-2 0 0,0-16 0 16,0 18-1-16,0-2 1 0,0 2-1 0,0-1 0 15,0 1 1-15,18-2 0 0,-18 2 0 0,0 0 0 16,0-2-1-16,0-15 1 0,17 15-1 0,-17 2 1 16,0-1-1-16,0 1 1 0,17-1 0 0,-17 0 0 15,0 1-1-15,19-20 0 0,-19 20 0 0,17 0 0 0,-17-19 1 16,18 19 0-16,-18-19 0 0,0 18 0 16,17-17-1-16,-17 18 0 0,0-20 0 0,19 3 1 0,-19-2-1 15,17 18 0-15,-17-17 0 0,0 0 1 0,0 0-2 16,0-1 1-16,0 0 0 0,18 2 0 0,-18-2 0 15,0-17 0-15,0 18 0 0,17-1 0 0,-17 2 0 16,0-2 0-16,0 0-1 0,0 0 1 0,17 1 0 0,-17 0 0 16,0 0 0-16,0 0 0 0,-17-2-1 0,17 4 1 15,0-4 0-15,0 2 0 0,-17-1-1 16,17 2 1-16,-18-2 0 0,18 1-1 16,-17-1 1-16,17 0-1 0,-19 2 1 0,19-2-1 15,0 1 1-15,-17-18 0 0,-1 17-1 0,1 2 1 16,-2-2 0-16,2-17-1 0,17 17 1 0,-17 0-1 15,-1-17 1-15,0 0-1 0,0 18 1 0,1-18-1 16,-1 18 1-16,1-18-1 0,-2 0 1 0,2 0-1 16,0 0 1-16,-1 18-1 0,0-18 1 15,-17 0-1-15,18 0 1 0,-1-18-1 0,-1 18 1 0,2 0-1 16,0 0 1-16,-1 0-1 0,0 0 0 0,0-18 1 16,2 18 0-16,-1 0-1 0,-2 0 1 15,19 0 0-15,-17 0-1 0,17-18 0 0,-18 18 1 16,18 0 0-16,-17 0 0 0,17 0 0 0,0 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4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00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8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3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8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wesleyphotography?utm_source=unsplash&amp;utm_medium=referral&amp;utm_content=creditCopyTe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unsplash.com/s/photos/file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shuanewton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format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9F0B-EC8D-4A23-821F-A5D0E9C9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0FD-2195-47A9-A391-78F3EA22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Text data is </a:t>
            </a:r>
            <a:r>
              <a:rPr lang="en-US" b="1" dirty="0"/>
              <a:t>encoded</a:t>
            </a:r>
            <a:r>
              <a:rPr lang="en-US" dirty="0"/>
              <a:t> (more on this later)</a:t>
            </a:r>
          </a:p>
          <a:p>
            <a:r>
              <a:rPr lang="en-US" dirty="0"/>
              <a:t>UTF-8: modern standard</a:t>
            </a:r>
          </a:p>
          <a:p>
            <a:r>
              <a:rPr lang="en-US" dirty="0"/>
              <a:t>Many older encodings, both single-byte and double-byte</a:t>
            </a:r>
          </a:p>
          <a:p>
            <a:r>
              <a:rPr lang="en-US" dirty="0"/>
              <a:t>XML declares encoding</a:t>
            </a:r>
          </a:p>
          <a:p>
            <a:r>
              <a:rPr lang="en-US" dirty="0"/>
              <a:t>JSON almost always UTF-8</a:t>
            </a:r>
          </a:p>
          <a:p>
            <a:r>
              <a:rPr lang="en-US" dirty="0"/>
              <a:t>Text (delimited or unstructured): ???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Encodings are not self-describing.</a:t>
            </a:r>
          </a:p>
        </p:txBody>
      </p:sp>
    </p:spTree>
    <p:extLst>
      <p:ext uri="{BB962C8B-B14F-4D97-AF65-F5344CB8AC3E}">
        <p14:creationId xmlns:p14="http://schemas.microsoft.com/office/powerpoint/2010/main" val="395248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CDFF-9E4D-4FB4-81C8-161A27F8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674A-CCEE-44B0-8D72-C53C8496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Mac/Linux: less</a:t>
            </a:r>
          </a:p>
          <a:p>
            <a:pPr marL="0" indent="0">
              <a:buNone/>
            </a:pPr>
            <a:r>
              <a:rPr lang="en-US" dirty="0"/>
              <a:t>Windows: Notepad++ (or other text editor)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may be compressed, usually indicated in extension</a:t>
            </a:r>
          </a:p>
          <a:p>
            <a:r>
              <a:rPr lang="en-US" dirty="0"/>
              <a:t>.</a:t>
            </a:r>
            <a:r>
              <a:rPr lang="en-US" dirty="0" err="1"/>
              <a:t>gz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xz</a:t>
            </a:r>
            <a:endParaRPr lang="en-US" dirty="0"/>
          </a:p>
          <a:p>
            <a:r>
              <a:rPr lang="en-US" dirty="0"/>
              <a:t>.7z</a:t>
            </a:r>
          </a:p>
          <a:p>
            <a:r>
              <a:rPr lang="en-US" dirty="0"/>
              <a:t>.zip	</a:t>
            </a:r>
          </a:p>
          <a:p>
            <a:pPr marL="0" indent="0">
              <a:buNone/>
            </a:pPr>
            <a:r>
              <a:rPr lang="en-US" dirty="0"/>
              <a:t>Unix: </a:t>
            </a:r>
            <a:r>
              <a:rPr lang="en-US" dirty="0" err="1"/>
              <a:t>zless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8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217" y="365125"/>
            <a:ext cx="5278582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217" y="1825625"/>
            <a:ext cx="52785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comes in many formats.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it is tabular, semi-structured, or unstructured.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formats are nice. Others are not.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Wesley Tingey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B56A5-A740-44FF-B302-202BCCC7F9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802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broad categories of data formats</a:t>
            </a:r>
          </a:p>
          <a:p>
            <a:r>
              <a:rPr lang="en-US" dirty="0"/>
              <a:t>Know where to look for particular data formats</a:t>
            </a:r>
          </a:p>
          <a:p>
            <a:r>
              <a:rPr lang="en-US" dirty="0"/>
              <a:t>Read data in different encodings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Joshua Newton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03040-3950-43BE-9878-5FEE38F783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7300" y="-16328"/>
            <a:ext cx="457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44D2-6CE9-4AEF-8D38-7C377AD7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14D06-2F50-40A8-9E90-4290D40BF4D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4" y="3051589"/>
            <a:ext cx="2080952" cy="20801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65E61-C574-48E5-B034-91D0EF6E8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467130"/>
            <a:ext cx="2080192" cy="2080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0543BA-9AA5-4535-81D9-0211DD3277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847" y="4704892"/>
            <a:ext cx="2046316" cy="2046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47D420-17D0-4441-837B-2A3E4FDBD55E}"/>
              </a:ext>
            </a:extLst>
          </p:cNvPr>
          <p:cNvSpPr txBox="1"/>
          <p:nvPr/>
        </p:nvSpPr>
        <p:spPr>
          <a:xfrm>
            <a:off x="2914045" y="1878610"/>
            <a:ext cx="8439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Tabular</a:t>
            </a:r>
            <a:r>
              <a:rPr lang="en-US" sz="2400" dirty="0"/>
              <a:t> is organized into columns and rows like a spreadsheet.</a:t>
            </a:r>
          </a:p>
          <a:p>
            <a:r>
              <a:rPr lang="en-US" sz="2400" dirty="0"/>
              <a:t>Each row has the same shape &amp; attributes.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D8CD8-12E2-44CF-B4B5-23B40764DF65}"/>
              </a:ext>
            </a:extLst>
          </p:cNvPr>
          <p:cNvSpPr txBox="1"/>
          <p:nvPr/>
        </p:nvSpPr>
        <p:spPr>
          <a:xfrm>
            <a:off x="2921162" y="3429000"/>
            <a:ext cx="7752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Semi-Structured</a:t>
            </a:r>
            <a:r>
              <a:rPr lang="en-US" sz="2400" dirty="0"/>
              <a:t> data has structure, like labeled fields, but different objects can have different fields.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9F166-53D7-4399-B112-498697A9A855}"/>
              </a:ext>
            </a:extLst>
          </p:cNvPr>
          <p:cNvSpPr txBox="1"/>
          <p:nvPr/>
        </p:nvSpPr>
        <p:spPr>
          <a:xfrm>
            <a:off x="2921162" y="4910103"/>
            <a:ext cx="7752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Unstructured</a:t>
            </a:r>
            <a:r>
              <a:rPr lang="en-US" sz="2400" dirty="0"/>
              <a:t> data has no defined structure. Includes raw text and images.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216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0F3560-69CF-438D-B750-2F407A9A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1CDA3-6407-425F-B4C2-E3206CA17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Delimited text</a:t>
            </a:r>
            <a:endParaRPr lang="en-US" dirty="0"/>
          </a:p>
          <a:p>
            <a:r>
              <a:rPr lang="en-US" dirty="0"/>
              <a:t>Comma-separated (CSV)</a:t>
            </a:r>
          </a:p>
          <a:p>
            <a:r>
              <a:rPr lang="en-US" dirty="0"/>
              <a:t>Tab-separated (TSV)</a:t>
            </a:r>
          </a:p>
          <a:p>
            <a:pPr marL="0" indent="0">
              <a:buNone/>
            </a:pPr>
            <a:r>
              <a:rPr lang="en-US" b="1" dirty="0"/>
              <a:t>Spreadsheet files</a:t>
            </a:r>
            <a:endParaRPr lang="en-US" dirty="0"/>
          </a:p>
          <a:p>
            <a:r>
              <a:rPr lang="en-US" dirty="0"/>
              <a:t>Excel (xlsx or </a:t>
            </a:r>
            <a:r>
              <a:rPr lang="en-US" dirty="0" err="1"/>
              <a:t>xls</a:t>
            </a:r>
            <a:r>
              <a:rPr lang="en-US" dirty="0"/>
              <a:t>)</a:t>
            </a:r>
          </a:p>
          <a:p>
            <a:r>
              <a:rPr lang="en-US" dirty="0"/>
              <a:t>Sometimes actually TSV 🤦‍♂️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“.</a:t>
            </a:r>
            <a:r>
              <a:rPr lang="en-US" dirty="0" err="1"/>
              <a:t>dat</a:t>
            </a:r>
            <a:r>
              <a:rPr lang="en-US" dirty="0"/>
              <a:t>” means nothing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12ED35-667E-41E9-8A4F-049F0D7945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Binary formats</a:t>
            </a:r>
            <a:endParaRPr lang="en-US" dirty="0"/>
          </a:p>
          <a:p>
            <a:r>
              <a:rPr lang="en-US" dirty="0"/>
              <a:t>HDF</a:t>
            </a:r>
          </a:p>
          <a:p>
            <a:r>
              <a:rPr lang="en-US" dirty="0" err="1"/>
              <a:t>NetCDF</a:t>
            </a:r>
            <a:endParaRPr lang="en-US" dirty="0"/>
          </a:p>
          <a:p>
            <a:r>
              <a:rPr lang="en-US" dirty="0"/>
              <a:t>Parquet</a:t>
            </a:r>
          </a:p>
          <a:p>
            <a:pPr marL="0" indent="0">
              <a:buNone/>
            </a:pPr>
            <a:r>
              <a:rPr lang="en-US" b="1" dirty="0"/>
              <a:t>Other</a:t>
            </a:r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STATA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2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F8A8-30A4-4C0E-B478-F0CBB58C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Delimited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4864-99C4-4559-9DEC-1880D8A6E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/>
              <a:t>One record per line (usually)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b="1" dirty="0"/>
              <a:t>Delimiter</a:t>
            </a:r>
            <a:r>
              <a:rPr lang="en-US" dirty="0"/>
              <a:t>: comma, tab (\t), |, …</a:t>
            </a:r>
            <a:endParaRPr lang="en-US" b="1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b="1" dirty="0"/>
              <a:t>Escape: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Quotes: "field"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Double-up quotes to escape inside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Backslashes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b="1" dirty="0"/>
              <a:t>Header: </a:t>
            </a:r>
            <a:r>
              <a:rPr lang="en-US" dirty="0"/>
              <a:t>usually first row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/>
              <a:t>Pandas </a:t>
            </a:r>
            <a:r>
              <a:rPr lang="en-US" dirty="0" err="1"/>
              <a:t>read_csv</a:t>
            </a:r>
            <a:r>
              <a:rPr lang="en-US" dirty="0"/>
              <a:t> / </a:t>
            </a:r>
            <a:r>
              <a:rPr lang="en-US" dirty="0" err="1"/>
              <a:t>to_csv</a:t>
            </a:r>
            <a:r>
              <a:rPr lang="en-US" dirty="0"/>
              <a:t> pretty portable (though watch index!)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74785-92E5-4765-9FD8-87BAFB590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43" r="50909" b="23299"/>
          <a:stretch/>
        </p:blipFill>
        <p:spPr>
          <a:xfrm>
            <a:off x="6172200" y="1912908"/>
            <a:ext cx="5181600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8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3060-41EB-4B04-8472-C12A9B25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4476-18AB-4C7F-8215-FF56FBD034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JSON:</a:t>
            </a:r>
            <a:r>
              <a:rPr lang="en-US" dirty="0"/>
              <a:t> dictionaries, lists, strings, numbers, true/false, null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XML:</a:t>
            </a:r>
            <a:r>
              <a:rPr lang="en-US" dirty="0"/>
              <a:t> trees of nodes with text and attributes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YAML:</a:t>
            </a:r>
            <a:r>
              <a:rPr lang="en-US" dirty="0"/>
              <a:t> JSON ++</a:t>
            </a:r>
          </a:p>
          <a:p>
            <a:pPr marL="0" indent="0">
              <a:buNone/>
            </a:pPr>
            <a:r>
              <a:rPr lang="en-US" b="1" dirty="0"/>
              <a:t>MSGPACK</a:t>
            </a:r>
          </a:p>
          <a:p>
            <a:pPr marL="0" indent="0">
              <a:buNone/>
            </a:pPr>
            <a:r>
              <a:rPr lang="en-US" b="1" dirty="0"/>
              <a:t>RDF</a:t>
            </a:r>
            <a:r>
              <a:rPr lang="en-US" dirty="0"/>
              <a:t>, </a:t>
            </a:r>
            <a:r>
              <a:rPr lang="en-US" b="1" dirty="0"/>
              <a:t>SQL</a:t>
            </a:r>
          </a:p>
          <a:p>
            <a:pPr marL="0" indent="0">
              <a:buNone/>
            </a:pPr>
            <a:r>
              <a:rPr lang="en-US" dirty="0"/>
              <a:t>Others…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29D34-1AAE-438D-BF01-9DF1AA5FB3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"fit": "fit",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user_id</a:t>
            </a:r>
            <a:r>
              <a:rPr lang="en-US" dirty="0">
                <a:latin typeface="Consolas" panose="020B0609020204030204" pitchFamily="49" charset="0"/>
              </a:rPr>
              <a:t>": "420272",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"bust size": "34d",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item_id</a:t>
            </a:r>
            <a:r>
              <a:rPr lang="en-US" dirty="0">
                <a:latin typeface="Consolas" panose="020B0609020204030204" pitchFamily="49" charset="0"/>
              </a:rPr>
              <a:t>": "2260466",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"weight": "137lbs",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"rating": "10",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"rented for": "vacation",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review_text</a:t>
            </a:r>
            <a:r>
              <a:rPr lang="en-US" dirty="0">
                <a:latin typeface="Consolas" panose="020B0609020204030204" pitchFamily="49" charset="0"/>
              </a:rPr>
              <a:t>": "An adorable romper! Belt and zipper were a little hard to navigate in a full day of wear/bathroom use, but that's to be expected. Wish it had pockets, but other than that-- absolutely perfect! I got a million compliments.",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"body type": "hourglass",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review_summary</a:t>
            </a:r>
            <a:r>
              <a:rPr lang="en-US" dirty="0">
                <a:latin typeface="Consolas" panose="020B0609020204030204" pitchFamily="49" charset="0"/>
              </a:rPr>
              <a:t>": "So many compliments!",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"category": "romper",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"height": "5' 8\"",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"size": 14,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"age": "28",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review_date</a:t>
            </a:r>
            <a:r>
              <a:rPr lang="en-US" dirty="0">
                <a:latin typeface="Consolas" panose="020B0609020204030204" pitchFamily="49" charset="0"/>
              </a:rPr>
              <a:t>": "April 20, 2016"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Source Code Pro" panose="020B050903040302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D8AF1-B926-4996-92F4-E125BE4F3AF9}"/>
                  </a:ext>
                </a:extLst>
              </p14:cNvPr>
              <p14:cNvContentPartPr/>
              <p14:nvPr/>
            </p14:nvContentPartPr>
            <p14:xfrm>
              <a:off x="10934640" y="3467880"/>
              <a:ext cx="355680" cy="806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D8AF1-B926-4996-92F4-E125BE4F3A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25280" y="3458520"/>
                <a:ext cx="374400" cy="8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72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797B-15A1-43FB-9EE1-288C6B3B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98CDFA-2C38-4242-8AE0-742D992E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Raw text</a:t>
            </a:r>
            <a:r>
              <a:rPr lang="en-US" dirty="0"/>
              <a:t> — (usually) human-written text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Images</a:t>
            </a:r>
            <a:r>
              <a:rPr lang="en-US" dirty="0"/>
              <a:t> — we can try to get data from images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Can appear as a field in tabular or semi-structured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93932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8D6A-8CEE-4C6A-9357-BC9C0C1C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C4DE-15F2-436D-8926-2116AC8A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table…</a:t>
            </a:r>
          </a:p>
          <a:p>
            <a:pPr marL="457200" lvl="1" indent="0">
              <a:buNone/>
            </a:pPr>
            <a:r>
              <a:rPr lang="en-US" dirty="0"/>
              <a:t>… in a PDF</a:t>
            </a:r>
          </a:p>
          <a:p>
            <a:pPr marL="457200" lvl="1" indent="0">
              <a:buNone/>
            </a:pPr>
            <a:r>
              <a:rPr lang="en-US" dirty="0"/>
              <a:t>… in an image in a PDF</a:t>
            </a:r>
          </a:p>
          <a:p>
            <a:pPr marL="457200" lvl="1" indent="0">
              <a:buNone/>
            </a:pPr>
            <a:r>
              <a:rPr lang="en-US" dirty="0"/>
              <a:t>… in a photograph in a PDF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Corrupt data</a:t>
            </a:r>
          </a:p>
          <a:p>
            <a:r>
              <a:rPr lang="en-US" dirty="0"/>
              <a:t>Syntactically invalid XML</a:t>
            </a:r>
          </a:p>
          <a:p>
            <a:r>
              <a:rPr lang="en-US" dirty="0"/>
              <a:t>Incorrect JSON syntax</a:t>
            </a:r>
          </a:p>
          <a:p>
            <a:r>
              <a:rPr lang="en-US" dirty="0"/>
              <a:t>Weird nonprinting characters</a:t>
            </a:r>
          </a:p>
        </p:txBody>
      </p:sp>
    </p:spTree>
    <p:extLst>
      <p:ext uri="{BB962C8B-B14F-4D97-AF65-F5344CB8AC3E}">
        <p14:creationId xmlns:p14="http://schemas.microsoft.com/office/powerpoint/2010/main" val="8101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15003</TotalTime>
  <Words>604</Words>
  <Application>Microsoft Office PowerPoint</Application>
  <PresentationFormat>Widescreen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Source Code Pro</vt:lpstr>
      <vt:lpstr>Lato</vt:lpstr>
      <vt:lpstr>Oswald</vt:lpstr>
      <vt:lpstr>Consolas</vt:lpstr>
      <vt:lpstr>Office Theme</vt:lpstr>
      <vt:lpstr>CS 533 INTRO TO DATA SCIENCE</vt:lpstr>
      <vt:lpstr>DATA TYPES AND FORMATS</vt:lpstr>
      <vt:lpstr>Learning Outcomes</vt:lpstr>
      <vt:lpstr>Types of Data</vt:lpstr>
      <vt:lpstr>Tabular Data</vt:lpstr>
      <vt:lpstr>Delimited Text</vt:lpstr>
      <vt:lpstr>Semi-Structured Data</vt:lpstr>
      <vt:lpstr>Unstructured Data</vt:lpstr>
      <vt:lpstr>More Data</vt:lpstr>
      <vt:lpstr>Encodings</vt:lpstr>
      <vt:lpstr>Look at Data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591</cp:revision>
  <dcterms:created xsi:type="dcterms:W3CDTF">2020-03-17T14:53:53Z</dcterms:created>
  <dcterms:modified xsi:type="dcterms:W3CDTF">2020-10-21T19:56:10Z</dcterms:modified>
</cp:coreProperties>
</file>