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03" r:id="rId4"/>
    <p:sldId id="308" r:id="rId5"/>
    <p:sldId id="316" r:id="rId6"/>
    <p:sldId id="311" r:id="rId7"/>
    <p:sldId id="312" r:id="rId8"/>
    <p:sldId id="313" r:id="rId9"/>
    <p:sldId id="318" r:id="rId10"/>
    <p:sldId id="314" r:id="rId11"/>
    <p:sldId id="315" r:id="rId12"/>
    <p:sldId id="317" r:id="rId13"/>
    <p:sldId id="30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Ink Free" panose="03080402000500000000" pitchFamily="66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B6109CB1-70EA-4BE9-A354-82BE81DC7538}"/>
    <pc:docChg chg="undo custSel addSld delSld modSld">
      <pc:chgData name="" userId="495979f9a431ddb0" providerId="LiveId" clId="{B6109CB1-70EA-4BE9-A354-82BE81DC7538}" dt="2020-10-02T02:10:24.008" v="3055" actId="114"/>
      <pc:docMkLst>
        <pc:docMk/>
      </pc:docMkLst>
      <pc:sldChg chg="modSp">
        <pc:chgData name="" userId="495979f9a431ddb0" providerId="LiveId" clId="{B6109CB1-70EA-4BE9-A354-82BE81DC7538}" dt="2020-10-01T21:33:07.911" v="29" actId="20577"/>
        <pc:sldMkLst>
          <pc:docMk/>
          <pc:sldMk cId="1753943686" sldId="298"/>
        </pc:sldMkLst>
        <pc:spChg chg="mod">
          <ac:chgData name="" userId="495979f9a431ddb0" providerId="LiveId" clId="{B6109CB1-70EA-4BE9-A354-82BE81DC7538}" dt="2020-10-01T21:33:07.911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6109CB1-70EA-4BE9-A354-82BE81DC7538}" dt="2020-10-02T02:10:24.008" v="3055" actId="114"/>
        <pc:sldMkLst>
          <pc:docMk/>
          <pc:sldMk cId="3777021594" sldId="303"/>
        </pc:sldMkLst>
        <pc:spChg chg="mod">
          <ac:chgData name="" userId="495979f9a431ddb0" providerId="LiveId" clId="{B6109CB1-70EA-4BE9-A354-82BE81DC7538}" dt="2020-10-02T02:10:24.008" v="305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B6109CB1-70EA-4BE9-A354-82BE81DC7538}" dt="2020-10-02T02:01:19.873" v="280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6109CB1-70EA-4BE9-A354-82BE81DC7538}" dt="2020-10-02T02:00:52.663" v="2796" actId="478"/>
          <ac:picMkLst>
            <pc:docMk/>
            <pc:sldMk cId="3777021594" sldId="303"/>
            <ac:picMk id="3" creationId="{16B059AD-0AC5-4CD6-8D34-23A361E2A752}"/>
          </ac:picMkLst>
        </pc:picChg>
        <pc:picChg chg="add mod modCrop">
          <ac:chgData name="" userId="495979f9a431ddb0" providerId="LiveId" clId="{B6109CB1-70EA-4BE9-A354-82BE81DC7538}" dt="2020-10-02T02:01:06.514" v="2799" actId="732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B6109CB1-70EA-4BE9-A354-82BE81DC7538}" dt="2020-10-02T02:10:01.552" v="3053" actId="114"/>
        <pc:sldMkLst>
          <pc:docMk/>
          <pc:sldMk cId="4232748695" sldId="307"/>
        </pc:sldMkLst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6109CB1-70EA-4BE9-A354-82BE81DC7538}" dt="2020-10-02T02:10:01.552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6109CB1-70EA-4BE9-A354-82BE81DC7538}" dt="2020-10-02T02:08:59.764" v="3041" actId="478"/>
          <ac:picMkLst>
            <pc:docMk/>
            <pc:sldMk cId="4232748695" sldId="307"/>
            <ac:picMk id="5" creationId="{29ABBA00-0E17-4232-925A-66F7B81D985D}"/>
          </ac:picMkLst>
        </pc:picChg>
        <pc:picChg chg="add mod modCrop">
          <ac:chgData name="" userId="495979f9a431ddb0" providerId="LiveId" clId="{B6109CB1-70EA-4BE9-A354-82BE81DC7538}" dt="2020-10-02T02:09:36.753" v="3050" actId="1076"/>
          <ac:picMkLst>
            <pc:docMk/>
            <pc:sldMk cId="4232748695" sldId="307"/>
            <ac:picMk id="7" creationId="{830A03E4-995C-460D-92B6-DB17594502DA}"/>
          </ac:picMkLst>
        </pc:picChg>
      </pc:sldChg>
      <pc:sldChg chg="addSp delSp modSp delAnim modAnim">
        <pc:chgData name="" userId="495979f9a431ddb0" providerId="LiveId" clId="{B6109CB1-70EA-4BE9-A354-82BE81DC7538}" dt="2020-10-02T01:55:02.659" v="2145"/>
        <pc:sldMkLst>
          <pc:docMk/>
          <pc:sldMk cId="2953977399" sldId="308"/>
        </pc:sldMkLst>
        <pc:spChg chg="mod">
          <ac:chgData name="" userId="495979f9a431ddb0" providerId="LiveId" clId="{B6109CB1-70EA-4BE9-A354-82BE81DC7538}" dt="2020-10-01T23:37:50.401" v="331" actId="20577"/>
          <ac:spMkLst>
            <pc:docMk/>
            <pc:sldMk cId="2953977399" sldId="308"/>
            <ac:spMk id="2" creationId="{0EDF2E52-3CAC-4547-B021-4CCF36B71C51}"/>
          </ac:spMkLst>
        </pc:spChg>
        <pc:spChg chg="del mod">
          <ac:chgData name="" userId="495979f9a431ddb0" providerId="LiveId" clId="{B6109CB1-70EA-4BE9-A354-82BE81DC7538}" dt="2020-10-02T00:09:16.844" v="335"/>
          <ac:spMkLst>
            <pc:docMk/>
            <pc:sldMk cId="2953977399" sldId="308"/>
            <ac:spMk id="3" creationId="{A6C94F27-D3B5-4351-954F-B83EA4D6E93A}"/>
          </ac:spMkLst>
        </pc:spChg>
        <pc:spChg chg="add mod">
          <ac:chgData name="" userId="495979f9a431ddb0" providerId="LiveId" clId="{B6109CB1-70EA-4BE9-A354-82BE81DC7538}" dt="2020-10-02T00:16:25.584" v="358" actId="403"/>
          <ac:spMkLst>
            <pc:docMk/>
            <pc:sldMk cId="2953977399" sldId="308"/>
            <ac:spMk id="8" creationId="{C44EB7B9-74FF-4E59-AD19-277BD81A79FB}"/>
          </ac:spMkLst>
        </pc:spChg>
        <pc:spChg chg="add del mod">
          <ac:chgData name="" userId="495979f9a431ddb0" providerId="LiveId" clId="{B6109CB1-70EA-4BE9-A354-82BE81DC7538}" dt="2020-10-02T01:55:02.659" v="2145"/>
          <ac:spMkLst>
            <pc:docMk/>
            <pc:sldMk cId="2953977399" sldId="308"/>
            <ac:spMk id="9" creationId="{0FDB17C4-FC03-4FF2-B8B6-2366946460F4}"/>
          </ac:spMkLst>
        </pc:spChg>
        <pc:picChg chg="add mod">
          <ac:chgData name="" userId="495979f9a431ddb0" providerId="LiveId" clId="{B6109CB1-70EA-4BE9-A354-82BE81DC7538}" dt="2020-10-02T00:15:42.477" v="342" actId="1076"/>
          <ac:picMkLst>
            <pc:docMk/>
            <pc:sldMk cId="2953977399" sldId="308"/>
            <ac:picMk id="5" creationId="{ACDEDB60-622F-4CF7-B74E-EB6D2E698A41}"/>
          </ac:picMkLst>
        </pc:picChg>
        <pc:picChg chg="add mod">
          <ac:chgData name="" userId="495979f9a431ddb0" providerId="LiveId" clId="{B6109CB1-70EA-4BE9-A354-82BE81DC7538}" dt="2020-10-02T00:15:58.261" v="346" actId="1076"/>
          <ac:picMkLst>
            <pc:docMk/>
            <pc:sldMk cId="2953977399" sldId="308"/>
            <ac:picMk id="7" creationId="{4DBC16A1-4977-4D18-95C9-251700E8B7B9}"/>
          </ac:picMkLst>
        </pc:picChg>
      </pc:sldChg>
      <pc:sldChg chg="del">
        <pc:chgData name="" userId="495979f9a431ddb0" providerId="LiveId" clId="{B6109CB1-70EA-4BE9-A354-82BE81DC7538}" dt="2020-10-01T23:39:12.844" v="333" actId="2696"/>
        <pc:sldMkLst>
          <pc:docMk/>
          <pc:sldMk cId="1974108659" sldId="309"/>
        </pc:sldMkLst>
      </pc:sldChg>
      <pc:sldChg chg="del">
        <pc:chgData name="" userId="495979f9a431ddb0" providerId="LiveId" clId="{B6109CB1-70EA-4BE9-A354-82BE81DC7538}" dt="2020-10-01T23:39:12.848" v="334" actId="2696"/>
        <pc:sldMkLst>
          <pc:docMk/>
          <pc:sldMk cId="2280134633" sldId="310"/>
        </pc:sldMkLst>
      </pc:sldChg>
      <pc:sldChg chg="addSp delSp modSp add">
        <pc:chgData name="" userId="495979f9a431ddb0" providerId="LiveId" clId="{B6109CB1-70EA-4BE9-A354-82BE81DC7538}" dt="2020-10-02T00:18:14.149" v="361" actId="1076"/>
        <pc:sldMkLst>
          <pc:docMk/>
          <pc:sldMk cId="2450045165" sldId="311"/>
        </pc:sldMkLst>
        <pc:spChg chg="mod">
          <ac:chgData name="" userId="495979f9a431ddb0" providerId="LiveId" clId="{B6109CB1-70EA-4BE9-A354-82BE81DC7538}" dt="2020-10-02T00:18:07.505" v="360" actId="1076"/>
          <ac:spMkLst>
            <pc:docMk/>
            <pc:sldMk cId="2450045165" sldId="311"/>
            <ac:spMk id="2" creationId="{212C7E54-7829-4A7C-BC09-557BE17795B7}"/>
          </ac:spMkLst>
        </pc:spChg>
        <pc:spChg chg="del">
          <ac:chgData name="" userId="495979f9a431ddb0" providerId="LiveId" clId="{B6109CB1-70EA-4BE9-A354-82BE81DC7538}" dt="2020-10-01T21:34:12.324" v="152"/>
          <ac:spMkLst>
            <pc:docMk/>
            <pc:sldMk cId="2450045165" sldId="311"/>
            <ac:spMk id="3" creationId="{1C04ABAE-BDEF-4161-8E8F-C75E6F8E5589}"/>
          </ac:spMkLst>
        </pc:spChg>
        <pc:spChg chg="add mod">
          <ac:chgData name="" userId="495979f9a431ddb0" providerId="LiveId" clId="{B6109CB1-70EA-4BE9-A354-82BE81DC7538}" dt="2020-10-01T21:39:40.588" v="309" actId="1076"/>
          <ac:spMkLst>
            <pc:docMk/>
            <pc:sldMk cId="2450045165" sldId="311"/>
            <ac:spMk id="4" creationId="{49EC4B60-0778-4EC7-8EDF-74211217836C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5" creationId="{E8A010FF-59E1-4DB5-BC8D-E974CD870041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7" creationId="{4023FFF1-D5C2-48FB-B463-6EC885F547D2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8" creationId="{69A60129-DDCE-45E0-8340-162BEDE48B74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9" creationId="{1376FBCD-A1F5-46AC-869A-A9B28BF30003}"/>
          </ac:spMkLst>
        </pc:spChg>
        <pc:picChg chg="add mod">
          <ac:chgData name="" userId="495979f9a431ddb0" providerId="LiveId" clId="{B6109CB1-70EA-4BE9-A354-82BE81DC7538}" dt="2020-10-02T00:18:14.149" v="361" actId="1076"/>
          <ac:picMkLst>
            <pc:docMk/>
            <pc:sldMk cId="2450045165" sldId="311"/>
            <ac:picMk id="1026" creationId="{39C7E9B2-4510-499F-860C-884D370049FC}"/>
          </ac:picMkLst>
        </pc:picChg>
      </pc:sldChg>
      <pc:sldChg chg="modSp add">
        <pc:chgData name="" userId="495979f9a431ddb0" providerId="LiveId" clId="{B6109CB1-70EA-4BE9-A354-82BE81DC7538}" dt="2020-10-02T00:45:00.626" v="1109" actId="20577"/>
        <pc:sldMkLst>
          <pc:docMk/>
          <pc:sldMk cId="4065339952" sldId="312"/>
        </pc:sldMkLst>
        <pc:spChg chg="mod">
          <ac:chgData name="" userId="495979f9a431ddb0" providerId="LiveId" clId="{B6109CB1-70EA-4BE9-A354-82BE81DC7538}" dt="2020-10-02T00:39:50.496" v="764" actId="20577"/>
          <ac:spMkLst>
            <pc:docMk/>
            <pc:sldMk cId="4065339952" sldId="312"/>
            <ac:spMk id="2" creationId="{0F2F8C87-CDBE-4FB5-A6A2-8764D489AF60}"/>
          </ac:spMkLst>
        </pc:spChg>
        <pc:spChg chg="mod">
          <ac:chgData name="" userId="495979f9a431ddb0" providerId="LiveId" clId="{B6109CB1-70EA-4BE9-A354-82BE81DC7538}" dt="2020-10-02T00:45:00.626" v="1109" actId="20577"/>
          <ac:spMkLst>
            <pc:docMk/>
            <pc:sldMk cId="4065339952" sldId="312"/>
            <ac:spMk id="3" creationId="{3219FB7C-12BF-4AE4-92C3-A1FD902BEE3A}"/>
          </ac:spMkLst>
        </pc:spChg>
      </pc:sldChg>
      <pc:sldChg chg="modSp add">
        <pc:chgData name="" userId="495979f9a431ddb0" providerId="LiveId" clId="{B6109CB1-70EA-4BE9-A354-82BE81DC7538}" dt="2020-10-02T01:16:25.209" v="1467" actId="20577"/>
        <pc:sldMkLst>
          <pc:docMk/>
          <pc:sldMk cId="1126275015" sldId="313"/>
        </pc:sldMkLst>
        <pc:spChg chg="mod">
          <ac:chgData name="" userId="495979f9a431ddb0" providerId="LiveId" clId="{B6109CB1-70EA-4BE9-A354-82BE81DC7538}" dt="2020-10-02T00:49:33.030" v="1166" actId="20577"/>
          <ac:spMkLst>
            <pc:docMk/>
            <pc:sldMk cId="1126275015" sldId="313"/>
            <ac:spMk id="2" creationId="{6334269A-0C76-4F38-AC46-C42CF08DC0D1}"/>
          </ac:spMkLst>
        </pc:spChg>
        <pc:spChg chg="mod">
          <ac:chgData name="" userId="495979f9a431ddb0" providerId="LiveId" clId="{B6109CB1-70EA-4BE9-A354-82BE81DC7538}" dt="2020-10-02T01:16:25.209" v="1467" actId="20577"/>
          <ac:spMkLst>
            <pc:docMk/>
            <pc:sldMk cId="1126275015" sldId="313"/>
            <ac:spMk id="3" creationId="{690C5C22-849F-43A2-B1EF-D1D33AE4486F}"/>
          </ac:spMkLst>
        </pc:spChg>
      </pc:sldChg>
      <pc:sldChg chg="modSp add del">
        <pc:chgData name="" userId="495979f9a431ddb0" providerId="LiveId" clId="{B6109CB1-70EA-4BE9-A354-82BE81DC7538}" dt="2020-10-02T00:45:38.853" v="1133" actId="2696"/>
        <pc:sldMkLst>
          <pc:docMk/>
          <pc:sldMk cId="3515271611" sldId="313"/>
        </pc:sldMkLst>
        <pc:spChg chg="mod">
          <ac:chgData name="" userId="495979f9a431ddb0" providerId="LiveId" clId="{B6109CB1-70EA-4BE9-A354-82BE81DC7538}" dt="2020-10-02T00:45:28.212" v="1132" actId="20577"/>
          <ac:spMkLst>
            <pc:docMk/>
            <pc:sldMk cId="3515271611" sldId="313"/>
            <ac:spMk id="2" creationId="{BFFEAB31-4535-49D3-A871-17094AF71845}"/>
          </ac:spMkLst>
        </pc:spChg>
      </pc:sldChg>
      <pc:sldChg chg="modSp add">
        <pc:chgData name="" userId="495979f9a431ddb0" providerId="LiveId" clId="{B6109CB1-70EA-4BE9-A354-82BE81DC7538}" dt="2020-10-02T01:54:10.494" v="2078" actId="20577"/>
        <pc:sldMkLst>
          <pc:docMk/>
          <pc:sldMk cId="1083965746" sldId="314"/>
        </pc:sldMkLst>
        <pc:spChg chg="mod">
          <ac:chgData name="" userId="495979f9a431ddb0" providerId="LiveId" clId="{B6109CB1-70EA-4BE9-A354-82BE81DC7538}" dt="2020-10-02T01:50:24.874" v="1488" actId="20577"/>
          <ac:spMkLst>
            <pc:docMk/>
            <pc:sldMk cId="1083965746" sldId="314"/>
            <ac:spMk id="2" creationId="{78A5BEFC-B7C9-4816-8195-D591DC0F602A}"/>
          </ac:spMkLst>
        </pc:spChg>
        <pc:spChg chg="mod">
          <ac:chgData name="" userId="495979f9a431ddb0" providerId="LiveId" clId="{B6109CB1-70EA-4BE9-A354-82BE81DC7538}" dt="2020-10-02T01:54:10.494" v="2078" actId="20577"/>
          <ac:spMkLst>
            <pc:docMk/>
            <pc:sldMk cId="1083965746" sldId="314"/>
            <ac:spMk id="3" creationId="{93A3FD6C-E714-4ADE-B3F2-84DBED67C51B}"/>
          </ac:spMkLst>
        </pc:spChg>
      </pc:sldChg>
      <pc:sldChg chg="modSp add">
        <pc:chgData name="" userId="495979f9a431ddb0" providerId="LiveId" clId="{B6109CB1-70EA-4BE9-A354-82BE81DC7538}" dt="2020-10-02T01:57:04.554" v="2523" actId="20577"/>
        <pc:sldMkLst>
          <pc:docMk/>
          <pc:sldMk cId="195872818" sldId="315"/>
        </pc:sldMkLst>
        <pc:spChg chg="mod">
          <ac:chgData name="" userId="495979f9a431ddb0" providerId="LiveId" clId="{B6109CB1-70EA-4BE9-A354-82BE81DC7538}" dt="2020-10-02T01:57:04.554" v="2523" actId="20577"/>
          <ac:spMkLst>
            <pc:docMk/>
            <pc:sldMk cId="195872818" sldId="315"/>
            <ac:spMk id="2" creationId="{34F123D2-D7E8-45EE-BAA9-0FD56C8FB8AB}"/>
          </ac:spMkLst>
        </pc:spChg>
        <pc:spChg chg="mod">
          <ac:chgData name="" userId="495979f9a431ddb0" providerId="LiveId" clId="{B6109CB1-70EA-4BE9-A354-82BE81DC7538}" dt="2020-10-02T01:57:00.100" v="2510" actId="20577"/>
          <ac:spMkLst>
            <pc:docMk/>
            <pc:sldMk cId="195872818" sldId="315"/>
            <ac:spMk id="3" creationId="{BDC8B233-1525-4F4D-BA38-C0100FD62530}"/>
          </ac:spMkLst>
        </pc:spChg>
      </pc:sldChg>
      <pc:sldChg chg="addSp modSp add">
        <pc:chgData name="" userId="495979f9a431ddb0" providerId="LiveId" clId="{B6109CB1-70EA-4BE9-A354-82BE81DC7538}" dt="2020-10-02T01:56:49.045" v="2503" actId="20577"/>
        <pc:sldMkLst>
          <pc:docMk/>
          <pc:sldMk cId="960103978" sldId="316"/>
        </pc:sldMkLst>
        <pc:spChg chg="mod">
          <ac:chgData name="" userId="495979f9a431ddb0" providerId="LiveId" clId="{B6109CB1-70EA-4BE9-A354-82BE81DC7538}" dt="2020-10-02T01:55:29.349" v="2179" actId="20577"/>
          <ac:spMkLst>
            <pc:docMk/>
            <pc:sldMk cId="960103978" sldId="316"/>
            <ac:spMk id="2" creationId="{2D478E68-83E2-41C4-817F-988084BE3963}"/>
          </ac:spMkLst>
        </pc:spChg>
        <pc:spChg chg="add mod">
          <ac:chgData name="" userId="495979f9a431ddb0" providerId="LiveId" clId="{B6109CB1-70EA-4BE9-A354-82BE81DC7538}" dt="2020-10-02T01:56:49.045" v="2503" actId="20577"/>
          <ac:spMkLst>
            <pc:docMk/>
            <pc:sldMk cId="960103978" sldId="316"/>
            <ac:spMk id="3" creationId="{15077DAF-2F8A-4F32-8EC1-E19BBDB4524A}"/>
          </ac:spMkLst>
        </pc:spChg>
      </pc:sldChg>
      <pc:sldChg chg="modSp add">
        <pc:chgData name="" userId="495979f9a431ddb0" providerId="LiveId" clId="{B6109CB1-70EA-4BE9-A354-82BE81DC7538}" dt="2020-10-02T01:58:47.008" v="2795" actId="2711"/>
        <pc:sldMkLst>
          <pc:docMk/>
          <pc:sldMk cId="214040010" sldId="317"/>
        </pc:sldMkLst>
        <pc:spChg chg="mod">
          <ac:chgData name="" userId="495979f9a431ddb0" providerId="LiveId" clId="{B6109CB1-70EA-4BE9-A354-82BE81DC7538}" dt="2020-10-02T01:57:10.167" v="2538" actId="20577"/>
          <ac:spMkLst>
            <pc:docMk/>
            <pc:sldMk cId="214040010" sldId="317"/>
            <ac:spMk id="2" creationId="{D42A689F-1D8B-49E7-9D4C-25606BA82C97}"/>
          </ac:spMkLst>
        </pc:spChg>
        <pc:spChg chg="mod">
          <ac:chgData name="" userId="495979f9a431ddb0" providerId="LiveId" clId="{B6109CB1-70EA-4BE9-A354-82BE81DC7538}" dt="2020-10-02T01:58:47.008" v="2795" actId="2711"/>
          <ac:spMkLst>
            <pc:docMk/>
            <pc:sldMk cId="214040010" sldId="317"/>
            <ac:spMk id="3" creationId="{CF49AC01-6A84-4B65-8024-52BE817A8CFE}"/>
          </ac:spMkLst>
        </pc:spChg>
      </pc:sldChg>
      <pc:sldChg chg="modSp add">
        <pc:chgData name="" userId="495979f9a431ddb0" providerId="LiveId" clId="{B6109CB1-70EA-4BE9-A354-82BE81DC7538}" dt="2020-10-02T02:07:18.574" v="3040" actId="20577"/>
        <pc:sldMkLst>
          <pc:docMk/>
          <pc:sldMk cId="1723067200" sldId="318"/>
        </pc:sldMkLst>
        <pc:spChg chg="mod">
          <ac:chgData name="" userId="495979f9a431ddb0" providerId="LiveId" clId="{B6109CB1-70EA-4BE9-A354-82BE81DC7538}" dt="2020-10-02T02:01:32.804" v="2837" actId="20577"/>
          <ac:spMkLst>
            <pc:docMk/>
            <pc:sldMk cId="1723067200" sldId="318"/>
            <ac:spMk id="2" creationId="{E777D597-A47C-4DCF-ABF7-2B545DA44F3A}"/>
          </ac:spMkLst>
        </pc:spChg>
        <pc:spChg chg="mod">
          <ac:chgData name="" userId="495979f9a431ddb0" providerId="LiveId" clId="{B6109CB1-70EA-4BE9-A354-82BE81DC7538}" dt="2020-10-02T02:07:18.574" v="3040" actId="20577"/>
          <ac:spMkLst>
            <pc:docMk/>
            <pc:sldMk cId="1723067200" sldId="318"/>
            <ac:spMk id="3" creationId="{8B926668-628F-4F74-B620-1BC43BBFDB0E}"/>
          </ac:spMkLst>
        </pc:sp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  <pc:sldChg chg="addSp modSp add modAnim">
        <pc:chgData name="" userId="495979f9a431ddb0" providerId="LiveId" clId="{F98695B9-1FC2-4191-B909-D42DD48AD0BF}" dt="2020-09-30T01:55:32.795" v="630"/>
        <pc:sldMkLst>
          <pc:docMk/>
          <pc:sldMk cId="2953977399" sldId="308"/>
        </pc:sldMkLst>
        <pc:spChg chg="mod">
          <ac:chgData name="" userId="495979f9a431ddb0" providerId="LiveId" clId="{F98695B9-1FC2-4191-B909-D42DD48AD0BF}" dt="2020-09-30T01:00:59.973" v="344" actId="20577"/>
          <ac:spMkLst>
            <pc:docMk/>
            <pc:sldMk cId="2953977399" sldId="308"/>
            <ac:spMk id="2" creationId="{0EDF2E52-3CAC-4547-B021-4CCF36B71C51}"/>
          </ac:spMkLst>
        </pc:spChg>
        <pc:spChg chg="mod">
          <ac:chgData name="" userId="495979f9a431ddb0" providerId="LiveId" clId="{F98695B9-1FC2-4191-B909-D42DD48AD0BF}" dt="2020-09-30T01:49:42.987" v="604" actId="20577"/>
          <ac:spMkLst>
            <pc:docMk/>
            <pc:sldMk cId="2953977399" sldId="308"/>
            <ac:spMk id="3" creationId="{A6C94F27-D3B5-4351-954F-B83EA4D6E93A}"/>
          </ac:spMkLst>
        </pc:spChg>
        <pc:picChg chg="add mod">
          <ac:chgData name="" userId="495979f9a431ddb0" providerId="LiveId" clId="{F98695B9-1FC2-4191-B909-D42DD48AD0BF}" dt="2020-09-30T01:54:56.279" v="625" actId="1076"/>
          <ac:picMkLst>
            <pc:docMk/>
            <pc:sldMk cId="2953977399" sldId="308"/>
            <ac:picMk id="5" creationId="{00EAA2E5-429D-4293-BC15-679ED7DAFCAE}"/>
          </ac:picMkLst>
        </pc:picChg>
        <pc:picChg chg="add mod">
          <ac:chgData name="" userId="495979f9a431ddb0" providerId="LiveId" clId="{F98695B9-1FC2-4191-B909-D42DD48AD0BF}" dt="2020-09-30T01:54:49.336" v="624" actId="1076"/>
          <ac:picMkLst>
            <pc:docMk/>
            <pc:sldMk cId="2953977399" sldId="308"/>
            <ac:picMk id="7" creationId="{16AF92DB-B5A2-403E-BB03-9EA577F35EEB}"/>
          </ac:picMkLst>
        </pc:picChg>
        <pc:picChg chg="add mod">
          <ac:chgData name="" userId="495979f9a431ddb0" providerId="LiveId" clId="{F98695B9-1FC2-4191-B909-D42DD48AD0BF}" dt="2020-09-30T01:54:40.528" v="621" actId="1076"/>
          <ac:picMkLst>
            <pc:docMk/>
            <pc:sldMk cId="2953977399" sldId="308"/>
            <ac:picMk id="9" creationId="{6F260C5B-AD59-44EB-9484-478C5C6162BA}"/>
          </ac:picMkLst>
        </pc:picChg>
        <pc:picChg chg="add mod">
          <ac:chgData name="" userId="495979f9a431ddb0" providerId="LiveId" clId="{F98695B9-1FC2-4191-B909-D42DD48AD0BF}" dt="2020-09-30T01:54:46.344" v="623" actId="1076"/>
          <ac:picMkLst>
            <pc:docMk/>
            <pc:sldMk cId="2953977399" sldId="308"/>
            <ac:picMk id="11" creationId="{774F98EE-8B12-4B72-B2BD-9565545C51DA}"/>
          </ac:picMkLst>
        </pc:picChg>
        <pc:picChg chg="add mod">
          <ac:chgData name="" userId="495979f9a431ddb0" providerId="LiveId" clId="{F98695B9-1FC2-4191-B909-D42DD48AD0BF}" dt="2020-09-30T01:55:16.959" v="629" actId="1076"/>
          <ac:picMkLst>
            <pc:docMk/>
            <pc:sldMk cId="2953977399" sldId="308"/>
            <ac:picMk id="13" creationId="{D066427B-6D76-4D53-932F-C5BA6AB4FA8D}"/>
          </ac:picMkLst>
        </pc:picChg>
      </pc:sldChg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7:21:25.117" v="1180" actId="20577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82E70A1-1BA1-4BAD-9BE2-84C0A00DBEA8}" dt="2020-09-30T20:26:43.829" v="95" actId="20577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delSp modSp">
        <pc:chgData name="" userId="495979f9a431ddb0" providerId="LiveId" clId="{582E70A1-1BA1-4BAD-9BE2-84C0A00DBEA8}" dt="2020-09-30T20:29:45.809" v="312" actId="20577"/>
        <pc:sldMkLst>
          <pc:docMk/>
          <pc:sldMk cId="2953977399" sldId="308"/>
        </pc:sldMkLst>
        <pc:spChg chg="mod">
          <ac:chgData name="" userId="495979f9a431ddb0" providerId="LiveId" clId="{582E70A1-1BA1-4BAD-9BE2-84C0A00DBEA8}" dt="2020-09-30T20:29:02.969" v="107" actId="20577"/>
          <ac:spMkLst>
            <pc:docMk/>
            <pc:sldMk cId="2953977399" sldId="308"/>
            <ac:spMk id="2" creationId="{0EDF2E52-3CAC-4547-B021-4CCF36B71C51}"/>
          </ac:spMkLst>
        </pc:spChg>
        <pc:spChg chg="mod">
          <ac:chgData name="" userId="495979f9a431ddb0" providerId="LiveId" clId="{582E70A1-1BA1-4BAD-9BE2-84C0A00DBEA8}" dt="2020-09-30T20:29:45.809" v="312" actId="20577"/>
          <ac:spMkLst>
            <pc:docMk/>
            <pc:sldMk cId="2953977399" sldId="308"/>
            <ac:spMk id="3" creationId="{A6C94F27-D3B5-4351-954F-B83EA4D6E93A}"/>
          </ac:spMkLst>
        </pc:sp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5" creationId="{00EAA2E5-429D-4293-BC15-679ED7DAFCAE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7" creationId="{16AF92DB-B5A2-403E-BB03-9EA577F35EEB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9" creationId="{6F260C5B-AD59-44EB-9484-478C5C6162BA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11" creationId="{774F98EE-8B12-4B72-B2BD-9565545C51DA}"/>
          </ac:picMkLst>
        </pc:picChg>
        <pc:picChg chg="del">
          <ac:chgData name="" userId="495979f9a431ddb0" providerId="LiveId" clId="{582E70A1-1BA1-4BAD-9BE2-84C0A00DBEA8}" dt="2020-09-30T20:28:59.565" v="96" actId="478"/>
          <ac:picMkLst>
            <pc:docMk/>
            <pc:sldMk cId="2953977399" sldId="308"/>
            <ac:picMk id="13" creationId="{D066427B-6D76-4D53-932F-C5BA6AB4FA8D}"/>
          </ac:picMkLst>
        </pc:picChg>
      </pc:sldChg>
      <pc:sldChg chg="addSp modSp add">
        <pc:chgData name="" userId="495979f9a431ddb0" providerId="LiveId" clId="{582E70A1-1BA1-4BAD-9BE2-84C0A00DBEA8}" dt="2020-10-01T17:21:25.117" v="1180" actId="20577"/>
        <pc:sldMkLst>
          <pc:docMk/>
          <pc:sldMk cId="2280134633" sldId="310"/>
        </pc:sldMkLst>
        <pc:spChg chg="mod">
          <ac:chgData name="" userId="495979f9a431ddb0" providerId="LiveId" clId="{582E70A1-1BA1-4BAD-9BE2-84C0A00DBEA8}" dt="2020-09-30T23:17:49.604" v="725" actId="20577"/>
          <ac:spMkLst>
            <pc:docMk/>
            <pc:sldMk cId="2280134633" sldId="310"/>
            <ac:spMk id="2" creationId="{C254F8A8-02A9-4862-9160-021014F1691D}"/>
          </ac:spMkLst>
        </pc:spChg>
        <pc:spChg chg="mod">
          <ac:chgData name="" userId="495979f9a431ddb0" providerId="LiveId" clId="{582E70A1-1BA1-4BAD-9BE2-84C0A00DBEA8}" dt="2020-10-01T17:20:59.115" v="1062" actId="27636"/>
          <ac:spMkLst>
            <pc:docMk/>
            <pc:sldMk cId="2280134633" sldId="310"/>
            <ac:spMk id="3" creationId="{4747236E-A24B-4DC1-8B16-113B30766659}"/>
          </ac:spMkLst>
        </pc:spChg>
        <pc:spChg chg="add mod">
          <ac:chgData name="" userId="495979f9a431ddb0" providerId="LiveId" clId="{582E70A1-1BA1-4BAD-9BE2-84C0A00DBEA8}" dt="2020-10-01T17:21:25.117" v="1180" actId="20577"/>
          <ac:spMkLst>
            <pc:docMk/>
            <pc:sldMk cId="2280134633" sldId="310"/>
            <ac:spMk id="4" creationId="{109A39F9-4BA6-4465-BEDC-4C12378108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0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rthetrain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chai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andym10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ink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BEFC-B7C9-4816-8195-D591DC0F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FD6C-E714-4ADE-B3F2-84DBED67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conservative, incremental approach</a:t>
            </a:r>
          </a:p>
          <a:p>
            <a:pPr lvl="1"/>
            <a:r>
              <a:rPr lang="en-US" dirty="0"/>
              <a:t>Prefer identifiers</a:t>
            </a:r>
          </a:p>
          <a:p>
            <a:pPr lvl="1"/>
            <a:r>
              <a:rPr lang="en-US" dirty="0"/>
              <a:t>Minimize munging</a:t>
            </a:r>
          </a:p>
          <a:p>
            <a:pPr lvl="1"/>
            <a:r>
              <a:rPr lang="en-US" dirty="0"/>
              <a:t>Look at unlinked records, see what rules need to be added</a:t>
            </a:r>
          </a:p>
          <a:p>
            <a:r>
              <a:rPr lang="en-US" dirty="0"/>
              <a:t>Measure success of every linked step</a:t>
            </a:r>
          </a:p>
          <a:p>
            <a:pPr lvl="1"/>
            <a:r>
              <a:rPr lang="en-US" dirty="0"/>
              <a:t>Successfully-linked records</a:t>
            </a:r>
          </a:p>
          <a:p>
            <a:pPr lvl="1"/>
            <a:r>
              <a:rPr lang="en-US" dirty="0"/>
              <a:t>Unlinked records</a:t>
            </a:r>
          </a:p>
          <a:p>
            <a:pPr lvl="1"/>
            <a:r>
              <a:rPr lang="en-US" dirty="0"/>
              <a:t>Sometimes: use rate of different link strategies</a:t>
            </a:r>
          </a:p>
          <a:p>
            <a:r>
              <a:rPr lang="en-US" dirty="0"/>
              <a:t>Document and justify</a:t>
            </a:r>
          </a:p>
        </p:txBody>
      </p:sp>
    </p:spTree>
    <p:extLst>
      <p:ext uri="{BB962C8B-B14F-4D97-AF65-F5344CB8AC3E}">
        <p14:creationId xmlns:p14="http://schemas.microsoft.com/office/powerpoint/2010/main" val="10839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23D2-D7E8-45EE-BAA9-0FD56C8F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Pieces (for linking with Pandas)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B233-1525-4F4D-BA38-C0100FD6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Cleaning up individual columns</a:t>
            </a:r>
          </a:p>
          <a:p>
            <a:pPr marL="457200" lvl="1" indent="0">
              <a:buNone/>
            </a:pPr>
            <a:r>
              <a:rPr lang="en-US" dirty="0"/>
              <a:t>Series operations (esp. string ops!)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Merge data frames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pd.merge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pd.DataFrame.join</a:t>
            </a:r>
            <a:r>
              <a:rPr lang="en-US" dirty="0"/>
              <a:t> (for linking records)</a:t>
            </a:r>
          </a:p>
        </p:txBody>
      </p:sp>
    </p:spTree>
    <p:extLst>
      <p:ext uri="{BB962C8B-B14F-4D97-AF65-F5344CB8AC3E}">
        <p14:creationId xmlns:p14="http://schemas.microsoft.com/office/powerpoint/2010/main" val="19587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689F-1D8B-49E7-9D4C-25606BA8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AC01-6A84-4B65-8024-52BE817A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into common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 on top of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Sometimes: de-duplicate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 good to keep a field identifying record 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pd.concat</a:t>
            </a:r>
            <a:r>
              <a:rPr lang="en-US" dirty="0"/>
              <a:t>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21404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often need to combine data from multiple sources; sometimes linking, sometimes pooling.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Linking identifiers make this easy (sometimes).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 always have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Joshua </a:t>
            </a:r>
            <a:r>
              <a:rPr lang="en-US" i="1" dirty="0" err="1">
                <a:hlinkClick r:id="rId3"/>
              </a:rPr>
              <a:t>Hoehne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A03E4-995C-460D-92B6-DB17594502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1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Combine two data sources</a:t>
            </a:r>
          </a:p>
          <a:p>
            <a:r>
              <a:rPr lang="en-US" dirty="0"/>
              <a:t>Identify the kinds of data useful to make a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Sandy Millar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5EAA1-4D1A-47CC-ABB5-06AA4C1C30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9974" y="0"/>
            <a:ext cx="5122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2E52-3CAC-4547-B021-4CCF36B7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EDB60-622F-4CF7-B74E-EB6D2E698A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639290"/>
            <a:ext cx="2969364" cy="20615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C16A1-4977-4D18-95C9-251700E8B7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4438" y="2639290"/>
            <a:ext cx="3092336" cy="2061557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44EB7B9-74FF-4E59-AD19-277BD81A79FB}"/>
              </a:ext>
            </a:extLst>
          </p:cNvPr>
          <p:cNvSpPr/>
          <p:nvPr/>
        </p:nvSpPr>
        <p:spPr>
          <a:xfrm>
            <a:off x="3920838" y="2880360"/>
            <a:ext cx="4301837" cy="1504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39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8E68-83E2-41C4-817F-988084BE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7DAF-2F8A-4F32-8EC1-E19BBDB4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Linking records</a:t>
            </a:r>
            <a:r>
              <a:rPr lang="en-US" dirty="0"/>
              <a:t> – matching records in one set with another</a:t>
            </a:r>
          </a:p>
          <a:p>
            <a:pPr marL="457200" lvl="1" indent="0">
              <a:buNone/>
            </a:pPr>
            <a:r>
              <a:rPr lang="en-US" dirty="0"/>
              <a:t>Best case: we have a </a:t>
            </a:r>
            <a:r>
              <a:rPr lang="en-US" i="1" dirty="0"/>
              <a:t>linking identifier</a:t>
            </a:r>
            <a:r>
              <a:rPr lang="en-US" dirty="0"/>
              <a:t> shared between data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Pooling records</a:t>
            </a:r>
            <a:r>
              <a:rPr lang="en-US" dirty="0"/>
              <a:t> — taking records of the same kind from different sources</a:t>
            </a:r>
          </a:p>
          <a:p>
            <a:pPr marL="457200" lvl="1" indent="0">
              <a:buNone/>
            </a:pPr>
            <a:r>
              <a:rPr lang="en-US" dirty="0"/>
              <a:t>Convert each into common format, and stack!</a:t>
            </a:r>
          </a:p>
        </p:txBody>
      </p:sp>
    </p:spTree>
    <p:extLst>
      <p:ext uri="{BB962C8B-B14F-4D97-AF65-F5344CB8AC3E}">
        <p14:creationId xmlns:p14="http://schemas.microsoft.com/office/powerpoint/2010/main" val="9601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7E54-7829-4A7C-BC09-557BE17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Identifiers?</a:t>
            </a:r>
          </a:p>
        </p:txBody>
      </p:sp>
      <p:pic>
        <p:nvPicPr>
          <p:cNvPr id="1026" name="Picture 2" descr="XKCD 927: Standards">
            <a:extLst>
              <a:ext uri="{FF2B5EF4-FFF2-40B4-BE49-F238E27FC236}">
                <a16:creationId xmlns:a16="http://schemas.microsoft.com/office/drawing/2014/main" id="{39C7E9B2-4510-499F-860C-884D370049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9731" y="1811656"/>
            <a:ext cx="7492538" cy="42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EC4B60-0778-4EC7-8EDF-74211217836C}"/>
              </a:ext>
            </a:extLst>
          </p:cNvPr>
          <p:cNvSpPr txBox="1"/>
          <p:nvPr/>
        </p:nvSpPr>
        <p:spPr>
          <a:xfrm>
            <a:off x="395596" y="6121682"/>
            <a:ext cx="598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XKCD 927: Standards. © Randall Monroe. CC-BY-NC 2.5. Modified by 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010FF-59E1-4DB5-BC8D-E974CD870041}"/>
              </a:ext>
            </a:extLst>
          </p:cNvPr>
          <p:cNvSpPr txBox="1"/>
          <p:nvPr/>
        </p:nvSpPr>
        <p:spPr>
          <a:xfrm>
            <a:off x="2655916" y="4390529"/>
            <a:ext cx="15046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identifiers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3FFF1-D5C2-48FB-B463-6EC885F547D2}"/>
              </a:ext>
            </a:extLst>
          </p:cNvPr>
          <p:cNvSpPr txBox="1"/>
          <p:nvPr/>
        </p:nvSpPr>
        <p:spPr>
          <a:xfrm>
            <a:off x="6376603" y="3126672"/>
            <a:ext cx="111297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identifier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60129-DDCE-45E0-8340-162BEDE48B74}"/>
              </a:ext>
            </a:extLst>
          </p:cNvPr>
          <p:cNvSpPr txBox="1"/>
          <p:nvPr/>
        </p:nvSpPr>
        <p:spPr>
          <a:xfrm>
            <a:off x="8031482" y="4390529"/>
            <a:ext cx="15046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identifiers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6FBCD-A1F5-46AC-869A-A9B28BF30003}"/>
              </a:ext>
            </a:extLst>
          </p:cNvPr>
          <p:cNvSpPr txBox="1"/>
          <p:nvPr/>
        </p:nvSpPr>
        <p:spPr>
          <a:xfrm>
            <a:off x="4756200" y="1759937"/>
            <a:ext cx="15046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24500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8C87-CDBE-4FB5-A6A2-8764D48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Linking US Geopolitical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FB7C-12BF-4AE4-92C3-A1FD902B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 name (unique, fine)</a:t>
            </a:r>
          </a:p>
          <a:p>
            <a:r>
              <a:rPr lang="en-US" dirty="0"/>
              <a:t>Postal code (2-character state abbreviation, unique, also fine)</a:t>
            </a:r>
          </a:p>
          <a:p>
            <a:r>
              <a:rPr lang="en-US" dirty="0"/>
              <a:t>FIPS code (Federal Information Processing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Standard</a:t>
            </a:r>
            <a:r>
              <a:rPr lang="en-US" dirty="0"/>
              <a:t> Series)</a:t>
            </a:r>
          </a:p>
          <a:p>
            <a:pPr lvl="1"/>
            <a:r>
              <a:rPr lang="en-US" dirty="0"/>
              <a:t>States and counties!</a:t>
            </a:r>
          </a:p>
          <a:p>
            <a:pPr lvl="1"/>
            <a:r>
              <a:rPr lang="en-US" dirty="0"/>
              <a:t>Withdrawn but still in use</a:t>
            </a:r>
          </a:p>
          <a:p>
            <a:pPr lvl="1"/>
            <a:r>
              <a:rPr lang="en-US" dirty="0"/>
              <a:t>Great when you have them!</a:t>
            </a:r>
          </a:p>
          <a:p>
            <a:r>
              <a:rPr lang="en-US" dirty="0"/>
              <a:t>ZIP codes</a:t>
            </a:r>
          </a:p>
          <a:p>
            <a:r>
              <a:rPr lang="en-US" dirty="0"/>
              <a:t>Legislative districts</a:t>
            </a:r>
          </a:p>
          <a:p>
            <a:r>
              <a:rPr lang="en-US" dirty="0"/>
              <a:t>Census tracts</a:t>
            </a:r>
          </a:p>
          <a:p>
            <a:r>
              <a:rPr lang="en-US" dirty="0"/>
              <a:t>Geographic position (</a:t>
            </a:r>
            <a:r>
              <a:rPr lang="en-US" dirty="0" err="1"/>
              <a:t>lat</a:t>
            </a:r>
            <a:r>
              <a:rPr lang="en-US" dirty="0"/>
              <a:t>, long) (</a:t>
            </a:r>
            <a:r>
              <a:rPr lang="en-US" dirty="0" err="1"/>
              <a:t>ugggh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269A-0C76-4F38-AC46-C42CF08D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5C22-849F-43A2-B1EF-D1D33AE4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 identifiers</a:t>
            </a:r>
          </a:p>
          <a:p>
            <a:pPr lvl="1"/>
            <a:r>
              <a:rPr lang="en-US" dirty="0"/>
              <a:t>Clean and correct them</a:t>
            </a:r>
          </a:p>
          <a:p>
            <a:r>
              <a:rPr lang="en-US" dirty="0"/>
              <a:t>Duplicate identifiers</a:t>
            </a:r>
          </a:p>
          <a:p>
            <a:pPr lvl="1"/>
            <a:r>
              <a:rPr lang="en-US" dirty="0"/>
              <a:t>Measure frequency of occurrence, try to measure impact</a:t>
            </a:r>
          </a:p>
          <a:p>
            <a:r>
              <a:rPr lang="en-US" dirty="0"/>
              <a:t>Missing identifiers</a:t>
            </a:r>
          </a:p>
          <a:p>
            <a:pPr lvl="1"/>
            <a:r>
              <a:rPr lang="en-US" dirty="0"/>
              <a:t>Find alternate linking strategies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D597-A47C-4DCF-ABF7-2B545DA4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linking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6668-628F-4F74-B620-1BC43BBF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Names?</a:t>
            </a:r>
          </a:p>
          <a:p>
            <a:pPr lvl="1"/>
            <a:r>
              <a:rPr lang="en-US" dirty="0"/>
              <a:t>Often not unique</a:t>
            </a:r>
          </a:p>
          <a:p>
            <a:pPr lvl="1"/>
            <a:r>
              <a:rPr lang="en-US" dirty="0"/>
              <a:t>Often take different forms</a:t>
            </a:r>
          </a:p>
          <a:p>
            <a:r>
              <a:rPr lang="en-US" dirty="0"/>
              <a:t>Locations?</a:t>
            </a:r>
          </a:p>
          <a:p>
            <a:pPr lvl="1"/>
            <a:r>
              <a:rPr lang="en-US" dirty="0"/>
              <a:t>Require complex geographic matching</a:t>
            </a:r>
          </a:p>
          <a:p>
            <a:pPr lvl="1"/>
            <a:r>
              <a:rPr lang="en-US" dirty="0"/>
              <a:t>Or address matching / normalization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Linking takes creativity and care</a:t>
            </a:r>
          </a:p>
        </p:txBody>
      </p:sp>
    </p:spTree>
    <p:extLst>
      <p:ext uri="{BB962C8B-B14F-4D97-AF65-F5344CB8AC3E}">
        <p14:creationId xmlns:p14="http://schemas.microsoft.com/office/powerpoint/2010/main" val="172306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15158</TotalTime>
  <Words>387</Words>
  <Application>Microsoft Office PowerPoint</Application>
  <PresentationFormat>Widescreen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Oswald</vt:lpstr>
      <vt:lpstr>Lato</vt:lpstr>
      <vt:lpstr>Ink Free</vt:lpstr>
      <vt:lpstr>Consolas</vt:lpstr>
      <vt:lpstr>Office Theme</vt:lpstr>
      <vt:lpstr>CS 533 INTRO TO DATA SCIENCE</vt:lpstr>
      <vt:lpstr>INTEGRATING DATA</vt:lpstr>
      <vt:lpstr>Learning Outcomes</vt:lpstr>
      <vt:lpstr>Data Integration</vt:lpstr>
      <vt:lpstr>Types of Integration</vt:lpstr>
      <vt:lpstr>Identifiers?</vt:lpstr>
      <vt:lpstr>Example: Linking US Geopolitical Data</vt:lpstr>
      <vt:lpstr>Linking Challenges</vt:lpstr>
      <vt:lpstr>Alternate linking strategies</vt:lpstr>
      <vt:lpstr>Recommended Approach</vt:lpstr>
      <vt:lpstr>Technical Pieces (for linking with Pandas)</vt:lpstr>
      <vt:lpstr>Pooling Records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592</cp:revision>
  <dcterms:created xsi:type="dcterms:W3CDTF">2020-03-17T14:53:53Z</dcterms:created>
  <dcterms:modified xsi:type="dcterms:W3CDTF">2020-10-02T03:21:57Z</dcterms:modified>
</cp:coreProperties>
</file>