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7" r:id="rId9"/>
    <p:sldId id="313" r:id="rId10"/>
    <p:sldId id="321" r:id="rId11"/>
    <p:sldId id="314" r:id="rId12"/>
    <p:sldId id="315" r:id="rId13"/>
    <p:sldId id="316" r:id="rId14"/>
    <p:sldId id="318" r:id="rId15"/>
    <p:sldId id="312" r:id="rId16"/>
    <p:sldId id="319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5" r:id="rId31"/>
    <p:sldId id="336" r:id="rId32"/>
    <p:sldId id="337" r:id="rId33"/>
    <p:sldId id="334" r:id="rId34"/>
    <p:sldId id="338" r:id="rId35"/>
    <p:sldId id="307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Oswald" pitchFamily="2" charset="0"/>
      <p:regular r:id="rId46"/>
      <p:bold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</pc:docChg>
  </pc:docChgLst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</pc:docChg>
  </pc:docChgLst>
  <pc:docChgLst>
    <pc:chgData userId="495979f9a431ddb0" providerId="LiveId" clId="{B6109CB1-70EA-4BE9-A354-82BE81DC7538}"/>
    <pc:docChg chg="undo custSel addSld delSld modSld">
      <pc:chgData name="" userId="495979f9a431ddb0" providerId="LiveId" clId="{B6109CB1-70EA-4BE9-A354-82BE81DC7538}" dt="2020-10-02T02:10:24.008" v="3055" actId="114"/>
      <pc:docMkLst>
        <pc:docMk/>
      </pc:docMkLst>
      <pc:sldChg chg="modSp">
        <pc:chgData name="" userId="495979f9a431ddb0" providerId="LiveId" clId="{B6109CB1-70EA-4BE9-A354-82BE81DC7538}" dt="2020-10-01T21:33:07.911" v="29" actId="20577"/>
        <pc:sldMkLst>
          <pc:docMk/>
          <pc:sldMk cId="1753943686" sldId="298"/>
        </pc:sldMkLst>
        <pc:spChg chg="mod">
          <ac:chgData name="" userId="495979f9a431ddb0" providerId="LiveId" clId="{B6109CB1-70EA-4BE9-A354-82BE81DC7538}" dt="2020-10-01T21:33:07.911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6109CB1-70EA-4BE9-A354-82BE81DC7538}" dt="2020-10-02T02:10:24.008" v="3055" actId="114"/>
        <pc:sldMkLst>
          <pc:docMk/>
          <pc:sldMk cId="3777021594" sldId="303"/>
        </pc:sldMkLst>
        <pc:spChg chg="mod">
          <ac:chgData name="" userId="495979f9a431ddb0" providerId="LiveId" clId="{B6109CB1-70EA-4BE9-A354-82BE81DC7538}" dt="2020-10-02T02:10:24.008" v="305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B6109CB1-70EA-4BE9-A354-82BE81DC7538}" dt="2020-10-02T02:01:19.873" v="2808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6109CB1-70EA-4BE9-A354-82BE81DC7538}" dt="2020-10-02T02:00:52.663" v="2796" actId="478"/>
          <ac:picMkLst>
            <pc:docMk/>
            <pc:sldMk cId="3777021594" sldId="303"/>
            <ac:picMk id="3" creationId="{16B059AD-0AC5-4CD6-8D34-23A361E2A752}"/>
          </ac:picMkLst>
        </pc:picChg>
        <pc:picChg chg="add mod modCrop">
          <ac:chgData name="" userId="495979f9a431ddb0" providerId="LiveId" clId="{B6109CB1-70EA-4BE9-A354-82BE81DC7538}" dt="2020-10-02T02:01:06.514" v="2799" actId="732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B6109CB1-70EA-4BE9-A354-82BE81DC7538}" dt="2020-10-02T02:10:01.552" v="3053" actId="114"/>
        <pc:sldMkLst>
          <pc:docMk/>
          <pc:sldMk cId="4232748695" sldId="307"/>
        </pc:sldMkLst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6109CB1-70EA-4BE9-A354-82BE81DC7538}" dt="2020-10-02T02:10:01.552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6109CB1-70EA-4BE9-A354-82BE81DC7538}" dt="2020-10-02T02:08:59.764" v="3041" actId="478"/>
          <ac:picMkLst>
            <pc:docMk/>
            <pc:sldMk cId="4232748695" sldId="307"/>
            <ac:picMk id="5" creationId="{29ABBA00-0E17-4232-925A-66F7B81D985D}"/>
          </ac:picMkLst>
        </pc:picChg>
        <pc:picChg chg="add mod modCrop">
          <ac:chgData name="" userId="495979f9a431ddb0" providerId="LiveId" clId="{B6109CB1-70EA-4BE9-A354-82BE81DC7538}" dt="2020-10-02T02:09:36.753" v="3050" actId="1076"/>
          <ac:picMkLst>
            <pc:docMk/>
            <pc:sldMk cId="4232748695" sldId="307"/>
            <ac:picMk id="7" creationId="{830A03E4-995C-460D-92B6-DB17594502DA}"/>
          </ac:picMkLst>
        </pc:picChg>
      </pc:sldChg>
    </pc:docChg>
  </pc:docChgLst>
  <pc:docChgLst>
    <pc:chgData userId="495979f9a431ddb0" providerId="LiveId" clId="{34462235-35CD-4058-AB62-897613BBA6BC}"/>
    <pc:docChg chg="undo custSel addSld delSld modSld sldOrd">
      <pc:chgData name="" userId="495979f9a431ddb0" providerId="LiveId" clId="{34462235-35CD-4058-AB62-897613BBA6BC}" dt="2020-10-04T02:01:44.718" v="10466" actId="20577"/>
      <pc:docMkLst>
        <pc:docMk/>
      </pc:docMkLst>
      <pc:sldChg chg="modSp">
        <pc:chgData name="" userId="495979f9a431ddb0" providerId="LiveId" clId="{34462235-35CD-4058-AB62-897613BBA6BC}" dt="2020-10-03T20:29:25.140" v="34" actId="20577"/>
        <pc:sldMkLst>
          <pc:docMk/>
          <pc:sldMk cId="1753943686" sldId="298"/>
        </pc:sldMkLst>
        <pc:spChg chg="mod">
          <ac:chgData name="" userId="495979f9a431ddb0" providerId="LiveId" clId="{34462235-35CD-4058-AB62-897613BBA6BC}" dt="2020-10-03T20:29:21.602" v="13" actId="20577"/>
          <ac:spMkLst>
            <pc:docMk/>
            <pc:sldMk cId="1753943686" sldId="298"/>
            <ac:spMk id="2" creationId="{8163D021-0B39-4137-9D4A-4B98D219AEFC}"/>
          </ac:spMkLst>
        </pc:spChg>
        <pc:spChg chg="mod">
          <ac:chgData name="" userId="495979f9a431ddb0" providerId="LiveId" clId="{34462235-35CD-4058-AB62-897613BBA6BC}" dt="2020-10-03T20:29:25.140" v="34" actId="20577"/>
          <ac:spMkLst>
            <pc:docMk/>
            <pc:sldMk cId="1753943686" sldId="298"/>
            <ac:spMk id="3" creationId="{66E37805-C9A2-44F9-A934-F3955F1DD585}"/>
          </ac:spMkLst>
        </pc:spChg>
      </pc:sldChg>
      <pc:sldChg chg="addSp delSp modSp">
        <pc:chgData name="" userId="495979f9a431ddb0" providerId="LiveId" clId="{34462235-35CD-4058-AB62-897613BBA6BC}" dt="2020-10-03T20:36:15.668" v="527" actId="962"/>
        <pc:sldMkLst>
          <pc:docMk/>
          <pc:sldMk cId="3777021594" sldId="303"/>
        </pc:sldMkLst>
        <pc:spChg chg="mod">
          <ac:chgData name="" userId="495979f9a431ddb0" providerId="LiveId" clId="{34462235-35CD-4058-AB62-897613BBA6BC}" dt="2020-10-03T20:31:04.115" v="4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4462235-35CD-4058-AB62-897613BBA6BC}" dt="2020-10-03T20:31:31.084" v="189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34462235-35CD-4058-AB62-897613BBA6BC}" dt="2020-10-03T20:30:39.871" v="35" actId="478"/>
          <ac:picMkLst>
            <pc:docMk/>
            <pc:sldMk cId="3777021594" sldId="303"/>
            <ac:picMk id="3" creationId="{50EDB7A2-3CE2-41C5-922C-84C44A287D6F}"/>
          </ac:picMkLst>
        </pc:picChg>
        <pc:picChg chg="add mod modCrop">
          <ac:chgData name="" userId="495979f9a431ddb0" providerId="LiveId" clId="{34462235-35CD-4058-AB62-897613BBA6BC}" dt="2020-10-03T20:36:15.668" v="527" actId="962"/>
          <ac:picMkLst>
            <pc:docMk/>
            <pc:sldMk cId="3777021594" sldId="303"/>
            <ac:picMk id="4" creationId="{D38137CD-9EDD-41D3-BF38-75AD28DDD00F}"/>
          </ac:picMkLst>
        </pc:picChg>
      </pc:sldChg>
      <pc:sldChg chg="addSp delSp modSp">
        <pc:chgData name="" userId="495979f9a431ddb0" providerId="LiveId" clId="{34462235-35CD-4058-AB62-897613BBA6BC}" dt="2020-10-04T02:01:44.718" v="10466" actId="20577"/>
        <pc:sldMkLst>
          <pc:docMk/>
          <pc:sldMk cId="4232748695" sldId="307"/>
        </pc:sldMkLst>
        <pc:spChg chg="mod">
          <ac:chgData name="" userId="495979f9a431ddb0" providerId="LiveId" clId="{34462235-35CD-4058-AB62-897613BBA6BC}" dt="2020-10-04T02:01:44.718" v="1046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4462235-35CD-4058-AB62-897613BBA6BC}" dt="2020-10-04T02:00:18.028" v="10174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34462235-35CD-4058-AB62-897613BBA6BC}" dt="2020-10-04T02:00:19.244" v="10175" actId="478"/>
          <ac:picMkLst>
            <pc:docMk/>
            <pc:sldMk cId="4232748695" sldId="307"/>
            <ac:picMk id="5" creationId="{BBBDD766-0454-40D5-85FF-6201F81EAE26}"/>
          </ac:picMkLst>
        </pc:picChg>
        <pc:picChg chg="add mod">
          <ac:chgData name="" userId="495979f9a431ddb0" providerId="LiveId" clId="{34462235-35CD-4058-AB62-897613BBA6BC}" dt="2020-10-04T02:00:27.950" v="10177" actId="1076"/>
          <ac:picMkLst>
            <pc:docMk/>
            <pc:sldMk cId="4232748695" sldId="307"/>
            <ac:picMk id="7" creationId="{CB939DC9-9156-4307-A59C-BB04E57611AD}"/>
          </ac:picMkLst>
        </pc:picChg>
      </pc:sldChg>
      <pc:sldChg chg="addSp modSp">
        <pc:chgData name="" userId="495979f9a431ddb0" providerId="LiveId" clId="{34462235-35CD-4058-AB62-897613BBA6BC}" dt="2020-10-04T00:25:53.109" v="5070" actId="6549"/>
        <pc:sldMkLst>
          <pc:docMk/>
          <pc:sldMk cId="1727678160" sldId="308"/>
        </pc:sldMkLst>
        <pc:spChg chg="mod">
          <ac:chgData name="" userId="495979f9a431ddb0" providerId="LiveId" clId="{34462235-35CD-4058-AB62-897613BBA6BC}" dt="2020-10-03T20:31:50.088" v="197" actId="20577"/>
          <ac:spMkLst>
            <pc:docMk/>
            <pc:sldMk cId="1727678160" sldId="308"/>
            <ac:spMk id="2" creationId="{42D329B6-3277-44C4-882C-0EB5A4320FB9}"/>
          </ac:spMkLst>
        </pc:spChg>
        <pc:spChg chg="mod">
          <ac:chgData name="" userId="495979f9a431ddb0" providerId="LiveId" clId="{34462235-35CD-4058-AB62-897613BBA6BC}" dt="2020-10-04T00:25:53.109" v="5070" actId="6549"/>
          <ac:spMkLst>
            <pc:docMk/>
            <pc:sldMk cId="1727678160" sldId="308"/>
            <ac:spMk id="3" creationId="{7ABCA65D-762A-4B2F-8B2D-30956C819014}"/>
          </ac:spMkLst>
        </pc:spChg>
        <pc:picChg chg="add mod modCrop">
          <ac:chgData name="" userId="495979f9a431ddb0" providerId="LiveId" clId="{34462235-35CD-4058-AB62-897613BBA6BC}" dt="2020-10-03T20:40:49.644" v="594" actId="732"/>
          <ac:picMkLst>
            <pc:docMk/>
            <pc:sldMk cId="1727678160" sldId="308"/>
            <ac:picMk id="4" creationId="{93F51350-A273-4CCF-BCBE-B2921EDAFD37}"/>
          </ac:picMkLst>
        </pc:picChg>
      </pc:sldChg>
      <pc:sldChg chg="del">
        <pc:chgData name="" userId="495979f9a431ddb0" providerId="LiveId" clId="{34462235-35CD-4058-AB62-897613BBA6BC}" dt="2020-10-03T20:36:23.233" v="528" actId="2696"/>
        <pc:sldMkLst>
          <pc:docMk/>
          <pc:sldMk cId="689261454" sldId="309"/>
        </pc:sldMkLst>
      </pc:sldChg>
      <pc:sldChg chg="addSp delSp modSp add">
        <pc:chgData name="" userId="495979f9a431ddb0" providerId="LiveId" clId="{34462235-35CD-4058-AB62-897613BBA6BC}" dt="2020-10-03T20:42:46.274" v="612" actId="14100"/>
        <pc:sldMkLst>
          <pc:docMk/>
          <pc:sldMk cId="3331953429" sldId="309"/>
        </pc:sldMkLst>
        <pc:spChg chg="mod">
          <ac:chgData name="" userId="495979f9a431ddb0" providerId="LiveId" clId="{34462235-35CD-4058-AB62-897613BBA6BC}" dt="2020-10-03T20:36:33.801" v="552" actId="20577"/>
          <ac:spMkLst>
            <pc:docMk/>
            <pc:sldMk cId="3331953429" sldId="309"/>
            <ac:spMk id="2" creationId="{899231DE-7EC2-4A8B-BBA7-9E9A94242B92}"/>
          </ac:spMkLst>
        </pc:spChg>
        <pc:spChg chg="del mod">
          <ac:chgData name="" userId="495979f9a431ddb0" providerId="LiveId" clId="{34462235-35CD-4058-AB62-897613BBA6BC}" dt="2020-10-03T20:41:57.057" v="595"/>
          <ac:spMkLst>
            <pc:docMk/>
            <pc:sldMk cId="3331953429" sldId="309"/>
            <ac:spMk id="3" creationId="{5112F8A7-8EE5-4FEF-BCC8-71210916D281}"/>
          </ac:spMkLst>
        </pc:spChg>
        <pc:picChg chg="add mod">
          <ac:chgData name="" userId="495979f9a431ddb0" providerId="LiveId" clId="{34462235-35CD-4058-AB62-897613BBA6BC}" dt="2020-10-03T20:42:04.402" v="598" actId="1076"/>
          <ac:picMkLst>
            <pc:docMk/>
            <pc:sldMk cId="3331953429" sldId="309"/>
            <ac:picMk id="5" creationId="{871C8B4C-66F8-40BB-A151-42969F6CF576}"/>
          </ac:picMkLst>
        </pc:picChg>
        <pc:picChg chg="add mod">
          <ac:chgData name="" userId="495979f9a431ddb0" providerId="LiveId" clId="{34462235-35CD-4058-AB62-897613BBA6BC}" dt="2020-10-03T20:42:31.177" v="608" actId="14100"/>
          <ac:picMkLst>
            <pc:docMk/>
            <pc:sldMk cId="3331953429" sldId="309"/>
            <ac:picMk id="7" creationId="{CC7094F3-AA35-4F36-BE38-910F0F088ACF}"/>
          </ac:picMkLst>
        </pc:picChg>
        <pc:picChg chg="add mod">
          <ac:chgData name="" userId="495979f9a431ddb0" providerId="LiveId" clId="{34462235-35CD-4058-AB62-897613BBA6BC}" dt="2020-10-03T20:42:46.274" v="612" actId="14100"/>
          <ac:picMkLst>
            <pc:docMk/>
            <pc:sldMk cId="3331953429" sldId="309"/>
            <ac:picMk id="9" creationId="{5C808189-66A3-487E-88FD-E1A7030BE4CD}"/>
          </ac:picMkLst>
        </pc:picChg>
      </pc:sldChg>
      <pc:sldChg chg="addSp modSp add">
        <pc:chgData name="" userId="495979f9a431ddb0" providerId="LiveId" clId="{34462235-35CD-4058-AB62-897613BBA6BC}" dt="2020-10-03T21:40:30.867" v="3195" actId="20577"/>
        <pc:sldMkLst>
          <pc:docMk/>
          <pc:sldMk cId="1714107628" sldId="310"/>
        </pc:sldMkLst>
        <pc:spChg chg="mod">
          <ac:chgData name="" userId="495979f9a431ddb0" providerId="LiveId" clId="{34462235-35CD-4058-AB62-897613BBA6BC}" dt="2020-10-03T20:42:57.012" v="618" actId="20577"/>
          <ac:spMkLst>
            <pc:docMk/>
            <pc:sldMk cId="1714107628" sldId="310"/>
            <ac:spMk id="2" creationId="{1AB9FA82-1A29-4318-A687-11B6B3E1D360}"/>
          </ac:spMkLst>
        </pc:spChg>
        <pc:spChg chg="add mod">
          <ac:chgData name="" userId="495979f9a431ddb0" providerId="LiveId" clId="{34462235-35CD-4058-AB62-897613BBA6BC}" dt="2020-10-03T21:40:30.867" v="3195" actId="20577"/>
          <ac:spMkLst>
            <pc:docMk/>
            <pc:sldMk cId="1714107628" sldId="310"/>
            <ac:spMk id="3" creationId="{22F85A52-98A0-4316-BBEE-665BE1D273FA}"/>
          </ac:spMkLst>
        </pc:spChg>
      </pc:sldChg>
      <pc:sldChg chg="del">
        <pc:chgData name="" userId="495979f9a431ddb0" providerId="LiveId" clId="{34462235-35CD-4058-AB62-897613BBA6BC}" dt="2020-10-03T20:36:23.237" v="529" actId="2696"/>
        <pc:sldMkLst>
          <pc:docMk/>
          <pc:sldMk cId="2994294160" sldId="310"/>
        </pc:sldMkLst>
      </pc:sldChg>
      <pc:sldChg chg="del">
        <pc:chgData name="" userId="495979f9a431ddb0" providerId="LiveId" clId="{34462235-35CD-4058-AB62-897613BBA6BC}" dt="2020-10-03T20:36:23.243" v="530" actId="2696"/>
        <pc:sldMkLst>
          <pc:docMk/>
          <pc:sldMk cId="1174227431" sldId="311"/>
        </pc:sldMkLst>
      </pc:sldChg>
      <pc:sldChg chg="addSp delSp modSp add">
        <pc:chgData name="" userId="495979f9a431ddb0" providerId="LiveId" clId="{34462235-35CD-4058-AB62-897613BBA6BC}" dt="2020-10-03T20:50:36.606" v="1029" actId="20577"/>
        <pc:sldMkLst>
          <pc:docMk/>
          <pc:sldMk cId="2326544290" sldId="311"/>
        </pc:sldMkLst>
        <pc:spChg chg="mod">
          <ac:chgData name="" userId="495979f9a431ddb0" providerId="LiveId" clId="{34462235-35CD-4058-AB62-897613BBA6BC}" dt="2020-10-03T20:46:09.870" v="740" actId="20577"/>
          <ac:spMkLst>
            <pc:docMk/>
            <pc:sldMk cId="2326544290" sldId="311"/>
            <ac:spMk id="2" creationId="{8F5459D1-7A6D-456B-8D1E-9173DBB8C32A}"/>
          </ac:spMkLst>
        </pc:spChg>
        <pc:spChg chg="mod">
          <ac:chgData name="" userId="495979f9a431ddb0" providerId="LiveId" clId="{34462235-35CD-4058-AB62-897613BBA6BC}" dt="2020-10-03T20:50:36.606" v="1029" actId="20577"/>
          <ac:spMkLst>
            <pc:docMk/>
            <pc:sldMk cId="2326544290" sldId="311"/>
            <ac:spMk id="3" creationId="{0471BB54-BB68-463A-8FB1-51D19C5EEAD6}"/>
          </ac:spMkLst>
        </pc:spChg>
        <pc:spChg chg="add del mod">
          <ac:chgData name="" userId="495979f9a431ddb0" providerId="LiveId" clId="{34462235-35CD-4058-AB62-897613BBA6BC}" dt="2020-10-03T20:48:30.635" v="907"/>
          <ac:spMkLst>
            <pc:docMk/>
            <pc:sldMk cId="2326544290" sldId="311"/>
            <ac:spMk id="4" creationId="{55D71536-388D-4741-A389-D326EC56A2AA}"/>
          </ac:spMkLst>
        </pc:spChg>
        <pc:spChg chg="add del mod">
          <ac:chgData name="" userId="495979f9a431ddb0" providerId="LiveId" clId="{34462235-35CD-4058-AB62-897613BBA6BC}" dt="2020-10-03T20:48:39.469" v="912"/>
          <ac:spMkLst>
            <pc:docMk/>
            <pc:sldMk cId="2326544290" sldId="311"/>
            <ac:spMk id="6" creationId="{8F041248-0CAD-4A29-AB73-6FDC207B049C}"/>
          </ac:spMkLst>
        </pc:spChg>
        <pc:spChg chg="add mod">
          <ac:chgData name="" userId="495979f9a431ddb0" providerId="LiveId" clId="{34462235-35CD-4058-AB62-897613BBA6BC}" dt="2020-10-03T20:49:49.435" v="1000" actId="404"/>
          <ac:spMkLst>
            <pc:docMk/>
            <pc:sldMk cId="2326544290" sldId="311"/>
            <ac:spMk id="8" creationId="{B02CB4F8-DAAA-43E8-BDA7-3A00B1A33746}"/>
          </ac:spMkLst>
        </pc:spChg>
        <pc:graphicFrameChg chg="add del">
          <ac:chgData name="" userId="495979f9a431ddb0" providerId="LiveId" clId="{34462235-35CD-4058-AB62-897613BBA6BC}" dt="2020-10-03T20:48:30.634" v="905"/>
          <ac:graphicFrameMkLst>
            <pc:docMk/>
            <pc:sldMk cId="2326544290" sldId="311"/>
            <ac:graphicFrameMk id="5" creationId="{3709CA5C-B825-4C7D-A444-F08B742B1AA0}"/>
          </ac:graphicFrameMkLst>
        </pc:graphicFrameChg>
        <pc:graphicFrameChg chg="add del">
          <ac:chgData name="" userId="495979f9a431ddb0" providerId="LiveId" clId="{34462235-35CD-4058-AB62-897613BBA6BC}" dt="2020-10-03T20:48:39.468" v="910"/>
          <ac:graphicFrameMkLst>
            <pc:docMk/>
            <pc:sldMk cId="2326544290" sldId="311"/>
            <ac:graphicFrameMk id="7" creationId="{16BBE11C-F3FE-4188-925C-3E4B8E5F00D3}"/>
          </ac:graphicFrameMkLst>
        </pc:graphicFrameChg>
      </pc:sldChg>
      <pc:sldChg chg="addSp modSp add modAnim">
        <pc:chgData name="" userId="495979f9a431ddb0" providerId="LiveId" clId="{34462235-35CD-4058-AB62-897613BBA6BC}" dt="2020-10-03T21:49:35.271" v="3475" actId="20577"/>
        <pc:sldMkLst>
          <pc:docMk/>
          <pc:sldMk cId="980077019" sldId="312"/>
        </pc:sldMkLst>
        <pc:spChg chg="mod">
          <ac:chgData name="" userId="495979f9a431ddb0" providerId="LiveId" clId="{34462235-35CD-4058-AB62-897613BBA6BC}" dt="2020-10-03T20:50:48.828" v="1045" actId="20577"/>
          <ac:spMkLst>
            <pc:docMk/>
            <pc:sldMk cId="980077019" sldId="312"/>
            <ac:spMk id="2" creationId="{07172647-75F6-47D9-A7F7-0CE55E0C726E}"/>
          </ac:spMkLst>
        </pc:spChg>
        <pc:spChg chg="mod">
          <ac:chgData name="" userId="495979f9a431ddb0" providerId="LiveId" clId="{34462235-35CD-4058-AB62-897613BBA6BC}" dt="2020-10-03T21:49:35.271" v="3475" actId="20577"/>
          <ac:spMkLst>
            <pc:docMk/>
            <pc:sldMk cId="980077019" sldId="312"/>
            <ac:spMk id="3" creationId="{A2FF4941-7BD9-44FB-A77A-388EC56D4B18}"/>
          </ac:spMkLst>
        </pc:spChg>
        <pc:picChg chg="add mod">
          <ac:chgData name="" userId="495979f9a431ddb0" providerId="LiveId" clId="{34462235-35CD-4058-AB62-897613BBA6BC}" dt="2020-10-03T20:54:23.513" v="1149" actId="14100"/>
          <ac:picMkLst>
            <pc:docMk/>
            <pc:sldMk cId="980077019" sldId="312"/>
            <ac:picMk id="2050" creationId="{E2A8F165-85B2-4082-950C-28939BEF775B}"/>
          </ac:picMkLst>
        </pc:picChg>
        <pc:picChg chg="add mod">
          <ac:chgData name="" userId="495979f9a431ddb0" providerId="LiveId" clId="{34462235-35CD-4058-AB62-897613BBA6BC}" dt="2020-10-03T20:54:20.400" v="1148" actId="14100"/>
          <ac:picMkLst>
            <pc:docMk/>
            <pc:sldMk cId="980077019" sldId="312"/>
            <ac:picMk id="2052" creationId="{B9CE55C7-CDD4-4742-AEDA-45FAC7E1E217}"/>
          </ac:picMkLst>
        </pc:picChg>
        <pc:picChg chg="add mod">
          <ac:chgData name="" userId="495979f9a431ddb0" providerId="LiveId" clId="{34462235-35CD-4058-AB62-897613BBA6BC}" dt="2020-10-03T20:54:57.408" v="1154" actId="1076"/>
          <ac:picMkLst>
            <pc:docMk/>
            <pc:sldMk cId="980077019" sldId="312"/>
            <ac:picMk id="2054" creationId="{43BCCBB1-807B-4B4A-A00F-27B778181407}"/>
          </ac:picMkLst>
        </pc:picChg>
      </pc:sldChg>
      <pc:sldChg chg="del">
        <pc:chgData name="" userId="495979f9a431ddb0" providerId="LiveId" clId="{34462235-35CD-4058-AB62-897613BBA6BC}" dt="2020-10-03T20:36:23.249" v="531" actId="2696"/>
        <pc:sldMkLst>
          <pc:docMk/>
          <pc:sldMk cId="3900268892" sldId="312"/>
        </pc:sldMkLst>
      </pc:sldChg>
      <pc:sldChg chg="addSp modSp add">
        <pc:chgData name="" userId="495979f9a431ddb0" providerId="LiveId" clId="{34462235-35CD-4058-AB62-897613BBA6BC}" dt="2020-10-03T21:54:33.630" v="3574"/>
        <pc:sldMkLst>
          <pc:docMk/>
          <pc:sldMk cId="1543137438" sldId="313"/>
        </pc:sldMkLst>
        <pc:spChg chg="mod">
          <ac:chgData name="" userId="495979f9a431ddb0" providerId="LiveId" clId="{34462235-35CD-4058-AB62-897613BBA6BC}" dt="2020-10-03T21:54:33.630" v="3574"/>
          <ac:spMkLst>
            <pc:docMk/>
            <pc:sldMk cId="1543137438" sldId="313"/>
            <ac:spMk id="2" creationId="{4AA590A1-47F8-4D02-880B-E6E3B9B930E9}"/>
          </ac:spMkLst>
        </pc:spChg>
        <pc:spChg chg="mod">
          <ac:chgData name="" userId="495979f9a431ddb0" providerId="LiveId" clId="{34462235-35CD-4058-AB62-897613BBA6BC}" dt="2020-10-03T21:54:31.552" v="3573"/>
          <ac:spMkLst>
            <pc:docMk/>
            <pc:sldMk cId="1543137438" sldId="313"/>
            <ac:spMk id="3" creationId="{D36FB02D-4BBA-4E6A-8C5C-9635CA43ADB7}"/>
          </ac:spMkLst>
        </pc:spChg>
        <pc:spChg chg="add mod">
          <ac:chgData name="" userId="495979f9a431ddb0" providerId="LiveId" clId="{34462235-35CD-4058-AB62-897613BBA6BC}" dt="2020-10-03T21:06:21.481" v="1769" actId="20577"/>
          <ac:spMkLst>
            <pc:docMk/>
            <pc:sldMk cId="1543137438" sldId="313"/>
            <ac:spMk id="4" creationId="{5AAF7250-742E-4922-87DC-84E8F2F3DA6C}"/>
          </ac:spMkLst>
        </pc:spChg>
      </pc:sldChg>
      <pc:sldChg chg="del">
        <pc:chgData name="" userId="495979f9a431ddb0" providerId="LiveId" clId="{34462235-35CD-4058-AB62-897613BBA6BC}" dt="2020-10-03T20:36:23.253" v="532" actId="2696"/>
        <pc:sldMkLst>
          <pc:docMk/>
          <pc:sldMk cId="2752343593" sldId="313"/>
        </pc:sldMkLst>
      </pc:sldChg>
      <pc:sldChg chg="del">
        <pc:chgData name="" userId="495979f9a431ddb0" providerId="LiveId" clId="{34462235-35CD-4058-AB62-897613BBA6BC}" dt="2020-10-03T20:36:23.256" v="533" actId="2696"/>
        <pc:sldMkLst>
          <pc:docMk/>
          <pc:sldMk cId="334919564" sldId="314"/>
        </pc:sldMkLst>
      </pc:sldChg>
      <pc:sldChg chg="delSp modSp add">
        <pc:chgData name="" userId="495979f9a431ddb0" providerId="LiveId" clId="{34462235-35CD-4058-AB62-897613BBA6BC}" dt="2020-10-03T21:26:48.906" v="2278" actId="27636"/>
        <pc:sldMkLst>
          <pc:docMk/>
          <pc:sldMk cId="3427148498" sldId="314"/>
        </pc:sldMkLst>
        <pc:spChg chg="mod">
          <ac:chgData name="" userId="495979f9a431ddb0" providerId="LiveId" clId="{34462235-35CD-4058-AB62-897613BBA6BC}" dt="2020-10-03T21:04:03.299" v="1692" actId="313"/>
          <ac:spMkLst>
            <pc:docMk/>
            <pc:sldMk cId="3427148498" sldId="314"/>
            <ac:spMk id="2" creationId="{98F60341-92B6-4140-AE9E-4EFAF183DCA7}"/>
          </ac:spMkLst>
        </pc:spChg>
        <pc:spChg chg="mod">
          <ac:chgData name="" userId="495979f9a431ddb0" providerId="LiveId" clId="{34462235-35CD-4058-AB62-897613BBA6BC}" dt="2020-10-03T21:26:48.906" v="2278" actId="27636"/>
          <ac:spMkLst>
            <pc:docMk/>
            <pc:sldMk cId="3427148498" sldId="314"/>
            <ac:spMk id="3" creationId="{70B7AAAD-1C86-4FBC-A88A-36B1EB02E63A}"/>
          </ac:spMkLst>
        </pc:spChg>
        <pc:spChg chg="del">
          <ac:chgData name="" userId="495979f9a431ddb0" providerId="LiveId" clId="{34462235-35CD-4058-AB62-897613BBA6BC}" dt="2020-10-03T21:04:12.186" v="1693"/>
          <ac:spMkLst>
            <pc:docMk/>
            <pc:sldMk cId="3427148498" sldId="314"/>
            <ac:spMk id="4" creationId="{15699A2A-32CB-475F-BF32-E63A0D91A5FC}"/>
          </ac:spMkLst>
        </pc:spChg>
      </pc:sldChg>
      <pc:sldChg chg="del">
        <pc:chgData name="" userId="495979f9a431ddb0" providerId="LiveId" clId="{34462235-35CD-4058-AB62-897613BBA6BC}" dt="2020-10-03T20:36:23.260" v="534" actId="2696"/>
        <pc:sldMkLst>
          <pc:docMk/>
          <pc:sldMk cId="1078668575" sldId="315"/>
        </pc:sldMkLst>
      </pc:sldChg>
      <pc:sldChg chg="modSp add">
        <pc:chgData name="" userId="495979f9a431ddb0" providerId="LiveId" clId="{34462235-35CD-4058-AB62-897613BBA6BC}" dt="2020-10-03T21:54:08.739" v="3571" actId="20577"/>
        <pc:sldMkLst>
          <pc:docMk/>
          <pc:sldMk cId="2803763609" sldId="315"/>
        </pc:sldMkLst>
        <pc:spChg chg="mod">
          <ac:chgData name="" userId="495979f9a431ddb0" providerId="LiveId" clId="{34462235-35CD-4058-AB62-897613BBA6BC}" dt="2020-10-03T21:05:45.166" v="1713" actId="20577"/>
          <ac:spMkLst>
            <pc:docMk/>
            <pc:sldMk cId="2803763609" sldId="315"/>
            <ac:spMk id="2" creationId="{D63D4294-6D1D-40E6-851C-B9D2D396D9CE}"/>
          </ac:spMkLst>
        </pc:spChg>
        <pc:spChg chg="mod">
          <ac:chgData name="" userId="495979f9a431ddb0" providerId="LiveId" clId="{34462235-35CD-4058-AB62-897613BBA6BC}" dt="2020-10-03T21:54:08.739" v="3571" actId="20577"/>
          <ac:spMkLst>
            <pc:docMk/>
            <pc:sldMk cId="2803763609" sldId="315"/>
            <ac:spMk id="3" creationId="{EA698CCE-B0D1-478C-AEA8-026958238B8D}"/>
          </ac:spMkLst>
        </pc:spChg>
      </pc:sldChg>
      <pc:sldChg chg="modSp add">
        <pc:chgData name="" userId="495979f9a431ddb0" providerId="LiveId" clId="{34462235-35CD-4058-AB62-897613BBA6BC}" dt="2020-10-03T21:29:54.921" v="2628" actId="20577"/>
        <pc:sldMkLst>
          <pc:docMk/>
          <pc:sldMk cId="2727382067" sldId="316"/>
        </pc:sldMkLst>
        <pc:spChg chg="mod">
          <ac:chgData name="" userId="495979f9a431ddb0" providerId="LiveId" clId="{34462235-35CD-4058-AB62-897613BBA6BC}" dt="2020-10-03T21:28:27.873" v="2298" actId="20577"/>
          <ac:spMkLst>
            <pc:docMk/>
            <pc:sldMk cId="2727382067" sldId="316"/>
            <ac:spMk id="2" creationId="{20DCF3BC-C448-4A38-8F6A-A1974A149595}"/>
          </ac:spMkLst>
        </pc:spChg>
        <pc:spChg chg="mod">
          <ac:chgData name="" userId="495979f9a431ddb0" providerId="LiveId" clId="{34462235-35CD-4058-AB62-897613BBA6BC}" dt="2020-10-03T21:29:54.921" v="2628" actId="20577"/>
          <ac:spMkLst>
            <pc:docMk/>
            <pc:sldMk cId="2727382067" sldId="316"/>
            <ac:spMk id="3" creationId="{C3B0FFE4-5C9B-491F-9F14-87756861C9CB}"/>
          </ac:spMkLst>
        </pc:spChg>
      </pc:sldChg>
      <pc:sldChg chg="addSp modSp add">
        <pc:chgData name="" userId="495979f9a431ddb0" providerId="LiveId" clId="{34462235-35CD-4058-AB62-897613BBA6BC}" dt="2020-10-03T21:34:35.452" v="2920" actId="20577"/>
        <pc:sldMkLst>
          <pc:docMk/>
          <pc:sldMk cId="4001853527" sldId="317"/>
        </pc:sldMkLst>
        <pc:spChg chg="mod">
          <ac:chgData name="" userId="495979f9a431ddb0" providerId="LiveId" clId="{34462235-35CD-4058-AB62-897613BBA6BC}" dt="2020-10-03T21:31:22.550" v="2654" actId="20577"/>
          <ac:spMkLst>
            <pc:docMk/>
            <pc:sldMk cId="4001853527" sldId="317"/>
            <ac:spMk id="2" creationId="{E28DBBBF-2EA9-4A7B-B06E-4F9CD709FDA6}"/>
          </ac:spMkLst>
        </pc:spChg>
        <pc:spChg chg="mod">
          <ac:chgData name="" userId="495979f9a431ddb0" providerId="LiveId" clId="{34462235-35CD-4058-AB62-897613BBA6BC}" dt="2020-10-03T21:32:55.956" v="2779" actId="20577"/>
          <ac:spMkLst>
            <pc:docMk/>
            <pc:sldMk cId="4001853527" sldId="317"/>
            <ac:spMk id="3" creationId="{BF511297-EE4C-491A-8B4F-EF6F5032EEB7}"/>
          </ac:spMkLst>
        </pc:spChg>
        <pc:spChg chg="add mod">
          <ac:chgData name="" userId="495979f9a431ddb0" providerId="LiveId" clId="{34462235-35CD-4058-AB62-897613BBA6BC}" dt="2020-10-03T21:34:35.452" v="2920" actId="20577"/>
          <ac:spMkLst>
            <pc:docMk/>
            <pc:sldMk cId="4001853527" sldId="317"/>
            <ac:spMk id="4" creationId="{24A2A670-7379-4B48-953A-8F5C584A0032}"/>
          </ac:spMkLst>
        </pc:spChg>
      </pc:sldChg>
      <pc:sldChg chg="modSp add">
        <pc:chgData name="" userId="495979f9a431ddb0" providerId="LiveId" clId="{34462235-35CD-4058-AB62-897613BBA6BC}" dt="2020-10-03T21:40:41.669" v="3203" actId="20577"/>
        <pc:sldMkLst>
          <pc:docMk/>
          <pc:sldMk cId="3272656910" sldId="318"/>
        </pc:sldMkLst>
        <pc:spChg chg="mod">
          <ac:chgData name="" userId="495979f9a431ddb0" providerId="LiveId" clId="{34462235-35CD-4058-AB62-897613BBA6BC}" dt="2020-10-03T21:35:46.928" v="2934" actId="20577"/>
          <ac:spMkLst>
            <pc:docMk/>
            <pc:sldMk cId="3272656910" sldId="318"/>
            <ac:spMk id="2" creationId="{97FE0D81-FC14-4041-9B51-F161168FFB64}"/>
          </ac:spMkLst>
        </pc:spChg>
        <pc:spChg chg="mod">
          <ac:chgData name="" userId="495979f9a431ddb0" providerId="LiveId" clId="{34462235-35CD-4058-AB62-897613BBA6BC}" dt="2020-10-03T21:40:41.669" v="3203" actId="20577"/>
          <ac:spMkLst>
            <pc:docMk/>
            <pc:sldMk cId="3272656910" sldId="318"/>
            <ac:spMk id="3" creationId="{FBEB6612-3BD2-48FC-9215-DF03A6B6E8FB}"/>
          </ac:spMkLst>
        </pc:spChg>
      </pc:sldChg>
      <pc:sldChg chg="addSp delSp modSp add">
        <pc:chgData name="" userId="495979f9a431ddb0" providerId="LiveId" clId="{34462235-35CD-4058-AB62-897613BBA6BC}" dt="2020-10-03T21:59:31.246" v="4365" actId="403"/>
        <pc:sldMkLst>
          <pc:docMk/>
          <pc:sldMk cId="4023994940" sldId="319"/>
        </pc:sldMkLst>
        <pc:spChg chg="mod">
          <ac:chgData name="" userId="495979f9a431ddb0" providerId="LiveId" clId="{34462235-35CD-4058-AB62-897613BBA6BC}" dt="2020-10-03T21:41:09.433" v="3249" actId="20577"/>
          <ac:spMkLst>
            <pc:docMk/>
            <pc:sldMk cId="4023994940" sldId="319"/>
            <ac:spMk id="2" creationId="{156A98E5-FC05-45C6-80EA-8293340DCA66}"/>
          </ac:spMkLst>
        </pc:spChg>
        <pc:spChg chg="del">
          <ac:chgData name="" userId="495979f9a431ddb0" providerId="LiveId" clId="{34462235-35CD-4058-AB62-897613BBA6BC}" dt="2020-10-03T21:41:23.203" v="3250"/>
          <ac:spMkLst>
            <pc:docMk/>
            <pc:sldMk cId="4023994940" sldId="319"/>
            <ac:spMk id="3" creationId="{33A4AF65-45AF-44C4-92CE-C13DD4189DFF}"/>
          </ac:spMkLst>
        </pc:spChg>
        <pc:spChg chg="add mod">
          <ac:chgData name="" userId="495979f9a431ddb0" providerId="LiveId" clId="{34462235-35CD-4058-AB62-897613BBA6BC}" dt="2020-10-03T21:41:35.406" v="3257" actId="1076"/>
          <ac:spMkLst>
            <pc:docMk/>
            <pc:sldMk cId="4023994940" sldId="319"/>
            <ac:spMk id="4" creationId="{30925F9D-9337-4E36-8C64-1287FF4C77EF}"/>
          </ac:spMkLst>
        </pc:spChg>
        <pc:spChg chg="add mod">
          <ac:chgData name="" userId="495979f9a431ddb0" providerId="LiveId" clId="{34462235-35CD-4058-AB62-897613BBA6BC}" dt="2020-10-03T21:41:38.782" v="3259" actId="1076"/>
          <ac:spMkLst>
            <pc:docMk/>
            <pc:sldMk cId="4023994940" sldId="319"/>
            <ac:spMk id="5" creationId="{8BAEA11F-4665-40ED-8A03-FDDCB89F9F34}"/>
          </ac:spMkLst>
        </pc:spChg>
        <pc:spChg chg="add mod">
          <ac:chgData name="" userId="495979f9a431ddb0" providerId="LiveId" clId="{34462235-35CD-4058-AB62-897613BBA6BC}" dt="2020-10-03T21:41:50.369" v="3271" actId="20577"/>
          <ac:spMkLst>
            <pc:docMk/>
            <pc:sldMk cId="4023994940" sldId="319"/>
            <ac:spMk id="6" creationId="{ABF8F8F8-AB31-403A-8185-F380B03A3B01}"/>
          </ac:spMkLst>
        </pc:spChg>
        <pc:spChg chg="add del mod">
          <ac:chgData name="" userId="495979f9a431ddb0" providerId="LiveId" clId="{34462235-35CD-4058-AB62-897613BBA6BC}" dt="2020-10-03T21:41:44.747" v="3262" actId="11529"/>
          <ac:spMkLst>
            <pc:docMk/>
            <pc:sldMk cId="4023994940" sldId="319"/>
            <ac:spMk id="7" creationId="{5B2EC412-2234-42C9-B60A-12A5DB253A15}"/>
          </ac:spMkLst>
        </pc:spChg>
        <pc:spChg chg="add mod">
          <ac:chgData name="" userId="495979f9a431ddb0" providerId="LiveId" clId="{34462235-35CD-4058-AB62-897613BBA6BC}" dt="2020-10-03T21:41:54.574" v="3273" actId="1076"/>
          <ac:spMkLst>
            <pc:docMk/>
            <pc:sldMk cId="4023994940" sldId="319"/>
            <ac:spMk id="8" creationId="{D53B3628-B08A-4C98-8999-84286F50B245}"/>
          </ac:spMkLst>
        </pc:spChg>
        <pc:spChg chg="add mod">
          <ac:chgData name="" userId="495979f9a431ddb0" providerId="LiveId" clId="{34462235-35CD-4058-AB62-897613BBA6BC}" dt="2020-10-03T21:41:56.895" v="3274"/>
          <ac:spMkLst>
            <pc:docMk/>
            <pc:sldMk cId="4023994940" sldId="319"/>
            <ac:spMk id="9" creationId="{FE43E35F-D3F2-4EAE-9DB1-BC6F4CF57EA1}"/>
          </ac:spMkLst>
        </pc:spChg>
        <pc:spChg chg="add mod">
          <ac:chgData name="" userId="495979f9a431ddb0" providerId="LiveId" clId="{34462235-35CD-4058-AB62-897613BBA6BC}" dt="2020-10-03T21:41:58.919" v="3275"/>
          <ac:spMkLst>
            <pc:docMk/>
            <pc:sldMk cId="4023994940" sldId="319"/>
            <ac:spMk id="10" creationId="{5CB8F810-E8CE-4C17-BEAE-0A86586758D9}"/>
          </ac:spMkLst>
        </pc:spChg>
        <pc:spChg chg="add mod">
          <ac:chgData name="" userId="495979f9a431ddb0" providerId="LiveId" clId="{34462235-35CD-4058-AB62-897613BBA6BC}" dt="2020-10-03T21:43:58.727" v="3303" actId="1076"/>
          <ac:spMkLst>
            <pc:docMk/>
            <pc:sldMk cId="4023994940" sldId="319"/>
            <ac:spMk id="11" creationId="{AFD3FF73-DC06-4786-8981-01216B3A01AD}"/>
          </ac:spMkLst>
        </pc:spChg>
        <pc:spChg chg="add mod">
          <ac:chgData name="" userId="495979f9a431ddb0" providerId="LiveId" clId="{34462235-35CD-4058-AB62-897613BBA6BC}" dt="2020-10-03T21:43:58.727" v="3303" actId="1076"/>
          <ac:spMkLst>
            <pc:docMk/>
            <pc:sldMk cId="4023994940" sldId="319"/>
            <ac:spMk id="12" creationId="{C2F92F30-7BE9-40AB-9018-AE72693E69F5}"/>
          </ac:spMkLst>
        </pc:spChg>
        <pc:spChg chg="add mod">
          <ac:chgData name="" userId="495979f9a431ddb0" providerId="LiveId" clId="{34462235-35CD-4058-AB62-897613BBA6BC}" dt="2020-10-03T21:43:58.727" v="3303" actId="1076"/>
          <ac:spMkLst>
            <pc:docMk/>
            <pc:sldMk cId="4023994940" sldId="319"/>
            <ac:spMk id="13" creationId="{138AAAAF-EB94-4052-9D77-B74344488ABD}"/>
          </ac:spMkLst>
        </pc:spChg>
        <pc:spChg chg="add del mod">
          <ac:chgData name="" userId="495979f9a431ddb0" providerId="LiveId" clId="{34462235-35CD-4058-AB62-897613BBA6BC}" dt="2020-10-03T21:42:28.814" v="3287" actId="478"/>
          <ac:spMkLst>
            <pc:docMk/>
            <pc:sldMk cId="4023994940" sldId="319"/>
            <ac:spMk id="14" creationId="{D3F0261F-A968-495F-80EF-9710944A7749}"/>
          </ac:spMkLst>
        </pc:spChg>
        <pc:spChg chg="add mod">
          <ac:chgData name="" userId="495979f9a431ddb0" providerId="LiveId" clId="{34462235-35CD-4058-AB62-897613BBA6BC}" dt="2020-10-03T21:59:31.246" v="4365" actId="403"/>
          <ac:spMkLst>
            <pc:docMk/>
            <pc:sldMk cId="4023994940" sldId="319"/>
            <ac:spMk id="47" creationId="{460E3AE8-5E94-441B-93A0-81C7FFC05B6F}"/>
          </ac:spMkLst>
        </pc:spChg>
        <pc:cxnChg chg="add mod">
          <ac:chgData name="" userId="495979f9a431ddb0" providerId="LiveId" clId="{34462235-35CD-4058-AB62-897613BBA6BC}" dt="2020-10-03T21:43:58.727" v="3303" actId="1076"/>
          <ac:cxnSpMkLst>
            <pc:docMk/>
            <pc:sldMk cId="4023994940" sldId="319"/>
            <ac:cxnSpMk id="16" creationId="{A96F7986-E791-4851-914F-9F8500439CCD}"/>
          </ac:cxnSpMkLst>
        </pc:cxnChg>
        <pc:cxnChg chg="add mod">
          <ac:chgData name="" userId="495979f9a431ddb0" providerId="LiveId" clId="{34462235-35CD-4058-AB62-897613BBA6BC}" dt="2020-10-03T21:43:58.727" v="3303" actId="1076"/>
          <ac:cxnSpMkLst>
            <pc:docMk/>
            <pc:sldMk cId="4023994940" sldId="319"/>
            <ac:cxnSpMk id="19" creationId="{541296F6-C2CD-4462-8367-EB733C06C18E}"/>
          </ac:cxnSpMkLst>
        </pc:cxnChg>
        <pc:cxnChg chg="add del mod">
          <ac:chgData name="" userId="495979f9a431ddb0" providerId="LiveId" clId="{34462235-35CD-4058-AB62-897613BBA6BC}" dt="2020-10-03T21:43:34.382" v="3300" actId="478"/>
          <ac:cxnSpMkLst>
            <pc:docMk/>
            <pc:sldMk cId="4023994940" sldId="319"/>
            <ac:cxnSpMk id="21" creationId="{82FAAE03-5376-4844-A149-8B48E8FD892B}"/>
          </ac:cxnSpMkLst>
        </pc:cxnChg>
        <pc:cxnChg chg="add mod">
          <ac:chgData name="" userId="495979f9a431ddb0" providerId="LiveId" clId="{34462235-35CD-4058-AB62-897613BBA6BC}" dt="2020-10-03T21:43:58.727" v="3303" actId="1076"/>
          <ac:cxnSpMkLst>
            <pc:docMk/>
            <pc:sldMk cId="4023994940" sldId="319"/>
            <ac:cxnSpMk id="23" creationId="{B71219AC-23F2-4FCB-9E3A-208F486D3958}"/>
          </ac:cxnSpMkLst>
        </pc:cxnChg>
        <pc:cxnChg chg="add del mod">
          <ac:chgData name="" userId="495979f9a431ddb0" providerId="LiveId" clId="{34462235-35CD-4058-AB62-897613BBA6BC}" dt="2020-10-03T21:43:28.666" v="3298" actId="478"/>
          <ac:cxnSpMkLst>
            <pc:docMk/>
            <pc:sldMk cId="4023994940" sldId="319"/>
            <ac:cxnSpMk id="25" creationId="{0564A564-CC40-4A99-B03A-F1BF1B71159D}"/>
          </ac:cxnSpMkLst>
        </pc:cxnChg>
        <pc:cxnChg chg="add mod">
          <ac:chgData name="" userId="495979f9a431ddb0" providerId="LiveId" clId="{34462235-35CD-4058-AB62-897613BBA6BC}" dt="2020-10-03T21:43:08.287" v="3293" actId="11529"/>
          <ac:cxnSpMkLst>
            <pc:docMk/>
            <pc:sldMk cId="4023994940" sldId="319"/>
            <ac:cxnSpMk id="27" creationId="{A8D718EE-7D33-4B7B-A36E-73579A1F92E7}"/>
          </ac:cxnSpMkLst>
        </pc:cxnChg>
        <pc:cxnChg chg="add del mod">
          <ac:chgData name="" userId="495979f9a431ddb0" providerId="LiveId" clId="{34462235-35CD-4058-AB62-897613BBA6BC}" dt="2020-10-03T21:43:15.647" v="3295" actId="11529"/>
          <ac:cxnSpMkLst>
            <pc:docMk/>
            <pc:sldMk cId="4023994940" sldId="319"/>
            <ac:cxnSpMk id="29" creationId="{0192FFDB-B49A-484B-931B-27CF2937C9F1}"/>
          </ac:cxnSpMkLst>
        </pc:cxnChg>
        <pc:cxnChg chg="add mod">
          <ac:chgData name="" userId="495979f9a431ddb0" providerId="LiveId" clId="{34462235-35CD-4058-AB62-897613BBA6BC}" dt="2020-10-03T21:43:22.885" v="3296" actId="11529"/>
          <ac:cxnSpMkLst>
            <pc:docMk/>
            <pc:sldMk cId="4023994940" sldId="319"/>
            <ac:cxnSpMk id="31" creationId="{41BD6EF4-319B-448C-8B42-57D155148A6C}"/>
          </ac:cxnSpMkLst>
        </pc:cxnChg>
        <pc:cxnChg chg="add mod">
          <ac:chgData name="" userId="495979f9a431ddb0" providerId="LiveId" clId="{34462235-35CD-4058-AB62-897613BBA6BC}" dt="2020-10-03T21:43:26.966" v="3297" actId="11529"/>
          <ac:cxnSpMkLst>
            <pc:docMk/>
            <pc:sldMk cId="4023994940" sldId="319"/>
            <ac:cxnSpMk id="33" creationId="{74488E9A-CF9B-4D0A-A935-C9462662ADFB}"/>
          </ac:cxnSpMkLst>
        </pc:cxnChg>
        <pc:cxnChg chg="add mod">
          <ac:chgData name="" userId="495979f9a431ddb0" providerId="LiveId" clId="{34462235-35CD-4058-AB62-897613BBA6BC}" dt="2020-10-03T21:43:58.727" v="3303" actId="1076"/>
          <ac:cxnSpMkLst>
            <pc:docMk/>
            <pc:sldMk cId="4023994940" sldId="319"/>
            <ac:cxnSpMk id="35" creationId="{50F617B3-5870-409C-9F0D-4F433BC62250}"/>
          </ac:cxnSpMkLst>
        </pc:cxnChg>
        <pc:cxnChg chg="add mod">
          <ac:chgData name="" userId="495979f9a431ddb0" providerId="LiveId" clId="{34462235-35CD-4058-AB62-897613BBA6BC}" dt="2020-10-03T21:44:02.374" v="3304" actId="14100"/>
          <ac:cxnSpMkLst>
            <pc:docMk/>
            <pc:sldMk cId="4023994940" sldId="319"/>
            <ac:cxnSpMk id="37" creationId="{B3390208-86EB-4A37-B98C-FE7C70836AE6}"/>
          </ac:cxnSpMkLst>
        </pc:cxnChg>
      </pc:sldChg>
      <pc:sldChg chg="addSp delSp modSp add del">
        <pc:chgData name="" userId="495979f9a431ddb0" providerId="LiveId" clId="{34462235-35CD-4058-AB62-897613BBA6BC}" dt="2020-10-03T21:48:54.505" v="3307" actId="2696"/>
        <pc:sldMkLst>
          <pc:docMk/>
          <pc:sldMk cId="248689125" sldId="320"/>
        </pc:sldMkLst>
        <pc:spChg chg="del">
          <ac:chgData name="" userId="495979f9a431ddb0" providerId="LiveId" clId="{34462235-35CD-4058-AB62-897613BBA6BC}" dt="2020-10-03T21:48:45.518" v="3306"/>
          <ac:spMkLst>
            <pc:docMk/>
            <pc:sldMk cId="248689125" sldId="320"/>
            <ac:spMk id="2" creationId="{7B246314-A2BC-46F3-BF3A-67BCDB23788B}"/>
          </ac:spMkLst>
        </pc:spChg>
        <pc:spChg chg="add mod">
          <ac:chgData name="" userId="495979f9a431ddb0" providerId="LiveId" clId="{34462235-35CD-4058-AB62-897613BBA6BC}" dt="2020-10-03T21:48:45.518" v="3306"/>
          <ac:spMkLst>
            <pc:docMk/>
            <pc:sldMk cId="248689125" sldId="320"/>
            <ac:spMk id="3" creationId="{F6E0B75D-9C62-4011-8B8D-386A5A373EFF}"/>
          </ac:spMkLst>
        </pc:spChg>
        <pc:spChg chg="add mod">
          <ac:chgData name="" userId="495979f9a431ddb0" providerId="LiveId" clId="{34462235-35CD-4058-AB62-897613BBA6BC}" dt="2020-10-03T21:48:45.518" v="3306"/>
          <ac:spMkLst>
            <pc:docMk/>
            <pc:sldMk cId="248689125" sldId="320"/>
            <ac:spMk id="4" creationId="{33249BA3-73F3-4D0E-A0E4-57AE66DD3213}"/>
          </ac:spMkLst>
        </pc:spChg>
      </pc:sldChg>
      <pc:sldChg chg="addSp modSp add">
        <pc:chgData name="" userId="495979f9a431ddb0" providerId="LiveId" clId="{34462235-35CD-4058-AB62-897613BBA6BC}" dt="2020-10-03T21:57:03.265" v="4182" actId="20577"/>
        <pc:sldMkLst>
          <pc:docMk/>
          <pc:sldMk cId="1535133599" sldId="320"/>
        </pc:sldMkLst>
        <pc:spChg chg="mod">
          <ac:chgData name="" userId="495979f9a431ddb0" providerId="LiveId" clId="{34462235-35CD-4058-AB62-897613BBA6BC}" dt="2020-10-03T21:53:44.708" v="3500" actId="20577"/>
          <ac:spMkLst>
            <pc:docMk/>
            <pc:sldMk cId="1535133599" sldId="320"/>
            <ac:spMk id="2" creationId="{BB80E54C-0E68-4AF9-B411-8742A8348E22}"/>
          </ac:spMkLst>
        </pc:spChg>
        <pc:spChg chg="add mod">
          <ac:chgData name="" userId="495979f9a431ddb0" providerId="LiveId" clId="{34462235-35CD-4058-AB62-897613BBA6BC}" dt="2020-10-03T21:57:03.265" v="4182" actId="20577"/>
          <ac:spMkLst>
            <pc:docMk/>
            <pc:sldMk cId="1535133599" sldId="320"/>
            <ac:spMk id="3" creationId="{DA71BF35-755B-4DC3-884B-DFBC2DA9C8F7}"/>
          </ac:spMkLst>
        </pc:spChg>
      </pc:sldChg>
      <pc:sldChg chg="addSp delSp modSp add">
        <pc:chgData name="" userId="495979f9a431ddb0" providerId="LiveId" clId="{34462235-35CD-4058-AB62-897613BBA6BC}" dt="2020-10-03T21:58:51.134" v="4309" actId="20577"/>
        <pc:sldMkLst>
          <pc:docMk/>
          <pc:sldMk cId="1315858004" sldId="321"/>
        </pc:sldMkLst>
        <pc:spChg chg="mod">
          <ac:chgData name="" userId="495979f9a431ddb0" providerId="LiveId" clId="{34462235-35CD-4058-AB62-897613BBA6BC}" dt="2020-10-03T21:54:40.119" v="3601" actId="20577"/>
          <ac:spMkLst>
            <pc:docMk/>
            <pc:sldMk cId="1315858004" sldId="321"/>
            <ac:spMk id="2" creationId="{D1B2B57C-EF7A-48DD-97DB-44805CF56908}"/>
          </ac:spMkLst>
        </pc:spChg>
        <pc:spChg chg="del">
          <ac:chgData name="" userId="495979f9a431ddb0" providerId="LiveId" clId="{34462235-35CD-4058-AB62-897613BBA6BC}" dt="2020-10-03T21:54:43.759" v="3602"/>
          <ac:spMkLst>
            <pc:docMk/>
            <pc:sldMk cId="1315858004" sldId="321"/>
            <ac:spMk id="3" creationId="{8ECA0CA0-9E84-4D88-985C-FA4BAE7713EB}"/>
          </ac:spMkLst>
        </pc:spChg>
        <pc:spChg chg="del">
          <ac:chgData name="" userId="495979f9a431ddb0" providerId="LiveId" clId="{34462235-35CD-4058-AB62-897613BBA6BC}" dt="2020-10-03T21:54:43.759" v="3602"/>
          <ac:spMkLst>
            <pc:docMk/>
            <pc:sldMk cId="1315858004" sldId="321"/>
            <ac:spMk id="4" creationId="{5DC9B172-94C0-49E2-A3C1-317D2AA308EB}"/>
          </ac:spMkLst>
        </pc:spChg>
        <pc:spChg chg="add mod">
          <ac:chgData name="" userId="495979f9a431ddb0" providerId="LiveId" clId="{34462235-35CD-4058-AB62-897613BBA6BC}" dt="2020-10-03T21:58:51.134" v="4309" actId="20577"/>
          <ac:spMkLst>
            <pc:docMk/>
            <pc:sldMk cId="1315858004" sldId="321"/>
            <ac:spMk id="5" creationId="{720E2466-0BEE-4675-BD36-F341CC33C68E}"/>
          </ac:spMkLst>
        </pc:spChg>
      </pc:sldChg>
      <pc:sldChg chg="modSp add">
        <pc:chgData name="" userId="495979f9a431ddb0" providerId="LiveId" clId="{34462235-35CD-4058-AB62-897613BBA6BC}" dt="2020-10-03T22:04:22.937" v="4723" actId="20577"/>
        <pc:sldMkLst>
          <pc:docMk/>
          <pc:sldMk cId="1269068046" sldId="322"/>
        </pc:sldMkLst>
        <pc:spChg chg="mod">
          <ac:chgData name="" userId="495979f9a431ddb0" providerId="LiveId" clId="{34462235-35CD-4058-AB62-897613BBA6BC}" dt="2020-10-03T22:00:15.102" v="4396" actId="20577"/>
          <ac:spMkLst>
            <pc:docMk/>
            <pc:sldMk cId="1269068046" sldId="322"/>
            <ac:spMk id="2" creationId="{D11D41B6-6E63-4B7C-AE1C-2E5FBA62C47E}"/>
          </ac:spMkLst>
        </pc:spChg>
        <pc:spChg chg="mod">
          <ac:chgData name="" userId="495979f9a431ddb0" providerId="LiveId" clId="{34462235-35CD-4058-AB62-897613BBA6BC}" dt="2020-10-03T22:04:22.937" v="4723" actId="20577"/>
          <ac:spMkLst>
            <pc:docMk/>
            <pc:sldMk cId="1269068046" sldId="322"/>
            <ac:spMk id="3" creationId="{739532B2-67CF-41F8-B405-9BE7B6FEBAC9}"/>
          </ac:spMkLst>
        </pc:spChg>
      </pc:sldChg>
      <pc:sldChg chg="modSp add ord">
        <pc:chgData name="" userId="495979f9a431ddb0" providerId="LiveId" clId="{34462235-35CD-4058-AB62-897613BBA6BC}" dt="2020-10-04T00:39:44.782" v="5272" actId="20577"/>
        <pc:sldMkLst>
          <pc:docMk/>
          <pc:sldMk cId="1153613088" sldId="323"/>
        </pc:sldMkLst>
        <pc:spChg chg="mod">
          <ac:chgData name="" userId="495979f9a431ddb0" providerId="LiveId" clId="{34462235-35CD-4058-AB62-897613BBA6BC}" dt="2020-10-04T00:24:30.083" v="4758" actId="20577"/>
          <ac:spMkLst>
            <pc:docMk/>
            <pc:sldMk cId="1153613088" sldId="323"/>
            <ac:spMk id="2" creationId="{78049C3C-716F-4C77-9B36-196F54FAE454}"/>
          </ac:spMkLst>
        </pc:spChg>
        <pc:spChg chg="mod">
          <ac:chgData name="" userId="495979f9a431ddb0" providerId="LiveId" clId="{34462235-35CD-4058-AB62-897613BBA6BC}" dt="2020-10-04T00:39:44.782" v="5272" actId="20577"/>
          <ac:spMkLst>
            <pc:docMk/>
            <pc:sldMk cId="1153613088" sldId="323"/>
            <ac:spMk id="3" creationId="{87947217-88A6-45E4-B69D-66F5DBAD4EC7}"/>
          </ac:spMkLst>
        </pc:spChg>
      </pc:sldChg>
      <pc:sldChg chg="add del">
        <pc:chgData name="" userId="495979f9a431ddb0" providerId="LiveId" clId="{34462235-35CD-4058-AB62-897613BBA6BC}" dt="2020-10-03T21:58:01.094" v="4185" actId="2696"/>
        <pc:sldMkLst>
          <pc:docMk/>
          <pc:sldMk cId="3289117353" sldId="323"/>
        </pc:sldMkLst>
      </pc:sldChg>
      <pc:sldChg chg="modSp add">
        <pc:chgData name="" userId="495979f9a431ddb0" providerId="LiveId" clId="{34462235-35CD-4058-AB62-897613BBA6BC}" dt="2020-10-04T00:48:00.899" v="6211" actId="20577"/>
        <pc:sldMkLst>
          <pc:docMk/>
          <pc:sldMk cId="3088995415" sldId="324"/>
        </pc:sldMkLst>
        <pc:spChg chg="mod">
          <ac:chgData name="" userId="495979f9a431ddb0" providerId="LiveId" clId="{34462235-35CD-4058-AB62-897613BBA6BC}" dt="2020-10-04T00:39:12.681" v="5242" actId="20577"/>
          <ac:spMkLst>
            <pc:docMk/>
            <pc:sldMk cId="3088995415" sldId="324"/>
            <ac:spMk id="2" creationId="{69FBC624-CB07-49B5-8490-0C75D3057052}"/>
          </ac:spMkLst>
        </pc:spChg>
        <pc:spChg chg="mod">
          <ac:chgData name="" userId="495979f9a431ddb0" providerId="LiveId" clId="{34462235-35CD-4058-AB62-897613BBA6BC}" dt="2020-10-04T00:48:00.899" v="6211" actId="20577"/>
          <ac:spMkLst>
            <pc:docMk/>
            <pc:sldMk cId="3088995415" sldId="324"/>
            <ac:spMk id="3" creationId="{F3EF13AA-D7D3-426C-A95D-1306FC0C9FE0}"/>
          </ac:spMkLst>
        </pc:spChg>
      </pc:sldChg>
      <pc:sldChg chg="modSp add">
        <pc:chgData name="" userId="495979f9a431ddb0" providerId="LiveId" clId="{34462235-35CD-4058-AB62-897613BBA6BC}" dt="2020-10-04T00:48:22.651" v="6285" actId="20577"/>
        <pc:sldMkLst>
          <pc:docMk/>
          <pc:sldMk cId="2951141818" sldId="325"/>
        </pc:sldMkLst>
        <pc:spChg chg="mod">
          <ac:chgData name="" userId="495979f9a431ddb0" providerId="LiveId" clId="{34462235-35CD-4058-AB62-897613BBA6BC}" dt="2020-10-04T00:41:57.548" v="5599" actId="20577"/>
          <ac:spMkLst>
            <pc:docMk/>
            <pc:sldMk cId="2951141818" sldId="325"/>
            <ac:spMk id="2" creationId="{1B11B0CF-A990-454A-BAD5-1F105F4207A8}"/>
          </ac:spMkLst>
        </pc:spChg>
        <pc:spChg chg="mod">
          <ac:chgData name="" userId="495979f9a431ddb0" providerId="LiveId" clId="{34462235-35CD-4058-AB62-897613BBA6BC}" dt="2020-10-04T00:48:22.651" v="6285" actId="20577"/>
          <ac:spMkLst>
            <pc:docMk/>
            <pc:sldMk cId="2951141818" sldId="325"/>
            <ac:spMk id="3" creationId="{481F494F-2085-41BA-8771-8A6597EA6B10}"/>
          </ac:spMkLst>
        </pc:spChg>
      </pc:sldChg>
      <pc:sldChg chg="addSp delSp modSp add">
        <pc:chgData name="" userId="495979f9a431ddb0" providerId="LiveId" clId="{34462235-35CD-4058-AB62-897613BBA6BC}" dt="2020-10-04T00:54:42.002" v="6340" actId="1076"/>
        <pc:sldMkLst>
          <pc:docMk/>
          <pc:sldMk cId="4240719159" sldId="326"/>
        </pc:sldMkLst>
        <pc:spChg chg="mod">
          <ac:chgData name="" userId="495979f9a431ddb0" providerId="LiveId" clId="{34462235-35CD-4058-AB62-897613BBA6BC}" dt="2020-10-04T00:43:26.170" v="5996" actId="20577"/>
          <ac:spMkLst>
            <pc:docMk/>
            <pc:sldMk cId="4240719159" sldId="326"/>
            <ac:spMk id="2" creationId="{A33C39CB-D582-4756-A978-45A6DCAD335F}"/>
          </ac:spMkLst>
        </pc:spChg>
        <pc:spChg chg="del">
          <ac:chgData name="" userId="495979f9a431ddb0" providerId="LiveId" clId="{34462235-35CD-4058-AB62-897613BBA6BC}" dt="2020-10-04T00:43:37.468" v="5997"/>
          <ac:spMkLst>
            <pc:docMk/>
            <pc:sldMk cId="4240719159" sldId="326"/>
            <ac:spMk id="3" creationId="{D07E32B7-AA75-4712-81A9-F6438DC65C43}"/>
          </ac:spMkLst>
        </pc:spChg>
        <pc:spChg chg="add del mod">
          <ac:chgData name="" userId="495979f9a431ddb0" providerId="LiveId" clId="{34462235-35CD-4058-AB62-897613BBA6BC}" dt="2020-10-04T00:43:59.124" v="6011" actId="478"/>
          <ac:spMkLst>
            <pc:docMk/>
            <pc:sldMk cId="4240719159" sldId="326"/>
            <ac:spMk id="4" creationId="{9BB415C0-3530-4C7F-998A-63E5D8F1C210}"/>
          </ac:spMkLst>
        </pc:spChg>
        <pc:spChg chg="add mod">
          <ac:chgData name="" userId="495979f9a431ddb0" providerId="LiveId" clId="{34462235-35CD-4058-AB62-897613BBA6BC}" dt="2020-10-04T00:53:33.429" v="6337" actId="1076"/>
          <ac:spMkLst>
            <pc:docMk/>
            <pc:sldMk cId="4240719159" sldId="326"/>
            <ac:spMk id="5" creationId="{5844FC45-B10D-4585-B067-70AB640CCAD7}"/>
          </ac:spMkLst>
        </pc:spChg>
        <pc:spChg chg="add mod">
          <ac:chgData name="" userId="495979f9a431ddb0" providerId="LiveId" clId="{34462235-35CD-4058-AB62-897613BBA6BC}" dt="2020-10-04T00:53:33.429" v="6337" actId="1076"/>
          <ac:spMkLst>
            <pc:docMk/>
            <pc:sldMk cId="4240719159" sldId="326"/>
            <ac:spMk id="6" creationId="{CD69C511-C89B-4F7E-B8E2-EB479401FBCA}"/>
          </ac:spMkLst>
        </pc:spChg>
        <pc:spChg chg="add mod">
          <ac:chgData name="" userId="495979f9a431ddb0" providerId="LiveId" clId="{34462235-35CD-4058-AB62-897613BBA6BC}" dt="2020-10-04T00:53:33.429" v="6337" actId="1076"/>
          <ac:spMkLst>
            <pc:docMk/>
            <pc:sldMk cId="4240719159" sldId="326"/>
            <ac:spMk id="7" creationId="{618522FA-F9B0-4C8A-84B0-BEC1285AD3BE}"/>
          </ac:spMkLst>
        </pc:spChg>
        <pc:spChg chg="add mod">
          <ac:chgData name="" userId="495979f9a431ddb0" providerId="LiveId" clId="{34462235-35CD-4058-AB62-897613BBA6BC}" dt="2020-10-04T00:53:33.429" v="6337" actId="1076"/>
          <ac:spMkLst>
            <pc:docMk/>
            <pc:sldMk cId="4240719159" sldId="326"/>
            <ac:spMk id="8" creationId="{DBF1DD14-AA01-4ABA-93E3-1ECC84688BC7}"/>
          </ac:spMkLst>
        </pc:spChg>
        <pc:spChg chg="add mod">
          <ac:chgData name="" userId="495979f9a431ddb0" providerId="LiveId" clId="{34462235-35CD-4058-AB62-897613BBA6BC}" dt="2020-10-04T00:54:42.002" v="6340" actId="1076"/>
          <ac:spMkLst>
            <pc:docMk/>
            <pc:sldMk cId="4240719159" sldId="326"/>
            <ac:spMk id="9" creationId="{D094CD19-7E2F-4302-888A-094E4606389B}"/>
          </ac:spMkLst>
        </pc:spChg>
        <pc:spChg chg="add mod">
          <ac:chgData name="" userId="495979f9a431ddb0" providerId="LiveId" clId="{34462235-35CD-4058-AB62-897613BBA6BC}" dt="2020-10-04T00:53:33.429" v="6337" actId="1076"/>
          <ac:spMkLst>
            <pc:docMk/>
            <pc:sldMk cId="4240719159" sldId="326"/>
            <ac:spMk id="10" creationId="{3E35DF2B-8FEF-48DE-862A-421F22586CAD}"/>
          </ac:spMkLst>
        </pc:spChg>
        <pc:spChg chg="add mod">
          <ac:chgData name="" userId="495979f9a431ddb0" providerId="LiveId" clId="{34462235-35CD-4058-AB62-897613BBA6BC}" dt="2020-10-04T00:53:33.429" v="6337" actId="1076"/>
          <ac:spMkLst>
            <pc:docMk/>
            <pc:sldMk cId="4240719159" sldId="326"/>
            <ac:spMk id="11" creationId="{4E1D1785-1B15-45DD-848B-9A01872A683D}"/>
          </ac:spMkLst>
        </pc:spChg>
        <pc:spChg chg="add mod">
          <ac:chgData name="" userId="495979f9a431ddb0" providerId="LiveId" clId="{34462235-35CD-4058-AB62-897613BBA6BC}" dt="2020-10-04T00:53:33.429" v="6337" actId="1076"/>
          <ac:spMkLst>
            <pc:docMk/>
            <pc:sldMk cId="4240719159" sldId="326"/>
            <ac:spMk id="12" creationId="{88BD33F8-1399-4E26-9574-53C7150C68F9}"/>
          </ac:spMkLst>
        </pc:spChg>
        <pc:spChg chg="add mod">
          <ac:chgData name="" userId="495979f9a431ddb0" providerId="LiveId" clId="{34462235-35CD-4058-AB62-897613BBA6BC}" dt="2020-10-04T00:54:42.002" v="6340" actId="1076"/>
          <ac:spMkLst>
            <pc:docMk/>
            <pc:sldMk cId="4240719159" sldId="326"/>
            <ac:spMk id="13" creationId="{CFE1CB32-C157-4332-891C-AE7087BB944F}"/>
          </ac:spMkLst>
        </pc:spChg>
        <pc:cxnChg chg="add del mod">
          <ac:chgData name="" userId="495979f9a431ddb0" providerId="LiveId" clId="{34462235-35CD-4058-AB62-897613BBA6BC}" dt="2020-10-04T00:49:54.885" v="6307" actId="478"/>
          <ac:cxnSpMkLst>
            <pc:docMk/>
            <pc:sldMk cId="4240719159" sldId="326"/>
            <ac:cxnSpMk id="15" creationId="{239017E0-D3C4-4436-8CA6-BD6892CCACE6}"/>
          </ac:cxnSpMkLst>
        </pc:cxnChg>
        <pc:cxnChg chg="add del mod">
          <ac:chgData name="" userId="495979f9a431ddb0" providerId="LiveId" clId="{34462235-35CD-4058-AB62-897613BBA6BC}" dt="2020-10-04T00:49:54.885" v="6307" actId="478"/>
          <ac:cxnSpMkLst>
            <pc:docMk/>
            <pc:sldMk cId="4240719159" sldId="326"/>
            <ac:cxnSpMk id="17" creationId="{013A067F-B49D-417D-84D5-81855DFEBD53}"/>
          </ac:cxnSpMkLst>
        </pc:cxnChg>
        <pc:cxnChg chg="add del mod">
          <ac:chgData name="" userId="495979f9a431ddb0" providerId="LiveId" clId="{34462235-35CD-4058-AB62-897613BBA6BC}" dt="2020-10-04T00:49:54.885" v="6307" actId="478"/>
          <ac:cxnSpMkLst>
            <pc:docMk/>
            <pc:sldMk cId="4240719159" sldId="326"/>
            <ac:cxnSpMk id="20" creationId="{4CBD5562-D9D7-4982-93C8-B1B237729308}"/>
          </ac:cxnSpMkLst>
        </pc:cxnChg>
        <pc:cxnChg chg="add del mod">
          <ac:chgData name="" userId="495979f9a431ddb0" providerId="LiveId" clId="{34462235-35CD-4058-AB62-897613BBA6BC}" dt="2020-10-04T00:49:54.885" v="6307" actId="478"/>
          <ac:cxnSpMkLst>
            <pc:docMk/>
            <pc:sldMk cId="4240719159" sldId="326"/>
            <ac:cxnSpMk id="22" creationId="{21D4610C-5DA7-4976-B7D6-2E4EC5464B8B}"/>
          </ac:cxnSpMkLst>
        </pc:cxnChg>
        <pc:cxnChg chg="add del mod">
          <ac:chgData name="" userId="495979f9a431ddb0" providerId="LiveId" clId="{34462235-35CD-4058-AB62-897613BBA6BC}" dt="2020-10-04T00:49:54.885" v="6307" actId="478"/>
          <ac:cxnSpMkLst>
            <pc:docMk/>
            <pc:sldMk cId="4240719159" sldId="326"/>
            <ac:cxnSpMk id="24" creationId="{91B31EDC-D69D-4E91-B904-50FAE1E5D37D}"/>
          </ac:cxnSpMkLst>
        </pc:cxnChg>
        <pc:cxnChg chg="add mod">
          <ac:chgData name="" userId="495979f9a431ddb0" providerId="LiveId" clId="{34462235-35CD-4058-AB62-897613BBA6BC}" dt="2020-10-04T00:53:33.429" v="6337" actId="1076"/>
          <ac:cxnSpMkLst>
            <pc:docMk/>
            <pc:sldMk cId="4240719159" sldId="326"/>
            <ac:cxnSpMk id="26" creationId="{F0C37744-B3CD-49B3-902C-AB610000D8F3}"/>
          </ac:cxnSpMkLst>
        </pc:cxnChg>
        <pc:cxnChg chg="add mod">
          <ac:chgData name="" userId="495979f9a431ddb0" providerId="LiveId" clId="{34462235-35CD-4058-AB62-897613BBA6BC}" dt="2020-10-04T00:53:33.429" v="6337" actId="1076"/>
          <ac:cxnSpMkLst>
            <pc:docMk/>
            <pc:sldMk cId="4240719159" sldId="326"/>
            <ac:cxnSpMk id="28" creationId="{CB4FFC41-4407-4D36-B834-A744AA91A980}"/>
          </ac:cxnSpMkLst>
        </pc:cxnChg>
        <pc:cxnChg chg="add mod">
          <ac:chgData name="" userId="495979f9a431ddb0" providerId="LiveId" clId="{34462235-35CD-4058-AB62-897613BBA6BC}" dt="2020-10-04T00:53:33.429" v="6337" actId="1076"/>
          <ac:cxnSpMkLst>
            <pc:docMk/>
            <pc:sldMk cId="4240719159" sldId="326"/>
            <ac:cxnSpMk id="30" creationId="{330FE560-DB1B-4FD1-9FBB-9D94D6B8BEB4}"/>
          </ac:cxnSpMkLst>
        </pc:cxnChg>
        <pc:cxnChg chg="add mod">
          <ac:chgData name="" userId="495979f9a431ddb0" providerId="LiveId" clId="{34462235-35CD-4058-AB62-897613BBA6BC}" dt="2020-10-04T00:53:33.429" v="6337" actId="1076"/>
          <ac:cxnSpMkLst>
            <pc:docMk/>
            <pc:sldMk cId="4240719159" sldId="326"/>
            <ac:cxnSpMk id="32" creationId="{D55128E6-2C82-46C9-9653-5B3A20ED7C58}"/>
          </ac:cxnSpMkLst>
        </pc:cxnChg>
        <pc:cxnChg chg="add mod">
          <ac:chgData name="" userId="495979f9a431ddb0" providerId="LiveId" clId="{34462235-35CD-4058-AB62-897613BBA6BC}" dt="2020-10-04T00:53:33.429" v="6337" actId="1076"/>
          <ac:cxnSpMkLst>
            <pc:docMk/>
            <pc:sldMk cId="4240719159" sldId="326"/>
            <ac:cxnSpMk id="34" creationId="{58D45FF6-80B0-4F71-8673-23B62B269105}"/>
          </ac:cxnSpMkLst>
        </pc:cxnChg>
        <pc:cxnChg chg="add mod">
          <ac:chgData name="" userId="495979f9a431ddb0" providerId="LiveId" clId="{34462235-35CD-4058-AB62-897613BBA6BC}" dt="2020-10-04T00:53:33.429" v="6337" actId="1076"/>
          <ac:cxnSpMkLst>
            <pc:docMk/>
            <pc:sldMk cId="4240719159" sldId="326"/>
            <ac:cxnSpMk id="36" creationId="{A04B9F6D-65C1-4133-A1CC-4728E48DC938}"/>
          </ac:cxnSpMkLst>
        </pc:cxnChg>
        <pc:cxnChg chg="add mod">
          <ac:chgData name="" userId="495979f9a431ddb0" providerId="LiveId" clId="{34462235-35CD-4058-AB62-897613BBA6BC}" dt="2020-10-04T00:54:42.002" v="6340" actId="1076"/>
          <ac:cxnSpMkLst>
            <pc:docMk/>
            <pc:sldMk cId="4240719159" sldId="326"/>
            <ac:cxnSpMk id="38" creationId="{D5376057-574F-4560-8A4E-8431068037EA}"/>
          </ac:cxnSpMkLst>
        </pc:cxnChg>
        <pc:cxnChg chg="add mod">
          <ac:chgData name="" userId="495979f9a431ddb0" providerId="LiveId" clId="{34462235-35CD-4058-AB62-897613BBA6BC}" dt="2020-10-04T00:54:42.002" v="6340" actId="1076"/>
          <ac:cxnSpMkLst>
            <pc:docMk/>
            <pc:sldMk cId="4240719159" sldId="326"/>
            <ac:cxnSpMk id="40" creationId="{A1BCDBBB-8790-4727-9575-4D42603E7FB0}"/>
          </ac:cxnSpMkLst>
        </pc:cxnChg>
      </pc:sldChg>
      <pc:sldChg chg="addSp modSp add">
        <pc:chgData name="" userId="495979f9a431ddb0" providerId="LiveId" clId="{34462235-35CD-4058-AB62-897613BBA6BC}" dt="2020-10-04T01:18:03.631" v="6973" actId="207"/>
        <pc:sldMkLst>
          <pc:docMk/>
          <pc:sldMk cId="82740940" sldId="327"/>
        </pc:sldMkLst>
        <pc:spChg chg="mod">
          <ac:chgData name="" userId="495979f9a431ddb0" providerId="LiveId" clId="{34462235-35CD-4058-AB62-897613BBA6BC}" dt="2020-10-04T00:55:50.525" v="6358" actId="20577"/>
          <ac:spMkLst>
            <pc:docMk/>
            <pc:sldMk cId="82740940" sldId="327"/>
            <ac:spMk id="2" creationId="{19A6D14C-B1B8-49B7-8DF1-58D52D704CAE}"/>
          </ac:spMkLst>
        </pc:spChg>
        <pc:spChg chg="add mod">
          <ac:chgData name="" userId="495979f9a431ddb0" providerId="LiveId" clId="{34462235-35CD-4058-AB62-897613BBA6BC}" dt="2020-10-04T01:18:03.631" v="6973" actId="207"/>
          <ac:spMkLst>
            <pc:docMk/>
            <pc:sldMk cId="82740940" sldId="327"/>
            <ac:spMk id="3" creationId="{0398714C-09A9-4424-A113-E5D6BAA24B9D}"/>
          </ac:spMkLst>
        </pc:spChg>
      </pc:sldChg>
      <pc:sldChg chg="add del">
        <pc:chgData name="" userId="495979f9a431ddb0" providerId="LiveId" clId="{34462235-35CD-4058-AB62-897613BBA6BC}" dt="2020-10-04T00:54:31.103" v="6339" actId="2696"/>
        <pc:sldMkLst>
          <pc:docMk/>
          <pc:sldMk cId="2918608975" sldId="327"/>
        </pc:sldMkLst>
      </pc:sldChg>
      <pc:sldChg chg="modSp add">
        <pc:chgData name="" userId="495979f9a431ddb0" providerId="LiveId" clId="{34462235-35CD-4058-AB62-897613BBA6BC}" dt="2020-10-04T01:17:44.872" v="6926" actId="20577"/>
        <pc:sldMkLst>
          <pc:docMk/>
          <pc:sldMk cId="4065083963" sldId="328"/>
        </pc:sldMkLst>
        <pc:spChg chg="mod">
          <ac:chgData name="" userId="495979f9a431ddb0" providerId="LiveId" clId="{34462235-35CD-4058-AB62-897613BBA6BC}" dt="2020-10-04T01:01:31.359" v="6681" actId="20577"/>
          <ac:spMkLst>
            <pc:docMk/>
            <pc:sldMk cId="4065083963" sldId="328"/>
            <ac:spMk id="2" creationId="{50FA9C3A-8481-45E6-8E02-1BF9978B28CD}"/>
          </ac:spMkLst>
        </pc:spChg>
        <pc:spChg chg="mod">
          <ac:chgData name="" userId="495979f9a431ddb0" providerId="LiveId" clId="{34462235-35CD-4058-AB62-897613BBA6BC}" dt="2020-10-04T01:17:44.872" v="6926" actId="20577"/>
          <ac:spMkLst>
            <pc:docMk/>
            <pc:sldMk cId="4065083963" sldId="328"/>
            <ac:spMk id="3" creationId="{7CA9C828-F3D7-4B3D-8D2B-A62BD89FA7A7}"/>
          </ac:spMkLst>
        </pc:spChg>
      </pc:sldChg>
      <pc:sldChg chg="modSp add">
        <pc:chgData name="" userId="495979f9a431ddb0" providerId="LiveId" clId="{34462235-35CD-4058-AB62-897613BBA6BC}" dt="2020-10-04T01:35:10.004" v="7368" actId="20577"/>
        <pc:sldMkLst>
          <pc:docMk/>
          <pc:sldMk cId="1458831978" sldId="329"/>
        </pc:sldMkLst>
        <pc:spChg chg="mod">
          <ac:chgData name="" userId="495979f9a431ddb0" providerId="LiveId" clId="{34462235-35CD-4058-AB62-897613BBA6BC}" dt="2020-10-04T01:18:36.086" v="7065" actId="20577"/>
          <ac:spMkLst>
            <pc:docMk/>
            <pc:sldMk cId="1458831978" sldId="329"/>
            <ac:spMk id="2" creationId="{99E02865-74E1-4AA5-9BB7-D09CAE37A80A}"/>
          </ac:spMkLst>
        </pc:spChg>
        <pc:spChg chg="mod">
          <ac:chgData name="" userId="495979f9a431ddb0" providerId="LiveId" clId="{34462235-35CD-4058-AB62-897613BBA6BC}" dt="2020-10-04T01:35:10.004" v="7368" actId="20577"/>
          <ac:spMkLst>
            <pc:docMk/>
            <pc:sldMk cId="1458831978" sldId="329"/>
            <ac:spMk id="3" creationId="{FCFF79E0-13C6-44B6-BA1F-91FA3B3A788E}"/>
          </ac:spMkLst>
        </pc:spChg>
      </pc:sldChg>
      <pc:sldChg chg="modSp add del">
        <pc:chgData name="" userId="495979f9a431ddb0" providerId="LiveId" clId="{34462235-35CD-4058-AB62-897613BBA6BC}" dt="2020-10-04T01:22:12.332" v="7330" actId="2696"/>
        <pc:sldMkLst>
          <pc:docMk/>
          <pc:sldMk cId="2107779411" sldId="330"/>
        </pc:sldMkLst>
        <pc:spChg chg="mod">
          <ac:chgData name="" userId="495979f9a431ddb0" providerId="LiveId" clId="{34462235-35CD-4058-AB62-897613BBA6BC}" dt="2020-10-04T01:21:49.886" v="7312" actId="20577"/>
          <ac:spMkLst>
            <pc:docMk/>
            <pc:sldMk cId="2107779411" sldId="330"/>
            <ac:spMk id="2" creationId="{2978A753-4F7E-4327-9024-27F43AF5865D}"/>
          </ac:spMkLst>
        </pc:spChg>
        <pc:spChg chg="mod">
          <ac:chgData name="" userId="495979f9a431ddb0" providerId="LiveId" clId="{34462235-35CD-4058-AB62-897613BBA6BC}" dt="2020-10-04T01:21:58.601" v="7329" actId="20577"/>
          <ac:spMkLst>
            <pc:docMk/>
            <pc:sldMk cId="2107779411" sldId="330"/>
            <ac:spMk id="3" creationId="{7734BA7C-02E1-424C-931E-148D9DD7DAF7}"/>
          </ac:spMkLst>
        </pc:spChg>
      </pc:sldChg>
      <pc:sldChg chg="modSp add">
        <pc:chgData name="" userId="495979f9a431ddb0" providerId="LiveId" clId="{34462235-35CD-4058-AB62-897613BBA6BC}" dt="2020-10-04T01:39:09.281" v="8157" actId="20577"/>
        <pc:sldMkLst>
          <pc:docMk/>
          <pc:sldMk cId="2608313254" sldId="330"/>
        </pc:sldMkLst>
        <pc:spChg chg="mod">
          <ac:chgData name="" userId="495979f9a431ddb0" providerId="LiveId" clId="{34462235-35CD-4058-AB62-897613BBA6BC}" dt="2020-10-04T01:35:27.261" v="7388" actId="20577"/>
          <ac:spMkLst>
            <pc:docMk/>
            <pc:sldMk cId="2608313254" sldId="330"/>
            <ac:spMk id="2" creationId="{DE6D9417-C1E1-4821-8574-E26FE4CDF735}"/>
          </ac:spMkLst>
        </pc:spChg>
        <pc:spChg chg="mod">
          <ac:chgData name="" userId="495979f9a431ddb0" providerId="LiveId" clId="{34462235-35CD-4058-AB62-897613BBA6BC}" dt="2020-10-04T01:39:09.281" v="8157" actId="20577"/>
          <ac:spMkLst>
            <pc:docMk/>
            <pc:sldMk cId="2608313254" sldId="330"/>
            <ac:spMk id="3" creationId="{CE173126-7E70-4BE8-9F56-94FA3DA60B34}"/>
          </ac:spMkLst>
        </pc:spChg>
      </pc:sldChg>
      <pc:sldChg chg="modSp add">
        <pc:chgData name="" userId="495979f9a431ddb0" providerId="LiveId" clId="{34462235-35CD-4058-AB62-897613BBA6BC}" dt="2020-10-04T01:38:20.410" v="8072" actId="20577"/>
        <pc:sldMkLst>
          <pc:docMk/>
          <pc:sldMk cId="1881457746" sldId="331"/>
        </pc:sldMkLst>
        <pc:spChg chg="mod">
          <ac:chgData name="" userId="495979f9a431ddb0" providerId="LiveId" clId="{34462235-35CD-4058-AB62-897613BBA6BC}" dt="2020-10-04T01:37:13.102" v="7773" actId="20577"/>
          <ac:spMkLst>
            <pc:docMk/>
            <pc:sldMk cId="1881457746" sldId="331"/>
            <ac:spMk id="2" creationId="{C4563DA4-3E63-42CA-BB99-2DB6338751A0}"/>
          </ac:spMkLst>
        </pc:spChg>
        <pc:spChg chg="mod">
          <ac:chgData name="" userId="495979f9a431ddb0" providerId="LiveId" clId="{34462235-35CD-4058-AB62-897613BBA6BC}" dt="2020-10-04T01:38:20.410" v="8072" actId="20577"/>
          <ac:spMkLst>
            <pc:docMk/>
            <pc:sldMk cId="1881457746" sldId="331"/>
            <ac:spMk id="3" creationId="{D8EE62CC-35CC-4FE7-ACAB-C37EA71A97F0}"/>
          </ac:spMkLst>
        </pc:spChg>
      </pc:sldChg>
      <pc:sldChg chg="modSp add">
        <pc:chgData name="" userId="495979f9a431ddb0" providerId="LiveId" clId="{34462235-35CD-4058-AB62-897613BBA6BC}" dt="2020-10-04T01:42:47.895" v="8571" actId="20577"/>
        <pc:sldMkLst>
          <pc:docMk/>
          <pc:sldMk cId="580642395" sldId="332"/>
        </pc:sldMkLst>
        <pc:spChg chg="mod">
          <ac:chgData name="" userId="495979f9a431ddb0" providerId="LiveId" clId="{34462235-35CD-4058-AB62-897613BBA6BC}" dt="2020-10-04T01:38:45.954" v="8092" actId="20577"/>
          <ac:spMkLst>
            <pc:docMk/>
            <pc:sldMk cId="580642395" sldId="332"/>
            <ac:spMk id="2" creationId="{6F8194FF-462A-4140-B130-4A62CCE2450E}"/>
          </ac:spMkLst>
        </pc:spChg>
        <pc:spChg chg="mod">
          <ac:chgData name="" userId="495979f9a431ddb0" providerId="LiveId" clId="{34462235-35CD-4058-AB62-897613BBA6BC}" dt="2020-10-04T01:42:47.895" v="8571" actId="20577"/>
          <ac:spMkLst>
            <pc:docMk/>
            <pc:sldMk cId="580642395" sldId="332"/>
            <ac:spMk id="3" creationId="{F6341E95-A978-428E-9C99-3157E337CBE0}"/>
          </ac:spMkLst>
        </pc:spChg>
      </pc:sldChg>
      <pc:sldChg chg="modSp add">
        <pc:chgData name="" userId="495979f9a431ddb0" providerId="LiveId" clId="{34462235-35CD-4058-AB62-897613BBA6BC}" dt="2020-10-04T01:45:07.470" v="8936" actId="6549"/>
        <pc:sldMkLst>
          <pc:docMk/>
          <pc:sldMk cId="78347016" sldId="333"/>
        </pc:sldMkLst>
        <pc:spChg chg="mod">
          <ac:chgData name="" userId="495979f9a431ddb0" providerId="LiveId" clId="{34462235-35CD-4058-AB62-897613BBA6BC}" dt="2020-10-04T01:42:55.872" v="8577" actId="20577"/>
          <ac:spMkLst>
            <pc:docMk/>
            <pc:sldMk cId="78347016" sldId="333"/>
            <ac:spMk id="2" creationId="{EFCBC9FF-956A-49F5-A75E-97080D1570DF}"/>
          </ac:spMkLst>
        </pc:spChg>
        <pc:spChg chg="mod">
          <ac:chgData name="" userId="495979f9a431ddb0" providerId="LiveId" clId="{34462235-35CD-4058-AB62-897613BBA6BC}" dt="2020-10-04T01:45:07.470" v="8936" actId="6549"/>
          <ac:spMkLst>
            <pc:docMk/>
            <pc:sldMk cId="78347016" sldId="333"/>
            <ac:spMk id="3" creationId="{CEF870AD-1F65-48B7-A3C2-2FF25445018A}"/>
          </ac:spMkLst>
        </pc:spChg>
      </pc:sldChg>
      <pc:sldChg chg="modSp add">
        <pc:chgData name="" userId="495979f9a431ddb0" providerId="LiveId" clId="{34462235-35CD-4058-AB62-897613BBA6BC}" dt="2020-10-04T01:53:34.462" v="9482" actId="20577"/>
        <pc:sldMkLst>
          <pc:docMk/>
          <pc:sldMk cId="3971182675" sldId="334"/>
        </pc:sldMkLst>
        <pc:spChg chg="mod">
          <ac:chgData name="" userId="495979f9a431ddb0" providerId="LiveId" clId="{34462235-35CD-4058-AB62-897613BBA6BC}" dt="2020-10-04T01:48:55.742" v="8976" actId="20577"/>
          <ac:spMkLst>
            <pc:docMk/>
            <pc:sldMk cId="3971182675" sldId="334"/>
            <ac:spMk id="2" creationId="{F62F270D-2B02-48CC-821B-AEBC5A0E16E7}"/>
          </ac:spMkLst>
        </pc:spChg>
        <pc:spChg chg="mod">
          <ac:chgData name="" userId="495979f9a431ddb0" providerId="LiveId" clId="{34462235-35CD-4058-AB62-897613BBA6BC}" dt="2020-10-04T01:53:34.462" v="9482" actId="20577"/>
          <ac:spMkLst>
            <pc:docMk/>
            <pc:sldMk cId="3971182675" sldId="334"/>
            <ac:spMk id="3" creationId="{075D3944-F96A-4B56-8179-A9A90EADFA97}"/>
          </ac:spMkLst>
        </pc:spChg>
      </pc:sldChg>
      <pc:sldChg chg="addSp modSp add">
        <pc:chgData name="" userId="495979f9a431ddb0" providerId="LiveId" clId="{34462235-35CD-4058-AB62-897613BBA6BC}" dt="2020-10-04T01:48:07.691" v="8965" actId="108"/>
        <pc:sldMkLst>
          <pc:docMk/>
          <pc:sldMk cId="1500768328" sldId="335"/>
        </pc:sldMkLst>
        <pc:spChg chg="mod">
          <ac:chgData name="" userId="495979f9a431ddb0" providerId="LiveId" clId="{34462235-35CD-4058-AB62-897613BBA6BC}" dt="2020-10-04T01:47:22.097" v="8939" actId="6549"/>
          <ac:spMkLst>
            <pc:docMk/>
            <pc:sldMk cId="1500768328" sldId="335"/>
            <ac:spMk id="2" creationId="{A33C39CB-D582-4756-A978-45A6DCAD335F}"/>
          </ac:spMkLst>
        </pc:spChg>
        <pc:spChg chg="add mod">
          <ac:chgData name="" userId="495979f9a431ddb0" providerId="LiveId" clId="{34462235-35CD-4058-AB62-897613BBA6BC}" dt="2020-10-04T01:47:53.212" v="8962" actId="13822"/>
          <ac:spMkLst>
            <pc:docMk/>
            <pc:sldMk cId="1500768328" sldId="335"/>
            <ac:spMk id="3" creationId="{0ADC427A-7252-4115-8284-F3A8F97E3359}"/>
          </ac:spMkLst>
        </pc:spChg>
        <pc:cxnChg chg="add mod">
          <ac:chgData name="" userId="495979f9a431ddb0" providerId="LiveId" clId="{34462235-35CD-4058-AB62-897613BBA6BC}" dt="2020-10-04T01:48:07.691" v="8965" actId="108"/>
          <ac:cxnSpMkLst>
            <pc:docMk/>
            <pc:sldMk cId="1500768328" sldId="335"/>
            <ac:cxnSpMk id="14" creationId="{BC54656F-9081-4B35-94F0-9E02059C555E}"/>
          </ac:cxnSpMkLst>
        </pc:cxnChg>
      </pc:sldChg>
      <pc:sldChg chg="addSp delSp modSp add">
        <pc:chgData name="" userId="495979f9a431ddb0" providerId="LiveId" clId="{34462235-35CD-4058-AB62-897613BBA6BC}" dt="2020-10-04T01:50:38.799" v="9141" actId="14100"/>
        <pc:sldMkLst>
          <pc:docMk/>
          <pc:sldMk cId="2933487870" sldId="336"/>
        </pc:sldMkLst>
        <pc:spChg chg="mod">
          <ac:chgData name="" userId="495979f9a431ddb0" providerId="LiveId" clId="{34462235-35CD-4058-AB62-897613BBA6BC}" dt="2020-10-04T01:50:05.224" v="9135" actId="20577"/>
          <ac:spMkLst>
            <pc:docMk/>
            <pc:sldMk cId="2933487870" sldId="336"/>
            <ac:spMk id="2" creationId="{CD85DDFA-9F7B-4FCF-B8E3-9838C06BE456}"/>
          </ac:spMkLst>
        </pc:spChg>
        <pc:spChg chg="add del mod">
          <ac:chgData name="" userId="495979f9a431ddb0" providerId="LiveId" clId="{34462235-35CD-4058-AB62-897613BBA6BC}" dt="2020-10-04T01:50:01.413" v="9126"/>
          <ac:spMkLst>
            <pc:docMk/>
            <pc:sldMk cId="2933487870" sldId="336"/>
            <ac:spMk id="3" creationId="{516E273D-AAA9-4EA7-9B65-C549B23C1613}"/>
          </ac:spMkLst>
        </pc:spChg>
        <pc:spChg chg="add del mod">
          <ac:chgData name="" userId="495979f9a431ddb0" providerId="LiveId" clId="{34462235-35CD-4058-AB62-897613BBA6BC}" dt="2020-10-04T01:50:35.013" v="9140"/>
          <ac:spMkLst>
            <pc:docMk/>
            <pc:sldMk cId="2933487870" sldId="336"/>
            <ac:spMk id="5" creationId="{5B44A9BB-BA28-4D25-945E-E9A3E9AF87AF}"/>
          </ac:spMkLst>
        </pc:spChg>
        <pc:picChg chg="add del mod">
          <ac:chgData name="" userId="495979f9a431ddb0" providerId="LiveId" clId="{34462235-35CD-4058-AB62-897613BBA6BC}" dt="2020-10-04T01:50:28.371" v="9137" actId="478"/>
          <ac:picMkLst>
            <pc:docMk/>
            <pc:sldMk cId="2933487870" sldId="336"/>
            <ac:picMk id="3074" creationId="{0B218670-CB80-4784-AE12-77FF76424BFE}"/>
          </ac:picMkLst>
        </pc:picChg>
        <pc:picChg chg="add del">
          <ac:chgData name="" userId="495979f9a431ddb0" providerId="LiveId" clId="{34462235-35CD-4058-AB62-897613BBA6BC}" dt="2020-10-04T01:50:33.905" v="9139"/>
          <ac:picMkLst>
            <pc:docMk/>
            <pc:sldMk cId="2933487870" sldId="336"/>
            <ac:picMk id="3076" creationId="{586FBA0E-D551-455C-A0DB-AA50FECB582A}"/>
          </ac:picMkLst>
        </pc:picChg>
        <pc:picChg chg="add mod">
          <ac:chgData name="" userId="495979f9a431ddb0" providerId="LiveId" clId="{34462235-35CD-4058-AB62-897613BBA6BC}" dt="2020-10-04T01:50:38.799" v="9141" actId="14100"/>
          <ac:picMkLst>
            <pc:docMk/>
            <pc:sldMk cId="2933487870" sldId="336"/>
            <ac:picMk id="3078" creationId="{39AA92F0-E731-4EE5-9221-141D7154FD8C}"/>
          </ac:picMkLst>
        </pc:picChg>
      </pc:sldChg>
      <pc:sldChg chg="addSp delSp modSp add">
        <pc:chgData name="" userId="495979f9a431ddb0" providerId="LiveId" clId="{34462235-35CD-4058-AB62-897613BBA6BC}" dt="2020-10-04T01:52:12.996" v="9172" actId="20577"/>
        <pc:sldMkLst>
          <pc:docMk/>
          <pc:sldMk cId="2306546600" sldId="337"/>
        </pc:sldMkLst>
        <pc:spChg chg="del">
          <ac:chgData name="" userId="495979f9a431ddb0" providerId="LiveId" clId="{34462235-35CD-4058-AB62-897613BBA6BC}" dt="2020-10-04T01:51:45.664" v="9143"/>
          <ac:spMkLst>
            <pc:docMk/>
            <pc:sldMk cId="2306546600" sldId="337"/>
            <ac:spMk id="2" creationId="{8FD0711F-B77C-4033-A898-F208921852A5}"/>
          </ac:spMkLst>
        </pc:spChg>
        <pc:spChg chg="del">
          <ac:chgData name="" userId="495979f9a431ddb0" providerId="LiveId" clId="{34462235-35CD-4058-AB62-897613BBA6BC}" dt="2020-10-04T01:51:45.664" v="9143"/>
          <ac:spMkLst>
            <pc:docMk/>
            <pc:sldMk cId="2306546600" sldId="337"/>
            <ac:spMk id="3" creationId="{47F225A7-8393-4397-A10E-D44CBA845205}"/>
          </ac:spMkLst>
        </pc:spChg>
        <pc:spChg chg="add mod">
          <ac:chgData name="" userId="495979f9a431ddb0" providerId="LiveId" clId="{34462235-35CD-4058-AB62-897613BBA6BC}" dt="2020-10-04T01:52:12.996" v="9172" actId="20577"/>
          <ac:spMkLst>
            <pc:docMk/>
            <pc:sldMk cId="2306546600" sldId="337"/>
            <ac:spMk id="4" creationId="{68217DC5-8E47-4DDF-B2D5-157E8D409633}"/>
          </ac:spMkLst>
        </pc:spChg>
        <pc:spChg chg="add del mod">
          <ac:chgData name="" userId="495979f9a431ddb0" providerId="LiveId" clId="{34462235-35CD-4058-AB62-897613BBA6BC}" dt="2020-10-04T01:51:51.208" v="9144"/>
          <ac:spMkLst>
            <pc:docMk/>
            <pc:sldMk cId="2306546600" sldId="337"/>
            <ac:spMk id="5" creationId="{D7BD476B-0CD3-4356-ABCB-4C1DAFCF30B7}"/>
          </ac:spMkLst>
        </pc:spChg>
        <pc:spChg chg="add del mod">
          <ac:chgData name="" userId="495979f9a431ddb0" providerId="LiveId" clId="{34462235-35CD-4058-AB62-897613BBA6BC}" dt="2020-10-04T01:51:56.208" v="9145"/>
          <ac:spMkLst>
            <pc:docMk/>
            <pc:sldMk cId="2306546600" sldId="337"/>
            <ac:spMk id="6" creationId="{31A4DE64-F9B0-42DB-9D50-D815B5D42239}"/>
          </ac:spMkLst>
        </pc:spChg>
        <pc:picChg chg="add mod">
          <ac:chgData name="" userId="495979f9a431ddb0" providerId="LiveId" clId="{34462235-35CD-4058-AB62-897613BBA6BC}" dt="2020-10-04T01:51:51.208" v="9144"/>
          <ac:picMkLst>
            <pc:docMk/>
            <pc:sldMk cId="2306546600" sldId="337"/>
            <ac:picMk id="8" creationId="{DA1501E0-F501-491B-8E29-2B9F7CAD78D9}"/>
          </ac:picMkLst>
        </pc:picChg>
        <pc:picChg chg="add mod">
          <ac:chgData name="" userId="495979f9a431ddb0" providerId="LiveId" clId="{34462235-35CD-4058-AB62-897613BBA6BC}" dt="2020-10-04T01:51:56.208" v="9145"/>
          <ac:picMkLst>
            <pc:docMk/>
            <pc:sldMk cId="2306546600" sldId="337"/>
            <ac:picMk id="10" creationId="{C30D256A-0F67-48B7-A00B-A18C5B1A9E0B}"/>
          </ac:picMkLst>
        </pc:picChg>
      </pc:sldChg>
      <pc:sldChg chg="add del">
        <pc:chgData name="" userId="495979f9a431ddb0" providerId="LiveId" clId="{34462235-35CD-4058-AB62-897613BBA6BC}" dt="2020-10-04T01:49:55.223" v="9125" actId="2696"/>
        <pc:sldMkLst>
          <pc:docMk/>
          <pc:sldMk cId="3990927349" sldId="337"/>
        </pc:sldMkLst>
      </pc:sldChg>
      <pc:sldChg chg="addSp modSp add">
        <pc:chgData name="" userId="495979f9a431ddb0" providerId="LiveId" clId="{34462235-35CD-4058-AB62-897613BBA6BC}" dt="2020-10-04T02:00:47.759" v="10226" actId="20577"/>
        <pc:sldMkLst>
          <pc:docMk/>
          <pc:sldMk cId="908789957" sldId="338"/>
        </pc:sldMkLst>
        <pc:spChg chg="mod">
          <ac:chgData name="" userId="495979f9a431ddb0" providerId="LiveId" clId="{34462235-35CD-4058-AB62-897613BBA6BC}" dt="2020-10-04T01:54:00.307" v="9491" actId="20577"/>
          <ac:spMkLst>
            <pc:docMk/>
            <pc:sldMk cId="908789957" sldId="338"/>
            <ac:spMk id="2" creationId="{8BFE1DB3-5F21-47F8-BB26-5577B1EF8568}"/>
          </ac:spMkLst>
        </pc:spChg>
        <pc:spChg chg="mod">
          <ac:chgData name="" userId="495979f9a431ddb0" providerId="LiveId" clId="{34462235-35CD-4058-AB62-897613BBA6BC}" dt="2020-10-04T01:57:29.638" v="10172" actId="20577"/>
          <ac:spMkLst>
            <pc:docMk/>
            <pc:sldMk cId="908789957" sldId="338"/>
            <ac:spMk id="3" creationId="{5CA9E708-D0E4-442A-A026-5A852E369218}"/>
          </ac:spMkLst>
        </pc:spChg>
        <pc:spChg chg="add mod">
          <ac:chgData name="" userId="495979f9a431ddb0" providerId="LiveId" clId="{34462235-35CD-4058-AB62-897613BBA6BC}" dt="2020-10-04T02:00:47.759" v="10226" actId="20577"/>
          <ac:spMkLst>
            <pc:docMk/>
            <pc:sldMk cId="908789957" sldId="338"/>
            <ac:spMk id="4" creationId="{A2D4714D-CAE5-421E-A87F-7DB606047FCB}"/>
          </ac:spMkLst>
        </pc:spChg>
      </pc:sldChg>
    </pc:docChg>
  </pc:docChgLst>
  <pc:docChgLst>
    <pc:chgData userId="495979f9a431ddb0" providerId="LiveId" clId="{F98695B9-1FC2-4191-B909-D42DD48AD0BF}"/>
    <pc:docChg chg="undo custSel addSld delSld modSld">
      <pc:chgData name="" userId="495979f9a431ddb0" providerId="LiveId" clId="{F98695B9-1FC2-4191-B909-D42DD48AD0BF}" dt="2020-09-30T20:17:27.874" v="1379" actId="20577"/>
      <pc:docMkLst>
        <pc:docMk/>
      </pc:docMkLst>
      <pc:sldChg chg="addSp delSp modSp">
        <pc:chgData name="" userId="495979f9a431ddb0" providerId="LiveId" clId="{F98695B9-1FC2-4191-B909-D42DD48AD0BF}" dt="2020-09-30T00:59:07.757" v="168" actId="20577"/>
        <pc:sldMkLst>
          <pc:docMk/>
          <pc:sldMk cId="1753943686" sldId="298"/>
        </pc:sldMkLst>
        <pc:spChg chg="mod">
          <ac:chgData name="" userId="495979f9a431ddb0" providerId="LiveId" clId="{F98695B9-1FC2-4191-B909-D42DD48AD0BF}" dt="2020-09-30T00:59:07.757" v="168" actId="20577"/>
          <ac:spMkLst>
            <pc:docMk/>
            <pc:sldMk cId="1753943686" sldId="298"/>
            <ac:spMk id="2" creationId="{8163D021-0B39-4137-9D4A-4B98D219AEFC}"/>
          </ac:spMkLst>
        </pc:spChg>
        <pc:inkChg chg="add del">
          <ac:chgData name="" userId="495979f9a431ddb0" providerId="LiveId" clId="{F98695B9-1FC2-4191-B909-D42DD48AD0BF}" dt="2020-09-30T00:58:09.226" v="7"/>
          <ac:inkMkLst>
            <pc:docMk/>
            <pc:sldMk cId="1753943686" sldId="298"/>
            <ac:inkMk id="4" creationId="{0B6BEBBA-C372-488F-A19E-B00334A02DCF}"/>
          </ac:inkMkLst>
        </pc:inkChg>
        <pc:inkChg chg="add del">
          <ac:chgData name="" userId="495979f9a431ddb0" providerId="LiveId" clId="{F98695B9-1FC2-4191-B909-D42DD48AD0BF}" dt="2020-09-30T00:58:08.896" v="6"/>
          <ac:inkMkLst>
            <pc:docMk/>
            <pc:sldMk cId="1753943686" sldId="298"/>
            <ac:inkMk id="5" creationId="{A2BC6E5A-E840-4B68-AC7F-E7B7E5FC0381}"/>
          </ac:inkMkLst>
        </pc:inkChg>
        <pc:inkChg chg="add del">
          <ac:chgData name="" userId="495979f9a431ddb0" providerId="LiveId" clId="{F98695B9-1FC2-4191-B909-D42DD48AD0BF}" dt="2020-09-30T00:58:08.582" v="5"/>
          <ac:inkMkLst>
            <pc:docMk/>
            <pc:sldMk cId="1753943686" sldId="298"/>
            <ac:inkMk id="6" creationId="{11415D89-9B72-4D27-99F8-77B2AFB56D97}"/>
          </ac:inkMkLst>
        </pc:inkChg>
        <pc:inkChg chg="add del">
          <ac:chgData name="" userId="495979f9a431ddb0" providerId="LiveId" clId="{F98695B9-1FC2-4191-B909-D42DD48AD0BF}" dt="2020-09-30T00:58:08.132" v="4"/>
          <ac:inkMkLst>
            <pc:docMk/>
            <pc:sldMk cId="1753943686" sldId="298"/>
            <ac:inkMk id="7" creationId="{91941850-ED06-4035-B674-80974C421297}"/>
          </ac:inkMkLst>
        </pc:inkChg>
      </pc:sldChg>
      <pc:sldChg chg="addSp delSp modSp">
        <pc:chgData name="" userId="495979f9a431ddb0" providerId="LiveId" clId="{F98695B9-1FC2-4191-B909-D42DD48AD0BF}" dt="2020-09-30T01:01:48.530" v="354" actId="114"/>
        <pc:sldMkLst>
          <pc:docMk/>
          <pc:sldMk cId="3777021594" sldId="303"/>
        </pc:sldMkLst>
        <pc:spChg chg="mod">
          <ac:chgData name="" userId="495979f9a431ddb0" providerId="LiveId" clId="{F98695B9-1FC2-4191-B909-D42DD48AD0BF}" dt="2020-09-30T01:01:48.530" v="35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98695B9-1FC2-4191-B909-D42DD48AD0BF}" dt="2020-09-30T00:58:38.897" v="7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98695B9-1FC2-4191-B909-D42DD48AD0BF}" dt="2020-09-30T01:01:36.466" v="349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98695B9-1FC2-4191-B909-D42DD48AD0BF}" dt="2020-09-30T01:01:33.657" v="348" actId="1076"/>
          <ac:picMkLst>
            <pc:docMk/>
            <pc:sldMk cId="3777021594" sldId="303"/>
            <ac:picMk id="3" creationId="{16B059AD-0AC5-4CD6-8D34-23A361E2A752}"/>
          </ac:picMkLst>
        </pc:picChg>
        <pc:picChg chg="del">
          <ac:chgData name="" userId="495979f9a431ddb0" providerId="LiveId" clId="{F98695B9-1FC2-4191-B909-D42DD48AD0BF}" dt="2020-09-30T01:01:25.879" v="345" actId="478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F98695B9-1FC2-4191-B909-D42DD48AD0BF}" dt="2020-09-30T03:02:16.827" v="1318" actId="20577"/>
        <pc:sldMkLst>
          <pc:docMk/>
          <pc:sldMk cId="4232748695" sldId="307"/>
        </pc:sldMkLst>
        <pc:spChg chg="mod">
          <ac:chgData name="" userId="495979f9a431ddb0" providerId="LiveId" clId="{F98695B9-1FC2-4191-B909-D42DD48AD0BF}" dt="2020-09-30T01:05:36.560" v="35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98695B9-1FC2-4191-B909-D42DD48AD0BF}" dt="2020-09-30T03:02:16.827" v="1318" actId="20577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F98695B9-1FC2-4191-B909-D42DD48AD0BF}" dt="2020-09-30T03:02:04.410" v="1258" actId="1076"/>
          <ac:spMkLst>
            <pc:docMk/>
            <pc:sldMk cId="4232748695" sldId="307"/>
            <ac:spMk id="6" creationId="{44A417E2-C917-44ED-91F6-850AAE6D8142}"/>
          </ac:spMkLst>
        </pc:spChg>
        <pc:spChg chg="del">
          <ac:chgData name="" userId="495979f9a431ddb0" providerId="LiveId" clId="{F98695B9-1FC2-4191-B909-D42DD48AD0BF}" dt="2020-09-30T01:05:45.846" v="360" actId="478"/>
          <ac:spMkLst>
            <pc:docMk/>
            <pc:sldMk cId="4232748695" sldId="307"/>
            <ac:spMk id="7" creationId="{1B152CC7-934F-4658-B10B-D43A7078CD96}"/>
          </ac:spMkLst>
        </pc:spChg>
        <pc:picChg chg="add mod">
          <ac:chgData name="" userId="495979f9a431ddb0" providerId="LiveId" clId="{F98695B9-1FC2-4191-B909-D42DD48AD0BF}" dt="2020-09-30T03:01:51.267" v="1253" actId="1076"/>
          <ac:picMkLst>
            <pc:docMk/>
            <pc:sldMk cId="4232748695" sldId="307"/>
            <ac:picMk id="5" creationId="{29ABBA00-0E17-4232-925A-66F7B81D985D}"/>
          </ac:picMkLst>
        </pc:picChg>
        <pc:picChg chg="del">
          <ac:chgData name="" userId="495979f9a431ddb0" providerId="LiveId" clId="{F98695B9-1FC2-4191-B909-D42DD48AD0BF}" dt="2020-09-30T01:05:20.316" v="355" actId="478"/>
          <ac:picMkLst>
            <pc:docMk/>
            <pc:sldMk cId="4232748695" sldId="307"/>
            <ac:picMk id="11" creationId="{AD6CE22A-2378-4D3D-B528-D89D0DF74D5C}"/>
          </ac:picMkLst>
        </pc:picChg>
        <pc:picChg chg="add del mod">
          <ac:chgData name="" userId="495979f9a431ddb0" providerId="LiveId" clId="{F98695B9-1FC2-4191-B909-D42DD48AD0BF}" dt="2020-09-30T03:01:45.177" v="1251" actId="478"/>
          <ac:picMkLst>
            <pc:docMk/>
            <pc:sldMk cId="4232748695" sldId="307"/>
            <ac:picMk id="1026" creationId="{3C84081E-2728-4CE7-8272-C168B2E076CC}"/>
          </ac:picMkLst>
        </pc:picChg>
      </pc:sldChg>
    </pc:docChg>
  </pc:docChgLst>
  <pc:docChgLst>
    <pc:chgData userId="495979f9a431ddb0" providerId="LiveId" clId="{583A1F77-140B-438A-B527-1EE7E22C3CBD}"/>
    <pc:docChg chg="undo custSel addSld delSld modSld">
      <pc:chgData name="" userId="495979f9a431ddb0" providerId="LiveId" clId="{583A1F77-140B-438A-B527-1EE7E22C3CBD}" dt="2020-10-02T21:05:25.293" v="3004" actId="114"/>
      <pc:docMkLst>
        <pc:docMk/>
      </pc:docMkLst>
      <pc:sldChg chg="modSp">
        <pc:chgData name="" userId="495979f9a431ddb0" providerId="LiveId" clId="{583A1F77-140B-438A-B527-1EE7E22C3CBD}" dt="2020-10-02T19:41:57.382" v="14" actId="20577"/>
        <pc:sldMkLst>
          <pc:docMk/>
          <pc:sldMk cId="1753943686" sldId="298"/>
        </pc:sldMkLst>
        <pc:spChg chg="mod">
          <ac:chgData name="" userId="495979f9a431ddb0" providerId="LiveId" clId="{583A1F77-140B-438A-B527-1EE7E22C3CBD}" dt="2020-10-02T19:41:57.382" v="1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83A1F77-140B-438A-B527-1EE7E22C3CBD}" dt="2020-10-02T19:44:05.007" v="147" actId="114"/>
        <pc:sldMkLst>
          <pc:docMk/>
          <pc:sldMk cId="3777021594" sldId="303"/>
        </pc:sldMkLst>
        <pc:spChg chg="mod">
          <ac:chgData name="" userId="495979f9a431ddb0" providerId="LiveId" clId="{583A1F77-140B-438A-B527-1EE7E22C3CBD}" dt="2020-10-02T19:44:05.007" v="147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583A1F77-140B-438A-B527-1EE7E22C3CBD}" dt="2020-10-02T19:42:21.172" v="14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583A1F77-140B-438A-B527-1EE7E22C3CBD}" dt="2020-10-02T19:43:57.439" v="143" actId="1076"/>
          <ac:picMkLst>
            <pc:docMk/>
            <pc:sldMk cId="3777021594" sldId="303"/>
            <ac:picMk id="3" creationId="{50EDB7A2-3CE2-41C5-922C-84C44A287D6F}"/>
          </ac:picMkLst>
        </pc:picChg>
        <pc:picChg chg="del">
          <ac:chgData name="" userId="495979f9a431ddb0" providerId="LiveId" clId="{583A1F77-140B-438A-B527-1EE7E22C3CBD}" dt="2020-10-02T19:43:49.493" v="141" actId="478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583A1F77-140B-438A-B527-1EE7E22C3CBD}" dt="2020-10-02T21:05:25.293" v="3004" actId="114"/>
        <pc:sldMkLst>
          <pc:docMk/>
          <pc:sldMk cId="4232748695" sldId="307"/>
        </pc:sldMkLst>
        <pc:spChg chg="mod">
          <ac:chgData name="" userId="495979f9a431ddb0" providerId="LiveId" clId="{583A1F77-140B-438A-B527-1EE7E22C3CBD}" dt="2020-10-02T21:00:29.470" v="283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83A1F77-140B-438A-B527-1EE7E22C3CBD}" dt="2020-10-02T21:05:25.293" v="3004" actId="114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583A1F77-140B-438A-B527-1EE7E22C3CBD}" dt="2020-10-02T21:05:10.505" v="3002" actId="18131"/>
          <ac:picMkLst>
            <pc:docMk/>
            <pc:sldMk cId="4232748695" sldId="307"/>
            <ac:picMk id="5" creationId="{BBBDD766-0454-40D5-85FF-6201F81EAE26}"/>
          </ac:picMkLst>
        </pc:picChg>
        <pc:picChg chg="del">
          <ac:chgData name="" userId="495979f9a431ddb0" providerId="LiveId" clId="{583A1F77-140B-438A-B527-1EE7E22C3CBD}" dt="2020-10-02T21:04:34.546" v="2998" actId="478"/>
          <ac:picMkLst>
            <pc:docMk/>
            <pc:sldMk cId="4232748695" sldId="307"/>
            <ac:picMk id="7" creationId="{830A03E4-995C-460D-92B6-DB17594502DA}"/>
          </ac:picMkLst>
        </pc:picChg>
      </pc:sldChg>
      <pc:sldChg chg="modSp add">
        <pc:chgData name="" userId="495979f9a431ddb0" providerId="LiveId" clId="{583A1F77-140B-438A-B527-1EE7E22C3CBD}" dt="2020-10-02T20:08:50.026" v="1082" actId="20577"/>
        <pc:sldMkLst>
          <pc:docMk/>
          <pc:sldMk cId="1727678160" sldId="308"/>
        </pc:sldMkLst>
        <pc:spChg chg="mod">
          <ac:chgData name="" userId="495979f9a431ddb0" providerId="LiveId" clId="{583A1F77-140B-438A-B527-1EE7E22C3CBD}" dt="2020-10-02T19:48:36.013" v="199" actId="20577"/>
          <ac:spMkLst>
            <pc:docMk/>
            <pc:sldMk cId="1727678160" sldId="308"/>
            <ac:spMk id="2" creationId="{42D329B6-3277-44C4-882C-0EB5A4320FB9}"/>
          </ac:spMkLst>
        </pc:spChg>
        <pc:spChg chg="mod">
          <ac:chgData name="" userId="495979f9a431ddb0" providerId="LiveId" clId="{583A1F77-140B-438A-B527-1EE7E22C3CBD}" dt="2020-10-02T20:08:50.026" v="1082" actId="20577"/>
          <ac:spMkLst>
            <pc:docMk/>
            <pc:sldMk cId="1727678160" sldId="308"/>
            <ac:spMk id="3" creationId="{7ABCA65D-762A-4B2F-8B2D-30956C819014}"/>
          </ac:spMkLst>
        </pc:spChg>
      </pc:sldChg>
    </pc:docChg>
  </pc:docChgLst>
  <pc:docChgLst>
    <pc:chgData userId="495979f9a431ddb0" providerId="LiveId" clId="{582E70A1-1BA1-4BAD-9BE2-84C0A00DBEA8}"/>
    <pc:docChg chg="undo custSel addSld delSld modSld">
      <pc:chgData name="" userId="495979f9a431ddb0" providerId="LiveId" clId="{582E70A1-1BA1-4BAD-9BE2-84C0A00DBEA8}" dt="2020-10-01T17:21:25.117" v="1180" actId="20577"/>
      <pc:docMkLst>
        <pc:docMk/>
      </pc:docMkLst>
      <pc:sldChg chg="modSp">
        <pc:chgData name="" userId="495979f9a431ddb0" providerId="LiveId" clId="{582E70A1-1BA1-4BAD-9BE2-84C0A00DBEA8}" dt="2020-09-30T20:26:23.053" v="11" actId="20577"/>
        <pc:sldMkLst>
          <pc:docMk/>
          <pc:sldMk cId="1753943686" sldId="298"/>
        </pc:sldMkLst>
        <pc:spChg chg="mod">
          <ac:chgData name="" userId="495979f9a431ddb0" providerId="LiveId" clId="{582E70A1-1BA1-4BAD-9BE2-84C0A00DBEA8}" dt="2020-09-30T20:26:23.053" v="1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82E70A1-1BA1-4BAD-9BE2-84C0A00DBEA8}" dt="2020-09-30T20:26:43.829" v="95" actId="20577"/>
        <pc:sldMkLst>
          <pc:docMk/>
          <pc:sldMk cId="3777021594" sldId="303"/>
        </pc:sldMkLst>
        <pc:spChg chg="mod">
          <ac:chgData name="" userId="495979f9a431ddb0" providerId="LiveId" clId="{582E70A1-1BA1-4BAD-9BE2-84C0A00DBEA8}" dt="2020-09-30T20:26:32.714" v="12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582E70A1-1BA1-4BAD-9BE2-84C0A00DBEA8}" dt="2020-09-30T20:26:43.829" v="95" actId="20577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haronmccutcheo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books?utm_source=unsplash&amp;utm_medium=referral&amp;utm_content=creditCopyTex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rol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unsplash.com/s/photos/card-catalog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B57C-EF7A-48DD-97DB-44805CF5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Identifiers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E2466-0BEE-4675-BD36-F341CC33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of Congress Control Number (LCCN)</a:t>
            </a:r>
          </a:p>
          <a:p>
            <a:r>
              <a:rPr lang="en-US" dirty="0" err="1"/>
              <a:t>OpenLibrary</a:t>
            </a:r>
            <a:r>
              <a:rPr lang="en-US" dirty="0"/>
              <a:t> edition &amp; work IDs</a:t>
            </a:r>
          </a:p>
          <a:p>
            <a:r>
              <a:rPr lang="en-US" dirty="0" err="1"/>
              <a:t>GoodReads</a:t>
            </a:r>
            <a:r>
              <a:rPr lang="en-US" dirty="0"/>
              <a:t> book &amp; work IDs</a:t>
            </a:r>
          </a:p>
          <a:p>
            <a:r>
              <a:rPr lang="en-US" dirty="0"/>
              <a:t>Our own table primary keys</a:t>
            </a:r>
          </a:p>
          <a:p>
            <a:r>
              <a:rPr lang="en-US" dirty="0"/>
              <a:t>Amazon Standard Identification Number (ASIN)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Define unified </a:t>
            </a:r>
            <a:r>
              <a:rPr lang="en-US" b="1" dirty="0"/>
              <a:t>book code</a:t>
            </a:r>
            <a:r>
              <a:rPr lang="en-US" dirty="0"/>
              <a:t> – number identifying a book record</a:t>
            </a:r>
          </a:p>
        </p:txBody>
      </p:sp>
    </p:spTree>
    <p:extLst>
      <p:ext uri="{BB962C8B-B14F-4D97-AF65-F5344CB8AC3E}">
        <p14:creationId xmlns:p14="http://schemas.microsoft.com/office/powerpoint/2010/main" val="131585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0341-92B6-4140-AE9E-4EFAF183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“ISBNs”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AAAD-1C86-4FBC-A88A-36B1EB02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0836932722</a:t>
            </a:r>
          </a:p>
          <a:p>
            <a:pPr marL="0" indent="0">
              <a:buNone/>
            </a:pPr>
            <a:r>
              <a:rPr lang="en-US" dirty="0"/>
              <a:t>013027190X (v. 2)</a:t>
            </a:r>
          </a:p>
          <a:p>
            <a:pPr marL="0" indent="0">
              <a:buNone/>
            </a:pPr>
            <a:r>
              <a:rPr lang="en-US" dirty="0"/>
              <a:t>8719359022. ISBN 8719359004 (</a:t>
            </a:r>
            <a:r>
              <a:rPr lang="en-US" dirty="0" err="1"/>
              <a:t>pbk</a:t>
            </a:r>
            <a:r>
              <a:rPr lang="en-US" dirty="0"/>
              <a:t>.)</a:t>
            </a:r>
          </a:p>
          <a:p>
            <a:pPr marL="0" indent="0">
              <a:buNone/>
            </a:pPr>
            <a:r>
              <a:rPr lang="en-US" dirty="0"/>
              <a:t>2890401448 : $5.00</a:t>
            </a:r>
          </a:p>
          <a:p>
            <a:pPr marL="0" indent="0">
              <a:buNone/>
            </a:pPr>
            <a:r>
              <a:rPr lang="en-US" dirty="0"/>
              <a:t>$10.00</a:t>
            </a:r>
          </a:p>
          <a:p>
            <a:pPr marL="0" indent="0">
              <a:buNone/>
            </a:pPr>
            <a:r>
              <a:rPr lang="en-US" dirty="0"/>
              <a:t>978-963-87472-2-8</a:t>
            </a:r>
          </a:p>
          <a:p>
            <a:pPr marL="0" indent="0">
              <a:buNone/>
            </a:pPr>
            <a:r>
              <a:rPr lang="en-US" dirty="0"/>
              <a:t>0981482295 (978-0-9814822-9-3 : </a:t>
            </a:r>
            <a:r>
              <a:rPr lang="en-US" dirty="0" err="1"/>
              <a:t>alk</a:t>
            </a:r>
            <a:r>
              <a:rPr lang="en-US" dirty="0"/>
              <a:t>. paper)</a:t>
            </a:r>
          </a:p>
          <a:p>
            <a:pPr marL="0" indent="0">
              <a:buNone/>
            </a:pPr>
            <a:r>
              <a:rPr lang="en-US" dirty="0"/>
              <a:t>0877030863 lib. </a:t>
            </a:r>
            <a:r>
              <a:rPr lang="en-US" dirty="0" err="1"/>
              <a:t>bdg</a:t>
            </a:r>
            <a:r>
              <a:rPr lang="en-US" dirty="0"/>
              <a:t>. (from label mounted on verso of </a:t>
            </a:r>
            <a:r>
              <a:rPr lang="en-US" dirty="0" err="1"/>
              <a:t>t.p.</a:t>
            </a:r>
            <a:r>
              <a:rPr lang="en-US" dirty="0"/>
              <a:t> correcting printed ISBN) (v. 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4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4294-6D1D-40E6-851C-B9D2D396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ISBNs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8CCE-B0D1-478C-AEA8-02695823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Process ISBN fields:</a:t>
            </a:r>
          </a:p>
          <a:p>
            <a:r>
              <a:rPr lang="en-US" dirty="0"/>
              <a:t>Extract things that look like ISBNs</a:t>
            </a:r>
          </a:p>
          <a:p>
            <a:pPr lvl="1"/>
            <a:r>
              <a:rPr lang="en-US" dirty="0"/>
              <a:t>Digits, with allowable separators and terminating X</a:t>
            </a:r>
          </a:p>
          <a:p>
            <a:pPr lvl="1"/>
            <a:r>
              <a:rPr lang="en-US" dirty="0"/>
              <a:t>Long enough to be an ISBN</a:t>
            </a:r>
          </a:p>
          <a:p>
            <a:r>
              <a:rPr lang="en-US" dirty="0"/>
              <a:t>Extract “tags” (e.g. ‘</a:t>
            </a:r>
            <a:r>
              <a:rPr lang="en-US" dirty="0" err="1"/>
              <a:t>pbk</a:t>
            </a:r>
            <a:r>
              <a:rPr lang="en-US" dirty="0"/>
              <a:t>’)</a:t>
            </a:r>
          </a:p>
          <a:p>
            <a:r>
              <a:rPr lang="en-US" dirty="0"/>
              <a:t>Define allowable prefixes, postfixes, and separators</a:t>
            </a:r>
          </a:p>
          <a:p>
            <a:r>
              <a:rPr lang="en-US" dirty="0"/>
              <a:t>Clean junk and separators from inside ISBNs to standardize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Recursive descent parser driven by regular expressions (CS 361 &amp; 354!)</a:t>
            </a:r>
          </a:p>
        </p:txBody>
      </p:sp>
    </p:spTree>
    <p:extLst>
      <p:ext uri="{BB962C8B-B14F-4D97-AF65-F5344CB8AC3E}">
        <p14:creationId xmlns:p14="http://schemas.microsoft.com/office/powerpoint/2010/main" val="280376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F3BC-C448-4A38-8F6A-A1974A14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FFE4-5C9B-491F-9F14-87756861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simple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Manually verify some matches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patterns not yet matched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to matcher!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ignore patterns for known-</a:t>
            </a:r>
            <a:r>
              <a:rPr lang="en-US" dirty="0" err="1"/>
              <a:t>unparsable</a:t>
            </a:r>
            <a:r>
              <a:rPr lang="en-US" dirty="0"/>
              <a:t>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until everything is matched, ignored, or unusable</a:t>
            </a:r>
          </a:p>
        </p:txBody>
      </p:sp>
    </p:spTree>
    <p:extLst>
      <p:ext uri="{BB962C8B-B14F-4D97-AF65-F5344CB8AC3E}">
        <p14:creationId xmlns:p14="http://schemas.microsoft.com/office/powerpoint/2010/main" val="272738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0D81-FC14-4041-9B51-F161168F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6612-3BD2-48FC-9215-DF03A6B6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– much easier to work with</a:t>
            </a:r>
          </a:p>
          <a:p>
            <a:r>
              <a:rPr lang="en-US" dirty="0"/>
              <a:t>Shares many ISBN problems – used same logic</a:t>
            </a:r>
          </a:p>
        </p:txBody>
      </p:sp>
    </p:spTree>
    <p:extLst>
      <p:ext uri="{BB962C8B-B14F-4D97-AF65-F5344CB8AC3E}">
        <p14:creationId xmlns:p14="http://schemas.microsoft.com/office/powerpoint/2010/main" val="327265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2647-75F6-47D9-A7F7-0CE55E0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4941-7BD9-44FB-A77A-388EC56D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668" y="1825625"/>
            <a:ext cx="516913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Books have multiple editions</a:t>
            </a:r>
          </a:p>
          <a:p>
            <a:pPr lvl="1"/>
            <a:r>
              <a:rPr lang="en-US" dirty="0"/>
              <a:t>Different publishers</a:t>
            </a:r>
          </a:p>
          <a:p>
            <a:pPr lvl="1"/>
            <a:r>
              <a:rPr lang="en-US" dirty="0"/>
              <a:t>Different ISBNs</a:t>
            </a:r>
          </a:p>
          <a:p>
            <a:r>
              <a:rPr lang="en-US" dirty="0"/>
              <a:t>Ratings / reviews usually attached to a single edition</a:t>
            </a:r>
          </a:p>
          <a:p>
            <a:r>
              <a:rPr lang="en-US" dirty="0" err="1"/>
              <a:t>OpenLibrary</a:t>
            </a:r>
            <a:r>
              <a:rPr lang="en-US" dirty="0"/>
              <a:t>, </a:t>
            </a:r>
            <a:r>
              <a:rPr lang="en-US" dirty="0" err="1"/>
              <a:t>GoodReads</a:t>
            </a:r>
            <a:r>
              <a:rPr lang="en-US" dirty="0"/>
              <a:t> group into “work”</a:t>
            </a:r>
          </a:p>
          <a:p>
            <a:pPr lvl="1"/>
            <a:r>
              <a:rPr lang="en-US" dirty="0"/>
              <a:t>Not complete</a:t>
            </a:r>
          </a:p>
          <a:p>
            <a:r>
              <a:rPr lang="en-US" dirty="0"/>
              <a:t>Some records more complete than others</a:t>
            </a:r>
          </a:p>
          <a:p>
            <a:r>
              <a:rPr lang="en-US" dirty="0"/>
              <a:t>Best to recommend works</a:t>
            </a:r>
          </a:p>
        </p:txBody>
      </p:sp>
      <p:pic>
        <p:nvPicPr>
          <p:cNvPr id="2050" name="Picture 2" descr="25663949">
            <a:extLst>
              <a:ext uri="{FF2B5EF4-FFF2-40B4-BE49-F238E27FC236}">
                <a16:creationId xmlns:a16="http://schemas.microsoft.com/office/drawing/2014/main" id="{E2A8F165-85B2-4082-950C-28939BEF7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715538" cy="25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5200">
            <a:extLst>
              <a:ext uri="{FF2B5EF4-FFF2-40B4-BE49-F238E27FC236}">
                <a16:creationId xmlns:a16="http://schemas.microsoft.com/office/drawing/2014/main" id="{B9CE55C7-CDD4-4742-AEDA-45FAC7E1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7684" y="3455389"/>
            <a:ext cx="1715538" cy="261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5663542">
            <a:extLst>
              <a:ext uri="{FF2B5EF4-FFF2-40B4-BE49-F238E27FC236}">
                <a16:creationId xmlns:a16="http://schemas.microsoft.com/office/drawing/2014/main" id="{43BCCBB1-807B-4B4A-A00F-27B778181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6358" y="3636218"/>
            <a:ext cx="1491701" cy="22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07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98E5-FC05-45C6-80EA-8293340D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Connected Components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25F9D-9337-4E36-8C64-1287FF4C77EF}"/>
              </a:ext>
            </a:extLst>
          </p:cNvPr>
          <p:cNvSpPr/>
          <p:nvPr/>
        </p:nvSpPr>
        <p:spPr>
          <a:xfrm>
            <a:off x="1155469" y="2228128"/>
            <a:ext cx="1517073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AEA11F-4665-40ED-8A03-FDDCB89F9F34}"/>
              </a:ext>
            </a:extLst>
          </p:cNvPr>
          <p:cNvSpPr/>
          <p:nvPr/>
        </p:nvSpPr>
        <p:spPr>
          <a:xfrm>
            <a:off x="1155469" y="3955789"/>
            <a:ext cx="1517073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F8F8F8-AB31-403A-8185-F380B03A3B01}"/>
              </a:ext>
            </a:extLst>
          </p:cNvPr>
          <p:cNvSpPr/>
          <p:nvPr/>
        </p:nvSpPr>
        <p:spPr>
          <a:xfrm>
            <a:off x="4268585" y="1690688"/>
            <a:ext cx="1517073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3B3628-B08A-4C98-8999-84286F50B245}"/>
              </a:ext>
            </a:extLst>
          </p:cNvPr>
          <p:cNvSpPr/>
          <p:nvPr/>
        </p:nvSpPr>
        <p:spPr>
          <a:xfrm>
            <a:off x="4233948" y="2807364"/>
            <a:ext cx="1517073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3E35F-D3F2-4EAE-9DB1-BC6F4CF57EA1}"/>
              </a:ext>
            </a:extLst>
          </p:cNvPr>
          <p:cNvSpPr/>
          <p:nvPr/>
        </p:nvSpPr>
        <p:spPr>
          <a:xfrm>
            <a:off x="4199311" y="3924040"/>
            <a:ext cx="1517073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B8F810-E8CE-4C17-BEAE-0A86586758D9}"/>
              </a:ext>
            </a:extLst>
          </p:cNvPr>
          <p:cNvSpPr/>
          <p:nvPr/>
        </p:nvSpPr>
        <p:spPr>
          <a:xfrm>
            <a:off x="4164674" y="5040716"/>
            <a:ext cx="1517073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D3FF73-DC06-4786-8981-01216B3A01AD}"/>
              </a:ext>
            </a:extLst>
          </p:cNvPr>
          <p:cNvSpPr/>
          <p:nvPr/>
        </p:nvSpPr>
        <p:spPr>
          <a:xfrm>
            <a:off x="8280860" y="1690688"/>
            <a:ext cx="1404851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ISBN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F92F30-7BE9-40AB-9018-AE72693E69F5}"/>
              </a:ext>
            </a:extLst>
          </p:cNvPr>
          <p:cNvSpPr/>
          <p:nvPr/>
        </p:nvSpPr>
        <p:spPr>
          <a:xfrm>
            <a:off x="8280860" y="2847976"/>
            <a:ext cx="1404851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ISBN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8AAAAF-EB94-4052-9D77-B74344488ABD}"/>
              </a:ext>
            </a:extLst>
          </p:cNvPr>
          <p:cNvSpPr/>
          <p:nvPr/>
        </p:nvSpPr>
        <p:spPr>
          <a:xfrm>
            <a:off x="8280860" y="4005264"/>
            <a:ext cx="1404851" cy="814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ISBN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6F7986-E791-4851-914F-9F8500439CCD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716384" y="4331364"/>
            <a:ext cx="2564476" cy="8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1296F6-C2CD-4462-8367-EB733C06C18E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 flipV="1">
            <a:off x="5681747" y="4412588"/>
            <a:ext cx="2599113" cy="103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1219AC-23F2-4FCB-9E3A-208F486D3958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5751021" y="3214688"/>
            <a:ext cx="2529839" cy="4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D718EE-7D33-4B7B-A36E-73579A1F92E7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672542" y="2098012"/>
            <a:ext cx="1596043" cy="53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BD6EF4-319B-448C-8B42-57D155148A6C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672542" y="2635452"/>
            <a:ext cx="1561406" cy="57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488E9A-CF9B-4D0A-A935-C9462662ADFB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672542" y="4331364"/>
            <a:ext cx="1526769" cy="3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F617B3-5870-409C-9F0D-4F433BC62250}"/>
              </a:ext>
            </a:extLst>
          </p:cNvPr>
          <p:cNvCxnSpPr>
            <a:stCxn id="8" idx="6"/>
            <a:endCxn id="13" idx="2"/>
          </p:cNvCxnSpPr>
          <p:nvPr/>
        </p:nvCxnSpPr>
        <p:spPr>
          <a:xfrm>
            <a:off x="5751021" y="3214688"/>
            <a:ext cx="2529839" cy="119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390208-86EB-4A37-B98C-FE7C70836AE6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785658" y="2098012"/>
            <a:ext cx="249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60E3AE8-5E94-441B-93A0-81C7FFC05B6F}"/>
              </a:ext>
            </a:extLst>
          </p:cNvPr>
          <p:cNvSpPr txBox="1"/>
          <p:nvPr/>
        </p:nvSpPr>
        <p:spPr>
          <a:xfrm>
            <a:off x="838200" y="6022572"/>
            <a:ext cx="781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connected component gets a </a:t>
            </a:r>
            <a:r>
              <a:rPr lang="en-US" sz="2400" i="1" dirty="0"/>
              <a:t>cluster identifier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399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E54C-0E68-4AF9-B411-8742A834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BF35-755B-4DC3-884B-DFBC2DA9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Miss groups when we don’t have records to link them</a:t>
            </a:r>
          </a:p>
          <a:p>
            <a:pPr lvl="1"/>
            <a:r>
              <a:rPr lang="en-US" dirty="0"/>
              <a:t>ISBN that never appears in any book data</a:t>
            </a:r>
          </a:p>
          <a:p>
            <a:r>
              <a:rPr lang="en-US" dirty="0"/>
              <a:t>Over-grouping when ISBNs are </a:t>
            </a:r>
            <a:r>
              <a:rPr lang="en-US" dirty="0" err="1"/>
              <a:t>mislinked</a:t>
            </a:r>
            <a:endParaRPr lang="en-US" dirty="0"/>
          </a:p>
          <a:p>
            <a:pPr lvl="1"/>
            <a:r>
              <a:rPr lang="en-US" dirty="0"/>
              <a:t>ISBN erroneously recorded for wrong book</a:t>
            </a:r>
          </a:p>
          <a:p>
            <a:pPr lvl="1"/>
            <a:r>
              <a:rPr lang="en-US" dirty="0"/>
              <a:t>Two books’ ISBNs corrupted to same value</a:t>
            </a:r>
          </a:p>
          <a:p>
            <a:pPr lvl="1"/>
            <a:r>
              <a:rPr lang="en-US" dirty="0"/>
              <a:t>ISBN reuse</a:t>
            </a:r>
          </a:p>
          <a:p>
            <a:pPr lvl="1"/>
            <a:r>
              <a:rPr lang="en-US" dirty="0"/>
              <a:t>Combined volumes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yet good solutions – documented as limitation</a:t>
            </a:r>
          </a:p>
        </p:txBody>
      </p:sp>
    </p:spTree>
    <p:extLst>
      <p:ext uri="{BB962C8B-B14F-4D97-AF65-F5344CB8AC3E}">
        <p14:creationId xmlns:p14="http://schemas.microsoft.com/office/powerpoint/2010/main" val="153513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41B6-6E63-4B7C-AE1C-2E5FBA6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32B2-67CF-41F8-B405-9BE7B6FE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data from 3 sources</a:t>
            </a:r>
          </a:p>
          <a:p>
            <a:r>
              <a:rPr lang="en-US" dirty="0"/>
              <a:t>ISBNs (and ASINs) extracted </a:t>
            </a:r>
          </a:p>
          <a:p>
            <a:r>
              <a:rPr lang="en-US" dirty="0"/>
              <a:t>Book records mapped into clusters</a:t>
            </a:r>
          </a:p>
          <a:p>
            <a:r>
              <a:rPr lang="en-US" dirty="0"/>
              <a:t>ISBN ⇔ cluster mapping (what ISBNs are in a cluster?)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(complex) </a:t>
            </a:r>
            <a:r>
              <a:rPr lang="en-US" i="1" dirty="0"/>
              <a:t>pooling</a:t>
            </a:r>
            <a:r>
              <a:rPr lang="en-US" dirty="0"/>
              <a:t>, but w/o standardization</a:t>
            </a:r>
          </a:p>
          <a:p>
            <a:pPr marL="0" indent="0">
              <a:buNone/>
            </a:pPr>
            <a:r>
              <a:rPr lang="en-US" dirty="0"/>
              <a:t>Next: linking!</a:t>
            </a:r>
          </a:p>
        </p:txBody>
      </p:sp>
    </p:spTree>
    <p:extLst>
      <p:ext uri="{BB962C8B-B14F-4D97-AF65-F5344CB8AC3E}">
        <p14:creationId xmlns:p14="http://schemas.microsoft.com/office/powerpoint/2010/main" val="1269068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9C3C-716F-4C77-9B36-196F54FA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Ratings and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7217-88A6-45E4-B69D-66F5DBAD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Collected from online platforms:</a:t>
            </a:r>
          </a:p>
          <a:p>
            <a:r>
              <a:rPr lang="en-US" dirty="0" err="1"/>
              <a:t>BookCrossing</a:t>
            </a:r>
            <a:r>
              <a:rPr lang="en-US" dirty="0"/>
              <a:t> [</a:t>
            </a:r>
            <a:r>
              <a:rPr lang="en-US" b="1" dirty="0"/>
              <a:t>BX</a:t>
            </a:r>
            <a:r>
              <a:rPr lang="en-US" dirty="0"/>
              <a:t>] (collected from an old book rating site, often used for recommender systems research)</a:t>
            </a:r>
          </a:p>
          <a:p>
            <a:r>
              <a:rPr lang="en-US" dirty="0"/>
              <a:t>Amazon [</a:t>
            </a:r>
            <a:r>
              <a:rPr lang="en-US" b="1" dirty="0"/>
              <a:t>AZ</a:t>
            </a:r>
            <a:r>
              <a:rPr lang="en-US" dirty="0"/>
              <a:t>] (public ratings and reviews, collected by UCSD in 2014)</a:t>
            </a:r>
          </a:p>
          <a:p>
            <a:r>
              <a:rPr lang="en-US" dirty="0" err="1"/>
              <a:t>GoodReads</a:t>
            </a:r>
            <a:r>
              <a:rPr lang="en-US" dirty="0"/>
              <a:t> [</a:t>
            </a:r>
            <a:r>
              <a:rPr lang="en-US" b="1" dirty="0"/>
              <a:t>GR</a:t>
            </a:r>
            <a:r>
              <a:rPr lang="en-US" dirty="0"/>
              <a:t>] (ratings, reviews, and add-to-shelf actions by users with public profiles, collected by UCSD in 2017)</a:t>
            </a:r>
          </a:p>
        </p:txBody>
      </p:sp>
    </p:spTree>
    <p:extLst>
      <p:ext uri="{BB962C8B-B14F-4D97-AF65-F5344CB8AC3E}">
        <p14:creationId xmlns:p14="http://schemas.microsoft.com/office/powerpoint/2010/main" val="115361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Integrating Book Data</a:t>
            </a:r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C624-CB07-49B5-8490-0C75D305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BookCrossing</a:t>
            </a:r>
            <a:r>
              <a:rPr lang="en-US" dirty="0"/>
              <a:t> and Amazon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13AA-D7D3-426C-A95D-1306FC0C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BX: user ID, ISBN, rating</a:t>
            </a:r>
          </a:p>
          <a:p>
            <a:pPr lvl="1"/>
            <a:r>
              <a:rPr lang="en-US" dirty="0"/>
              <a:t>ISBNs can be corrupt – remove invalid chars</a:t>
            </a:r>
          </a:p>
          <a:p>
            <a:pPr lvl="1"/>
            <a:r>
              <a:rPr lang="en-US" dirty="0"/>
              <a:t>Link to book clusters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AZ: user ID, ASIN, rating, review text</a:t>
            </a:r>
          </a:p>
          <a:p>
            <a:pPr lvl="1"/>
            <a:r>
              <a:rPr lang="en-US" dirty="0"/>
              <a:t>Treat as ISBNs</a:t>
            </a:r>
          </a:p>
          <a:p>
            <a:pPr lvl="1"/>
            <a:r>
              <a:rPr lang="en-US" dirty="0"/>
              <a:t>Link to book clusters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95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B0CF-A990-454A-BAD5-1F105F42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GoodReads</a:t>
            </a:r>
            <a:r>
              <a:rPr lang="en-US" dirty="0"/>
              <a:t>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494F-2085-41BA-8771-8A6597EA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GoodReads</a:t>
            </a:r>
            <a:r>
              <a:rPr lang="en-US" dirty="0"/>
              <a:t> contains:</a:t>
            </a:r>
          </a:p>
          <a:p>
            <a:r>
              <a:rPr lang="en-US" dirty="0"/>
              <a:t>User adds book to shelf (user ID, book ID, shelf ID, timestamp)</a:t>
            </a:r>
          </a:p>
          <a:p>
            <a:pPr lvl="1"/>
            <a:r>
              <a:rPr lang="en-US" dirty="0"/>
              <a:t>Shelf IDs not meaningful</a:t>
            </a:r>
          </a:p>
          <a:p>
            <a:pPr lvl="1"/>
            <a:r>
              <a:rPr lang="en-US" dirty="0"/>
              <a:t>“Is Read” flag for adding to the Read shelf</a:t>
            </a:r>
          </a:p>
          <a:p>
            <a:r>
              <a:rPr lang="en-US" dirty="0"/>
              <a:t>5-star rating (accompanying some add-to-shelf actions)</a:t>
            </a:r>
          </a:p>
          <a:p>
            <a:r>
              <a:rPr lang="en-US" dirty="0"/>
              <a:t>Review text (with user ID, item ID, timestamp, rating)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have </a:t>
            </a:r>
            <a:r>
              <a:rPr lang="en-US" dirty="0" err="1"/>
              <a:t>GoodReads</a:t>
            </a:r>
            <a:r>
              <a:rPr lang="en-US" dirty="0"/>
              <a:t> book IDs – directly link to cluster</a:t>
            </a:r>
          </a:p>
        </p:txBody>
      </p:sp>
    </p:spTree>
    <p:extLst>
      <p:ext uri="{BB962C8B-B14F-4D97-AF65-F5344CB8AC3E}">
        <p14:creationId xmlns:p14="http://schemas.microsoft.com/office/powerpoint/2010/main" val="295114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39CB-D582-4756-A978-45A6DCAD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So Far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44FC45-B10D-4585-B067-70AB640CCAD7}"/>
              </a:ext>
            </a:extLst>
          </p:cNvPr>
          <p:cNvSpPr/>
          <p:nvPr/>
        </p:nvSpPr>
        <p:spPr>
          <a:xfrm>
            <a:off x="6468689" y="3515112"/>
            <a:ext cx="1367443" cy="11471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Cluster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69C511-C89B-4F7E-B8E2-EB479401FBCA}"/>
              </a:ext>
            </a:extLst>
          </p:cNvPr>
          <p:cNvSpPr/>
          <p:nvPr/>
        </p:nvSpPr>
        <p:spPr>
          <a:xfrm>
            <a:off x="3607726" y="2214390"/>
            <a:ext cx="1977042" cy="98090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 Book Records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522FA-F9B0-4C8A-84B0-BEC1285AD3BE}"/>
              </a:ext>
            </a:extLst>
          </p:cNvPr>
          <p:cNvSpPr/>
          <p:nvPr/>
        </p:nvSpPr>
        <p:spPr>
          <a:xfrm>
            <a:off x="3607724" y="3598242"/>
            <a:ext cx="1977042" cy="980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OpenLib</a:t>
            </a:r>
            <a:r>
              <a:rPr lang="en-US" dirty="0"/>
              <a:t> Edition Records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F1DD14-AA01-4ABA-93E3-1ECC84688BC7}"/>
              </a:ext>
            </a:extLst>
          </p:cNvPr>
          <p:cNvSpPr/>
          <p:nvPr/>
        </p:nvSpPr>
        <p:spPr>
          <a:xfrm>
            <a:off x="3607725" y="4982094"/>
            <a:ext cx="1977042" cy="98090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GoodReads</a:t>
            </a:r>
            <a:r>
              <a:rPr lang="en-US" dirty="0"/>
              <a:t> Book Records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94CD19-7E2F-4302-888A-094E4606389B}"/>
              </a:ext>
            </a:extLst>
          </p:cNvPr>
          <p:cNvSpPr/>
          <p:nvPr/>
        </p:nvSpPr>
        <p:spPr>
          <a:xfrm>
            <a:off x="838200" y="3598242"/>
            <a:ext cx="1977042" cy="980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OpenLib</a:t>
            </a:r>
            <a:r>
              <a:rPr lang="en-US" dirty="0"/>
              <a:t> Work Records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E35DF2B-8FEF-48DE-862A-421F22586CAD}"/>
              </a:ext>
            </a:extLst>
          </p:cNvPr>
          <p:cNvSpPr/>
          <p:nvPr/>
        </p:nvSpPr>
        <p:spPr>
          <a:xfrm>
            <a:off x="8799023" y="2244437"/>
            <a:ext cx="1977042" cy="920806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BookCrossing</a:t>
            </a:r>
            <a:r>
              <a:rPr lang="en-US" dirty="0"/>
              <a:t> Ratings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4E1D1785-1B15-45DD-848B-9A01872A683D}"/>
              </a:ext>
            </a:extLst>
          </p:cNvPr>
          <p:cNvSpPr/>
          <p:nvPr/>
        </p:nvSpPr>
        <p:spPr>
          <a:xfrm>
            <a:off x="8799023" y="3628288"/>
            <a:ext cx="1977042" cy="920806"/>
          </a:xfrm>
          <a:prstGeom prst="flowChartTermina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Ratings &amp; Reviews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8BD33F8-1399-4E26-9574-53C7150C68F9}"/>
              </a:ext>
            </a:extLst>
          </p:cNvPr>
          <p:cNvSpPr/>
          <p:nvPr/>
        </p:nvSpPr>
        <p:spPr>
          <a:xfrm>
            <a:off x="8799023" y="5012139"/>
            <a:ext cx="1977042" cy="920806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GoodReads</a:t>
            </a:r>
            <a:r>
              <a:rPr lang="en-US" dirty="0"/>
              <a:t> Ratings, Adds, Reviews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1CB32-C157-4332-891C-AE7087BB944F}"/>
              </a:ext>
            </a:extLst>
          </p:cNvPr>
          <p:cNvSpPr/>
          <p:nvPr/>
        </p:nvSpPr>
        <p:spPr>
          <a:xfrm>
            <a:off x="838200" y="4982091"/>
            <a:ext cx="1977042" cy="98090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GoodReads</a:t>
            </a:r>
            <a:r>
              <a:rPr lang="en-US" dirty="0"/>
              <a:t> Work Records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C37744-B3CD-49B3-902C-AB610000D8F3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7836132" y="2704840"/>
            <a:ext cx="962891" cy="13838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FFC41-4407-4D36-B834-A744AA91A98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836132" y="4088691"/>
            <a:ext cx="96289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0FE560-DB1B-4FD1-9FBB-9D94D6B8BEB4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7836132" y="4088691"/>
            <a:ext cx="962891" cy="13838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5128E6-2C82-46C9-9653-5B3A20ED7C58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5295237" y="3051641"/>
            <a:ext cx="1173452" cy="10370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D45FF6-80B0-4F71-8673-23B62B269105}"/>
              </a:ext>
            </a:extLst>
          </p:cNvPr>
          <p:cNvCxnSpPr>
            <a:stCxn id="7" idx="6"/>
            <a:endCxn id="5" idx="1"/>
          </p:cNvCxnSpPr>
          <p:nvPr/>
        </p:nvCxnSpPr>
        <p:spPr>
          <a:xfrm flipV="1">
            <a:off x="5584766" y="4088691"/>
            <a:ext cx="883923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4B9F6D-65C1-4133-A1CC-4728E48DC938}"/>
              </a:ext>
            </a:extLst>
          </p:cNvPr>
          <p:cNvCxnSpPr>
            <a:stCxn id="8" idx="7"/>
            <a:endCxn id="5" idx="1"/>
          </p:cNvCxnSpPr>
          <p:nvPr/>
        </p:nvCxnSpPr>
        <p:spPr>
          <a:xfrm flipV="1">
            <a:off x="5295236" y="4088691"/>
            <a:ext cx="1173453" cy="10370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376057-574F-4560-8A4E-8431068037EA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2815242" y="4088693"/>
            <a:ext cx="7924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CDBBB-8790-4727-9575-4D42603E7FB0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815242" y="5472542"/>
            <a:ext cx="792483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19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D14C-B1B8-49B7-8DF1-58D52D70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714C-09A9-4424-A113-E5D6BAA2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Book data includes list of authors</a:t>
            </a:r>
          </a:p>
          <a:p>
            <a:r>
              <a:rPr lang="en-US" dirty="0" err="1"/>
              <a:t>OpenLibrary</a:t>
            </a:r>
            <a:r>
              <a:rPr lang="en-US" dirty="0"/>
              <a:t> &amp; </a:t>
            </a:r>
            <a:r>
              <a:rPr lang="en-US" dirty="0" err="1"/>
              <a:t>GoodReads</a:t>
            </a:r>
            <a:r>
              <a:rPr lang="en-US" dirty="0"/>
              <a:t> have author entries</a:t>
            </a:r>
          </a:p>
          <a:p>
            <a:r>
              <a:rPr lang="en-US" dirty="0"/>
              <a:t>Linked identifiers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we want author </a:t>
            </a:r>
            <a:r>
              <a:rPr lang="en-US" b="1" dirty="0"/>
              <a:t>gender</a:t>
            </a:r>
            <a:r>
              <a:rPr lang="en-US" dirty="0"/>
              <a:t> — missing!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guess from names.</a:t>
            </a:r>
          </a:p>
        </p:txBody>
      </p:sp>
    </p:spTree>
    <p:extLst>
      <p:ext uri="{BB962C8B-B14F-4D97-AF65-F5344CB8AC3E}">
        <p14:creationId xmlns:p14="http://schemas.microsoft.com/office/powerpoint/2010/main" val="8274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C3A-8481-45E6-8E02-1BF9978B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Authority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C828-F3D7-4B3D-8D2B-A62BD89F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Librarians create two kinds of records:</a:t>
            </a:r>
          </a:p>
          <a:p>
            <a:r>
              <a:rPr lang="en-US" b="1" dirty="0"/>
              <a:t>Bibliographic</a:t>
            </a:r>
            <a:r>
              <a:rPr lang="en-US" dirty="0"/>
              <a:t> records about books</a:t>
            </a:r>
          </a:p>
          <a:p>
            <a:r>
              <a:rPr lang="en-US" b="1" dirty="0"/>
              <a:t>Name authority</a:t>
            </a:r>
            <a:r>
              <a:rPr lang="en-US" dirty="0"/>
              <a:t> records about </a:t>
            </a:r>
            <a:r>
              <a:rPr lang="en-US" i="1" dirty="0"/>
              <a:t>authors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More MARC, and… MARC Authority field 375 is “gender”!</a:t>
            </a:r>
          </a:p>
        </p:txBody>
      </p:sp>
    </p:spTree>
    <p:extLst>
      <p:ext uri="{BB962C8B-B14F-4D97-AF65-F5344CB8AC3E}">
        <p14:creationId xmlns:p14="http://schemas.microsoft.com/office/powerpoint/2010/main" val="406508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2865-74E1-4AA5-9BB7-D09CAE3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79E0-13C6-44B6-BA1F-91FA3B3A7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MARC Authority Field 375:</a:t>
            </a:r>
          </a:p>
          <a:p>
            <a:r>
              <a:rPr lang="en-US" dirty="0"/>
              <a:t>Defined as </a:t>
            </a:r>
            <a:r>
              <a:rPr lang="en-US" i="1" dirty="0"/>
              <a:t>gender identity</a:t>
            </a:r>
          </a:p>
          <a:p>
            <a:r>
              <a:rPr lang="en-US" dirty="0"/>
              <a:t>Uses an open vocabulary</a:t>
            </a:r>
          </a:p>
          <a:p>
            <a:r>
              <a:rPr lang="en-US" dirty="0"/>
              <a:t>Allows for multiple gender records per author with validity dates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Program for Cooperative Cataloging Working Group provides guidance on filling the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31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9417-C1E1-4821-8574-E26FE4CD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Un-Recording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3126-7E70-4BE8-9F56-94FA3DA6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Library of Congress</a:t>
            </a:r>
          </a:p>
          <a:p>
            <a:r>
              <a:rPr lang="en-US" dirty="0"/>
              <a:t>PCC coordinates contributing libraries</a:t>
            </a:r>
          </a:p>
          <a:p>
            <a:r>
              <a:rPr lang="en-US" dirty="0"/>
              <a:t>Some contributors do not record gender</a:t>
            </a:r>
          </a:p>
          <a:p>
            <a:r>
              <a:rPr lang="en-US" dirty="0"/>
              <a:t>Only covers LoC collections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Virtual Internet Authority File</a:t>
            </a:r>
          </a:p>
          <a:p>
            <a:r>
              <a:rPr lang="en-US" dirty="0"/>
              <a:t>Combines LoC with other national libraries</a:t>
            </a:r>
          </a:p>
          <a:p>
            <a:r>
              <a:rPr lang="en-US" dirty="0"/>
              <a:t>Smashes all gender records into male/female without 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13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3DA4-3E63-42CA-BB99-2DB63387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62CC-35CC-4FE7-ACAB-C37EA71A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MARC records </a:t>
            </a:r>
            <a:r>
              <a:rPr lang="en-US" b="1" dirty="0"/>
              <a:t>do not have linking identifiers</a:t>
            </a:r>
            <a:endParaRPr lang="en-US" dirty="0"/>
          </a:p>
          <a:p>
            <a:r>
              <a:rPr lang="en-US" dirty="0"/>
              <a:t>Bibliographic record stores author name</a:t>
            </a:r>
          </a:p>
          <a:p>
            <a:r>
              <a:rPr lang="en-US" dirty="0"/>
              <a:t>Authority record has control number, but it isn’t referenced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OpenLibrary</a:t>
            </a:r>
            <a:r>
              <a:rPr lang="en-US" dirty="0"/>
              <a:t> records VIAF control numbers for a few authors</a:t>
            </a:r>
          </a:p>
        </p:txBody>
      </p:sp>
    </p:spTree>
    <p:extLst>
      <p:ext uri="{BB962C8B-B14F-4D97-AF65-F5344CB8AC3E}">
        <p14:creationId xmlns:p14="http://schemas.microsoft.com/office/powerpoint/2010/main" val="188145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94FF-462A-4140-B130-4A62CCE2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1E95-A978-428E-9C99-3157E337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VIAF record(s) with names matching first author’s name</a:t>
            </a:r>
          </a:p>
          <a:p>
            <a:r>
              <a:rPr lang="en-US" dirty="0"/>
              <a:t>Extract gender identity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Assumption:</a:t>
            </a:r>
            <a:r>
              <a:rPr lang="en-US" dirty="0"/>
              <a:t> it is unlikely for two authors to have the same full name and different genders.</a:t>
            </a:r>
          </a:p>
          <a:p>
            <a:r>
              <a:rPr lang="en-US" dirty="0"/>
              <a:t>Combine all matching gender records into male, female, ambiguous, or unknown</a:t>
            </a:r>
          </a:p>
          <a:p>
            <a:r>
              <a:rPr lang="en-US" dirty="0"/>
              <a:t>Only reasonable because of goal/question</a:t>
            </a:r>
          </a:p>
        </p:txBody>
      </p:sp>
    </p:spTree>
    <p:extLst>
      <p:ext uri="{BB962C8B-B14F-4D97-AF65-F5344CB8AC3E}">
        <p14:creationId xmlns:p14="http://schemas.microsoft.com/office/powerpoint/2010/main" val="580642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C9FF-956A-49F5-A75E-97080D15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70AD-1F65-48B7-A3C2-2FF25445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Authority records list multiple name variants for an author</a:t>
            </a:r>
          </a:p>
          <a:p>
            <a:r>
              <a:rPr lang="en-US" dirty="0" err="1"/>
              <a:t>OpenLibrary</a:t>
            </a:r>
            <a:r>
              <a:rPr lang="en-US" dirty="0"/>
              <a:t> also lists multiple names for author</a:t>
            </a:r>
          </a:p>
          <a:p>
            <a:r>
              <a:rPr lang="en-US" dirty="0"/>
              <a:t>Book only lists one</a:t>
            </a:r>
          </a:p>
          <a:p>
            <a:r>
              <a:rPr lang="en-US" dirty="0"/>
              <a:t>Inconsistent on “Family, Given” or “Given Family”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If authority record has “B, A”, generate additional “A B” name</a:t>
            </a:r>
          </a:p>
          <a:p>
            <a:r>
              <a:rPr lang="en-US" dirty="0"/>
              <a:t>Accept match on any name</a:t>
            </a:r>
          </a:p>
        </p:txBody>
      </p:sp>
    </p:spTree>
    <p:extLst>
      <p:ext uri="{BB962C8B-B14F-4D97-AF65-F5344CB8AC3E}">
        <p14:creationId xmlns:p14="http://schemas.microsoft.com/office/powerpoint/2010/main" val="7834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See some of the data cleaning and integration decisions in a real data science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Sharon McCutcheon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 descr="A stack of books.">
            <a:extLst>
              <a:ext uri="{FF2B5EF4-FFF2-40B4-BE49-F238E27FC236}">
                <a16:creationId xmlns:a16="http://schemas.microsoft.com/office/drawing/2014/main" id="{D38137CD-9EDD-41D3-BF38-75AD28DDD0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4788" y="0"/>
            <a:ext cx="504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39CB-D582-4756-A978-45A6DCAD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44FC45-B10D-4585-B067-70AB640CCAD7}"/>
              </a:ext>
            </a:extLst>
          </p:cNvPr>
          <p:cNvSpPr/>
          <p:nvPr/>
        </p:nvSpPr>
        <p:spPr>
          <a:xfrm>
            <a:off x="6468689" y="3515112"/>
            <a:ext cx="1367443" cy="11471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Cluster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69C511-C89B-4F7E-B8E2-EB479401FBCA}"/>
              </a:ext>
            </a:extLst>
          </p:cNvPr>
          <p:cNvSpPr/>
          <p:nvPr/>
        </p:nvSpPr>
        <p:spPr>
          <a:xfrm>
            <a:off x="3607726" y="2214390"/>
            <a:ext cx="1977042" cy="98090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 Book Records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522FA-F9B0-4C8A-84B0-BEC1285AD3BE}"/>
              </a:ext>
            </a:extLst>
          </p:cNvPr>
          <p:cNvSpPr/>
          <p:nvPr/>
        </p:nvSpPr>
        <p:spPr>
          <a:xfrm>
            <a:off x="3607724" y="3598242"/>
            <a:ext cx="1977042" cy="980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OpenLib</a:t>
            </a:r>
            <a:r>
              <a:rPr lang="en-US" dirty="0"/>
              <a:t> Edition Records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F1DD14-AA01-4ABA-93E3-1ECC84688BC7}"/>
              </a:ext>
            </a:extLst>
          </p:cNvPr>
          <p:cNvSpPr/>
          <p:nvPr/>
        </p:nvSpPr>
        <p:spPr>
          <a:xfrm>
            <a:off x="3607725" y="4982094"/>
            <a:ext cx="1977042" cy="98090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GoodReads</a:t>
            </a:r>
            <a:r>
              <a:rPr lang="en-US" dirty="0"/>
              <a:t> Book Records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94CD19-7E2F-4302-888A-094E4606389B}"/>
              </a:ext>
            </a:extLst>
          </p:cNvPr>
          <p:cNvSpPr/>
          <p:nvPr/>
        </p:nvSpPr>
        <p:spPr>
          <a:xfrm>
            <a:off x="838200" y="3598242"/>
            <a:ext cx="1977042" cy="9809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OpenLib</a:t>
            </a:r>
            <a:r>
              <a:rPr lang="en-US" dirty="0"/>
              <a:t> Work Records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3E35DF2B-8FEF-48DE-862A-421F22586CAD}"/>
              </a:ext>
            </a:extLst>
          </p:cNvPr>
          <p:cNvSpPr/>
          <p:nvPr/>
        </p:nvSpPr>
        <p:spPr>
          <a:xfrm>
            <a:off x="8799023" y="2244437"/>
            <a:ext cx="1977042" cy="920806"/>
          </a:xfrm>
          <a:prstGeom prst="flowChartTermina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BookCrossing</a:t>
            </a:r>
            <a:r>
              <a:rPr lang="en-US" dirty="0"/>
              <a:t> Ratings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4E1D1785-1B15-45DD-848B-9A01872A683D}"/>
              </a:ext>
            </a:extLst>
          </p:cNvPr>
          <p:cNvSpPr/>
          <p:nvPr/>
        </p:nvSpPr>
        <p:spPr>
          <a:xfrm>
            <a:off x="8799023" y="3628288"/>
            <a:ext cx="1977042" cy="920806"/>
          </a:xfrm>
          <a:prstGeom prst="flowChartTermina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Ratings &amp; Reviews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8BD33F8-1399-4E26-9574-53C7150C68F9}"/>
              </a:ext>
            </a:extLst>
          </p:cNvPr>
          <p:cNvSpPr/>
          <p:nvPr/>
        </p:nvSpPr>
        <p:spPr>
          <a:xfrm>
            <a:off x="8799023" y="5012139"/>
            <a:ext cx="1977042" cy="920806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GoodReads</a:t>
            </a:r>
            <a:r>
              <a:rPr lang="en-US" dirty="0"/>
              <a:t> Ratings, Adds, Reviews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E1CB32-C157-4332-891C-AE7087BB944F}"/>
              </a:ext>
            </a:extLst>
          </p:cNvPr>
          <p:cNvSpPr/>
          <p:nvPr/>
        </p:nvSpPr>
        <p:spPr>
          <a:xfrm>
            <a:off x="838200" y="4982091"/>
            <a:ext cx="1977042" cy="98090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GoodReads</a:t>
            </a:r>
            <a:r>
              <a:rPr lang="en-US" dirty="0"/>
              <a:t> Work Records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C37744-B3CD-49B3-902C-AB610000D8F3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7836132" y="2704840"/>
            <a:ext cx="962891" cy="13838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FFC41-4407-4D36-B834-A744AA91A98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7836132" y="4088691"/>
            <a:ext cx="96289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0FE560-DB1B-4FD1-9FBB-9D94D6B8BEB4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7836132" y="4088691"/>
            <a:ext cx="962891" cy="138385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5128E6-2C82-46C9-9653-5B3A20ED7C58}"/>
              </a:ext>
            </a:extLst>
          </p:cNvPr>
          <p:cNvCxnSpPr>
            <a:stCxn id="6" idx="5"/>
            <a:endCxn id="5" idx="1"/>
          </p:cNvCxnSpPr>
          <p:nvPr/>
        </p:nvCxnSpPr>
        <p:spPr>
          <a:xfrm>
            <a:off x="5295237" y="3051641"/>
            <a:ext cx="1173452" cy="10370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D45FF6-80B0-4F71-8673-23B62B269105}"/>
              </a:ext>
            </a:extLst>
          </p:cNvPr>
          <p:cNvCxnSpPr>
            <a:stCxn id="7" idx="6"/>
            <a:endCxn id="5" idx="1"/>
          </p:cNvCxnSpPr>
          <p:nvPr/>
        </p:nvCxnSpPr>
        <p:spPr>
          <a:xfrm flipV="1">
            <a:off x="5584766" y="4088691"/>
            <a:ext cx="883923" cy="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4B9F6D-65C1-4133-A1CC-4728E48DC938}"/>
              </a:ext>
            </a:extLst>
          </p:cNvPr>
          <p:cNvCxnSpPr>
            <a:stCxn id="8" idx="7"/>
            <a:endCxn id="5" idx="1"/>
          </p:cNvCxnSpPr>
          <p:nvPr/>
        </p:nvCxnSpPr>
        <p:spPr>
          <a:xfrm flipV="1">
            <a:off x="5295236" y="4088691"/>
            <a:ext cx="1173453" cy="10370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376057-574F-4560-8A4E-8431068037EA}"/>
              </a:ext>
            </a:extLst>
          </p:cNvPr>
          <p:cNvCxnSpPr>
            <a:stCxn id="9" idx="6"/>
            <a:endCxn id="7" idx="2"/>
          </p:cNvCxnSpPr>
          <p:nvPr/>
        </p:nvCxnSpPr>
        <p:spPr>
          <a:xfrm>
            <a:off x="2815242" y="4088693"/>
            <a:ext cx="7924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CDBBB-8790-4727-9575-4D42603E7FB0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815242" y="5472542"/>
            <a:ext cx="792483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0ADC427A-7252-4115-8284-F3A8F97E3359}"/>
              </a:ext>
            </a:extLst>
          </p:cNvPr>
          <p:cNvSpPr/>
          <p:nvPr/>
        </p:nvSpPr>
        <p:spPr>
          <a:xfrm>
            <a:off x="6360623" y="1665531"/>
            <a:ext cx="1583574" cy="835429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Author Gender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54656F-9081-4B35-94F0-9E02059C555E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7152410" y="2500960"/>
            <a:ext cx="1" cy="10141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0076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DDFA-9F7B-4FCF-B8E3-9838C06B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9AA92F0-E731-4EE5-9221-141D7154F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5577" y="1531530"/>
            <a:ext cx="9520846" cy="49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87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217DC5-8E47-4DDF-B2D5-157E8D40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1501E0-F501-491B-8E29-2B9F7CAD78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031" y="2792759"/>
            <a:ext cx="4757938" cy="241706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0D256A-0F67-48B7-A00B-A18C5B1A9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031" y="2792759"/>
            <a:ext cx="4757938" cy="2417069"/>
          </a:xfrm>
        </p:spPr>
      </p:pic>
    </p:spTree>
    <p:extLst>
      <p:ext uri="{BB962C8B-B14F-4D97-AF65-F5344CB8AC3E}">
        <p14:creationId xmlns:p14="http://schemas.microsoft.com/office/powerpoint/2010/main" val="2306546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270D-2B02-48CC-821B-AEBC5A0E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3944-F96A-4B56-8179-A9A90EA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Over-links authors, which can cause some gender errors</a:t>
            </a:r>
          </a:p>
          <a:p>
            <a:r>
              <a:rPr lang="en-US" dirty="0"/>
              <a:t>Over-links books, causing some gender and book errors</a:t>
            </a:r>
          </a:p>
          <a:p>
            <a:r>
              <a:rPr lang="en-US" dirty="0"/>
              <a:t>Only records binary gender</a:t>
            </a:r>
          </a:p>
          <a:p>
            <a:r>
              <a:rPr lang="en-US" dirty="0"/>
              <a:t>Unknown gender distribution of unknown books</a:t>
            </a:r>
          </a:p>
          <a:p>
            <a:pPr lvl="1"/>
            <a:r>
              <a:rPr lang="en-US" dirty="0"/>
              <a:t>Presence of the label is probably biased, we don’t know how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 has linked data that should help; not yet publicly available</a:t>
            </a:r>
          </a:p>
        </p:txBody>
      </p:sp>
    </p:spTree>
    <p:extLst>
      <p:ext uri="{BB962C8B-B14F-4D97-AF65-F5344CB8AC3E}">
        <p14:creationId xmlns:p14="http://schemas.microsoft.com/office/powerpoint/2010/main" val="3971182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1DB3-5F21-47F8-BB26-5577B1EF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E708-D0E4-442A-A026-5A852E369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Rust program</a:t>
            </a:r>
          </a:p>
          <a:p>
            <a:r>
              <a:rPr lang="en-US" dirty="0"/>
              <a:t>Parses raw data files</a:t>
            </a:r>
          </a:p>
          <a:p>
            <a:r>
              <a:rPr lang="en-US" dirty="0"/>
              <a:t>Loads into SQL database</a:t>
            </a:r>
          </a:p>
          <a:p>
            <a:r>
              <a:rPr lang="en-US" dirty="0"/>
              <a:t>Cleans ISBNs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Rust:</a:t>
            </a:r>
          </a:p>
          <a:p>
            <a:r>
              <a:rPr lang="en-US" dirty="0"/>
              <a:t>Compiled language (fast like C)</a:t>
            </a:r>
          </a:p>
          <a:p>
            <a:r>
              <a:rPr lang="en-US" dirty="0"/>
              <a:t>High-level features (memory management, types, strings, XML parsers,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4714D-CAE5-421E-A87F-7DB606047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PostgreSQL</a:t>
            </a:r>
            <a:endParaRPr lang="en-US" dirty="0"/>
          </a:p>
          <a:p>
            <a:r>
              <a:rPr lang="en-US" dirty="0"/>
              <a:t>Stores data</a:t>
            </a:r>
          </a:p>
          <a:p>
            <a:r>
              <a:rPr lang="en-US" dirty="0"/>
              <a:t>Extracts desired fields from natural objects</a:t>
            </a:r>
          </a:p>
          <a:p>
            <a:r>
              <a:rPr lang="en-US" dirty="0"/>
              <a:t>Integrates data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Python</a:t>
            </a:r>
            <a:endParaRPr lang="en-US" dirty="0"/>
          </a:p>
          <a:p>
            <a:r>
              <a:rPr lang="en-US" dirty="0"/>
              <a:t>Clusters books</a:t>
            </a:r>
          </a:p>
          <a:p>
            <a:r>
              <a:rPr lang="en-US" dirty="0"/>
              <a:t>Computes statistics</a:t>
            </a:r>
          </a:p>
          <a:p>
            <a:r>
              <a:rPr lang="en-US" dirty="0"/>
              <a:t>DVC controls whole process</a:t>
            </a:r>
          </a:p>
        </p:txBody>
      </p:sp>
    </p:spTree>
    <p:extLst>
      <p:ext uri="{BB962C8B-B14F-4D97-AF65-F5344CB8AC3E}">
        <p14:creationId xmlns:p14="http://schemas.microsoft.com/office/powerpoint/2010/main" val="908789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36" y="365125"/>
            <a:ext cx="66612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36" y="1825625"/>
            <a:ext cx="6661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decisions go into a serious data integration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and justify them 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workflow to make it transparent and reproducible.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Erol Ahmed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39DC9-9156-4307-A59C-BB04E5761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29B6-3277-44C4-882C-0EB5A432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A65D-762A-4B2F-8B2D-30956C81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Are book authors of different genders well-represented in user ratings and reviews ratings in online book platforms?</a:t>
            </a:r>
          </a:p>
        </p:txBody>
      </p:sp>
      <p:pic>
        <p:nvPicPr>
          <p:cNvPr id="4" name="Picture 3" descr="A sculpture of a question mark, from the science center in Vancouver.">
            <a:extLst>
              <a:ext uri="{FF2B5EF4-FFF2-40B4-BE49-F238E27FC236}">
                <a16:creationId xmlns:a16="http://schemas.microsoft.com/office/drawing/2014/main" id="{93F51350-A273-4CCF-BCBE-B2921EDAFD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890953" y="556953"/>
            <a:ext cx="6858000" cy="57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31DE-7EC2-4A8B-BBA7-9E9A942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C8B4C-66F8-40BB-A151-42969F6CF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54" y="2169621"/>
            <a:ext cx="2780607" cy="2780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094F3-AA35-4F36-BE38-910F0F088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3177" y="2457101"/>
            <a:ext cx="2205646" cy="2205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08189-66A3-487E-88FD-E1A7030BE4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539" y="2308859"/>
            <a:ext cx="2502132" cy="25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5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FA82-1A29-4318-A687-11B6B3E1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5A52-98A0-4316-BBEE-665BE1D2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“Easy” public data:</a:t>
            </a:r>
          </a:p>
          <a:p>
            <a:r>
              <a:rPr lang="en-US" dirty="0"/>
              <a:t>Library of Congress Open MARC Data (10.5M records)</a:t>
            </a:r>
          </a:p>
          <a:p>
            <a:r>
              <a:rPr lang="en-US" dirty="0" err="1"/>
              <a:t>OpenLibrary</a:t>
            </a:r>
            <a:r>
              <a:rPr lang="en-US" dirty="0"/>
              <a:t> (26.7M records)</a:t>
            </a:r>
          </a:p>
          <a:p>
            <a:r>
              <a:rPr lang="en-US" dirty="0" err="1"/>
              <a:t>GoodReads</a:t>
            </a:r>
            <a:r>
              <a:rPr lang="en-US" dirty="0"/>
              <a:t> (crawled by UCSD; limited data)</a:t>
            </a:r>
          </a:p>
        </p:txBody>
      </p:sp>
    </p:spTree>
    <p:extLst>
      <p:ext uri="{BB962C8B-B14F-4D97-AF65-F5344CB8AC3E}">
        <p14:creationId xmlns:p14="http://schemas.microsoft.com/office/powerpoint/2010/main" val="17141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59D1-7A6D-456B-8D1E-9173DBB8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BB54-BB68-463A-8FB1-51D19C5E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Standard format for book and author data</a:t>
            </a:r>
          </a:p>
          <a:p>
            <a:r>
              <a:rPr lang="en-US" dirty="0"/>
              <a:t>Stores data in fields and subfields with numeric tags</a:t>
            </a:r>
          </a:p>
          <a:p>
            <a:r>
              <a:rPr lang="en-US" dirty="0"/>
              <a:t>Available in XML format</a:t>
            </a:r>
          </a:p>
          <a:p>
            <a:pPr lvl="1"/>
            <a:r>
              <a:rPr lang="en-US" dirty="0"/>
              <a:t>Same structure and tags</a:t>
            </a:r>
          </a:p>
          <a:p>
            <a:pPr lvl="1"/>
            <a:r>
              <a:rPr lang="en-US" dirty="0"/>
              <a:t>Easier to parse w/ standard tools</a:t>
            </a:r>
          </a:p>
          <a:p>
            <a:pPr lvl="1"/>
            <a:r>
              <a:rPr lang="en-US" dirty="0"/>
              <a:t>Still must know MARC fields!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CB4F8-DAAA-43E8-BDA7-3A00B1A33746}"/>
              </a:ext>
            </a:extLst>
          </p:cNvPr>
          <p:cNvSpPr txBox="1"/>
          <p:nvPr/>
        </p:nvSpPr>
        <p:spPr>
          <a:xfrm>
            <a:off x="6096000" y="0"/>
            <a:ext cx="6096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Leader/00-23	*****</a:t>
            </a:r>
            <a:r>
              <a:rPr lang="en-US" sz="1600" dirty="0" err="1"/>
              <a:t>nam</a:t>
            </a:r>
            <a:r>
              <a:rPr lang="en-US" sz="1600" dirty="0"/>
              <a:t>##22*****#a#4500</a:t>
            </a:r>
          </a:p>
          <a:p>
            <a:r>
              <a:rPr lang="en-US" sz="1600" dirty="0"/>
              <a:t>001	&lt;control number&gt;</a:t>
            </a:r>
          </a:p>
          <a:p>
            <a:r>
              <a:rPr lang="en-US" sz="1600" dirty="0"/>
              <a:t>003	&lt;control number identifier&gt;</a:t>
            </a:r>
          </a:p>
          <a:p>
            <a:r>
              <a:rPr lang="en-US" sz="1600" dirty="0"/>
              <a:t>005	19920331092212.7</a:t>
            </a:r>
          </a:p>
          <a:p>
            <a:r>
              <a:rPr lang="en-US" sz="1600" dirty="0"/>
              <a:t>007/00-01	ta</a:t>
            </a:r>
          </a:p>
          <a:p>
            <a:r>
              <a:rPr lang="en-US" sz="1600" dirty="0"/>
              <a:t>008/00-39	820305s1991####</a:t>
            </a:r>
            <a:r>
              <a:rPr lang="en-US" sz="1600" dirty="0" err="1"/>
              <a:t>nyu</a:t>
            </a:r>
            <a:r>
              <a:rPr lang="en-US" sz="1600" dirty="0"/>
              <a:t>###########001#0#eng##</a:t>
            </a:r>
          </a:p>
          <a:p>
            <a:r>
              <a:rPr lang="en-US" sz="1600" dirty="0"/>
              <a:t>020	##$a0845348116 :$c$29.95 (£19.50 U.K.)</a:t>
            </a:r>
          </a:p>
          <a:p>
            <a:r>
              <a:rPr lang="en-US" sz="1600" dirty="0"/>
              <a:t>020	##$a0845348205 (</a:t>
            </a:r>
            <a:r>
              <a:rPr lang="en-US" sz="1600" dirty="0" err="1"/>
              <a:t>pbk</a:t>
            </a:r>
            <a:r>
              <a:rPr lang="en-US" sz="1600" dirty="0"/>
              <a:t>.)</a:t>
            </a:r>
          </a:p>
          <a:p>
            <a:r>
              <a:rPr lang="en-US" sz="1600" dirty="0"/>
              <a:t>040	##$a[organization code]$c[organization code]</a:t>
            </a:r>
          </a:p>
          <a:p>
            <a:r>
              <a:rPr lang="en-US" sz="1600" dirty="0"/>
              <a:t>050	14$aPN1992.8.S4$bT47 1991</a:t>
            </a:r>
          </a:p>
          <a:p>
            <a:r>
              <a:rPr lang="en-US" sz="1600" dirty="0"/>
              <a:t>082	04$a791.45/75/0973$219</a:t>
            </a:r>
          </a:p>
          <a:p>
            <a:r>
              <a:rPr lang="en-US" sz="1600" dirty="0"/>
              <a:t>100	1#$</a:t>
            </a:r>
            <a:r>
              <a:rPr lang="en-US" sz="1600" dirty="0" err="1"/>
              <a:t>aTerrace</a:t>
            </a:r>
            <a:r>
              <a:rPr lang="en-US" sz="1600" dirty="0"/>
              <a:t>, Vincent,$d1948-</a:t>
            </a:r>
          </a:p>
          <a:p>
            <a:r>
              <a:rPr lang="en-US" sz="1600" dirty="0"/>
              <a:t>245	10$aFifty years of television :$</a:t>
            </a:r>
            <a:r>
              <a:rPr lang="en-US" sz="1600" dirty="0" err="1"/>
              <a:t>ba</a:t>
            </a:r>
            <a:r>
              <a:rPr lang="en-US" sz="1600" dirty="0"/>
              <a:t> guide to series and pilots, 1937-1988 /$</a:t>
            </a:r>
            <a:r>
              <a:rPr lang="en-US" sz="1600" dirty="0" err="1"/>
              <a:t>cVincent</a:t>
            </a:r>
            <a:r>
              <a:rPr lang="en-US" sz="1600" dirty="0"/>
              <a:t> Terrace.</a:t>
            </a:r>
          </a:p>
          <a:p>
            <a:r>
              <a:rPr lang="en-US" sz="1600" dirty="0"/>
              <a:t>246	1#$a50 years of television</a:t>
            </a:r>
          </a:p>
          <a:p>
            <a:r>
              <a:rPr lang="en-US" sz="1600" dirty="0"/>
              <a:t>260	##$</a:t>
            </a:r>
            <a:r>
              <a:rPr lang="en-US" sz="1600" dirty="0" err="1"/>
              <a:t>aNew</a:t>
            </a:r>
            <a:r>
              <a:rPr lang="en-US" sz="1600" dirty="0"/>
              <a:t> York :$</a:t>
            </a:r>
            <a:r>
              <a:rPr lang="en-US" sz="1600" dirty="0" err="1"/>
              <a:t>bCornwall</a:t>
            </a:r>
            <a:r>
              <a:rPr lang="en-US" sz="1600" dirty="0"/>
              <a:t> Books,$cc1991.</a:t>
            </a:r>
          </a:p>
          <a:p>
            <a:r>
              <a:rPr lang="en-US" sz="1600" dirty="0"/>
              <a:t>300	##$a864 p. ;$c24 cm.</a:t>
            </a:r>
          </a:p>
          <a:p>
            <a:r>
              <a:rPr lang="en-US" sz="1600" dirty="0"/>
              <a:t>500	##$</a:t>
            </a:r>
            <a:r>
              <a:rPr lang="en-US" sz="1600" dirty="0" err="1"/>
              <a:t>aIncludes</a:t>
            </a:r>
            <a:r>
              <a:rPr lang="en-US" sz="1600" dirty="0"/>
              <a:t> index.</a:t>
            </a:r>
          </a:p>
          <a:p>
            <a:r>
              <a:rPr lang="en-US" sz="1600" dirty="0"/>
              <a:t>650	#0$aTelevision pilot </a:t>
            </a:r>
            <a:r>
              <a:rPr lang="en-US" sz="1600" dirty="0" err="1"/>
              <a:t>programs$zUnited</a:t>
            </a:r>
            <a:r>
              <a:rPr lang="en-US" sz="1600" dirty="0"/>
              <a:t> </a:t>
            </a:r>
            <a:r>
              <a:rPr lang="en-US" sz="1600" dirty="0" err="1"/>
              <a:t>States$vCatalogs</a:t>
            </a:r>
            <a:r>
              <a:rPr lang="en-US" sz="1600" dirty="0"/>
              <a:t>.</a:t>
            </a:r>
          </a:p>
          <a:p>
            <a:r>
              <a:rPr lang="en-US" sz="1600" dirty="0"/>
              <a:t>650	#0$aTelevision </a:t>
            </a:r>
            <a:r>
              <a:rPr lang="en-US" sz="1600" dirty="0" err="1"/>
              <a:t>serials$zUnited</a:t>
            </a:r>
            <a:r>
              <a:rPr lang="en-US" sz="1600" dirty="0"/>
              <a:t> </a:t>
            </a:r>
            <a:r>
              <a:rPr lang="en-US" sz="1600" dirty="0" err="1"/>
              <a:t>States$vCatalogs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4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BBBF-2EA9-4A7B-B06E-4F9CD709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1297-EE4C-491A-8B4F-EF6F5032E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 catalogs many things: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Periodicals</a:t>
            </a:r>
          </a:p>
          <a:p>
            <a:r>
              <a:rPr lang="en-US" dirty="0"/>
              <a:t>Government records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Films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2A670-7379-4B48-953A-8F5C584A00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“book” is:</a:t>
            </a:r>
          </a:p>
          <a:p>
            <a:r>
              <a:rPr lang="en-US" dirty="0"/>
              <a:t>Textual (MARC format ‘t’)</a:t>
            </a:r>
          </a:p>
          <a:p>
            <a:pPr lvl="1"/>
            <a:r>
              <a:rPr lang="en-US" dirty="0"/>
              <a:t>Also included ‘a’ (Map) to catch atlases</a:t>
            </a:r>
          </a:p>
          <a:p>
            <a:r>
              <a:rPr lang="en-US" dirty="0"/>
              <a:t>Not a government record</a:t>
            </a:r>
          </a:p>
        </p:txBody>
      </p:sp>
    </p:spTree>
    <p:extLst>
      <p:ext uri="{BB962C8B-B14F-4D97-AF65-F5344CB8AC3E}">
        <p14:creationId xmlns:p14="http://schemas.microsoft.com/office/powerpoint/2010/main" val="400185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0A1-47F8-4D02-880B-E6E3B9B9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Standard Book Number (ISBN)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B02D-4BBA-4E6A-8C5C-9635CA43A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Identifies books across publishers</a:t>
            </a:r>
          </a:p>
          <a:p>
            <a:r>
              <a:rPr lang="en-US" dirty="0"/>
              <a:t>Defined to identify a single edition of a book</a:t>
            </a:r>
          </a:p>
          <a:p>
            <a:r>
              <a:rPr lang="en-US" dirty="0"/>
              <a:t>Come in 10- and 13-digit formats</a:t>
            </a:r>
          </a:p>
          <a:p>
            <a:pPr lvl="1"/>
            <a:r>
              <a:rPr lang="en-US" dirty="0"/>
              <a:t>13-digit is variant of EAN</a:t>
            </a:r>
          </a:p>
          <a:p>
            <a:pPr lvl="1"/>
            <a:r>
              <a:rPr lang="en-US" dirty="0"/>
              <a:t>Can convert 10 to 13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F7250-742E-4922-87DC-84E8F2F3D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Problems:</a:t>
            </a:r>
          </a:p>
          <a:p>
            <a:r>
              <a:rPr lang="en-US" dirty="0"/>
              <a:t>Many formats, surrounding text, etc.</a:t>
            </a:r>
          </a:p>
          <a:p>
            <a:r>
              <a:rPr lang="en-US" dirty="0"/>
              <a:t>Corrupt ISBNs</a:t>
            </a:r>
          </a:p>
          <a:p>
            <a:pPr lvl="1"/>
            <a:r>
              <a:rPr lang="en-US" dirty="0"/>
              <a:t>Extra digits</a:t>
            </a:r>
          </a:p>
          <a:p>
            <a:pPr lvl="1"/>
            <a:r>
              <a:rPr lang="en-US" dirty="0"/>
              <a:t>Missing digits</a:t>
            </a:r>
          </a:p>
          <a:p>
            <a:pPr lvl="1"/>
            <a:r>
              <a:rPr lang="en-US" dirty="0"/>
              <a:t>Incorrect check digit</a:t>
            </a:r>
          </a:p>
          <a:p>
            <a:r>
              <a:rPr lang="en-US" dirty="0"/>
              <a:t>Non-ISBNs in ISBN field</a:t>
            </a:r>
          </a:p>
          <a:p>
            <a:pPr lvl="1"/>
            <a:r>
              <a:rPr lang="en-US" dirty="0"/>
              <a:t>$15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3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15574</TotalTime>
  <Words>1475</Words>
  <Application>Microsoft Office PowerPoint</Application>
  <PresentationFormat>Widescreen</PresentationFormat>
  <Paragraphs>275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Oswald</vt:lpstr>
      <vt:lpstr>Lato</vt:lpstr>
      <vt:lpstr>Office Theme</vt:lpstr>
      <vt:lpstr>CS 533 INTRO TO DATA SCIENCE</vt:lpstr>
      <vt:lpstr>A REAL EXAMPLE</vt:lpstr>
      <vt:lpstr>Learning Outcomes</vt:lpstr>
      <vt:lpstr>Question</vt:lpstr>
      <vt:lpstr>Data Requirements</vt:lpstr>
      <vt:lpstr>Books</vt:lpstr>
      <vt:lpstr>MARC</vt:lpstr>
      <vt:lpstr>What is a Book?</vt:lpstr>
      <vt:lpstr>International Standard Book Number (ISBN)</vt:lpstr>
      <vt:lpstr>Other Identifiers</vt:lpstr>
      <vt:lpstr>Real “ISBNs”</vt:lpstr>
      <vt:lpstr>Cleaning ISBNs</vt:lpstr>
      <vt:lpstr>Development Process</vt:lpstr>
      <vt:lpstr>OpenLibrary</vt:lpstr>
      <vt:lpstr>What is a Book?</vt:lpstr>
      <vt:lpstr>Grouping by Connected Components</vt:lpstr>
      <vt:lpstr>Problems with Grouping</vt:lpstr>
      <vt:lpstr>Integration So Far</vt:lpstr>
      <vt:lpstr>Book Ratings and Reviews</vt:lpstr>
      <vt:lpstr>BookCrossing and Amazon Linking</vt:lpstr>
      <vt:lpstr>GoodReads Linking</vt:lpstr>
      <vt:lpstr>Integration So Far</vt:lpstr>
      <vt:lpstr>Author Data</vt:lpstr>
      <vt:lpstr>Authority Records</vt:lpstr>
      <vt:lpstr>Recording Gender</vt:lpstr>
      <vt:lpstr>Un-Recording Gender</vt:lpstr>
      <vt:lpstr>Linking Authority</vt:lpstr>
      <vt:lpstr>Linking by Name</vt:lpstr>
      <vt:lpstr>Names</vt:lpstr>
      <vt:lpstr>Integration</vt:lpstr>
      <vt:lpstr>Measuring</vt:lpstr>
      <vt:lpstr>Representation</vt:lpstr>
      <vt:lpstr>Limitations</vt:lpstr>
      <vt:lpstr>Software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592</cp:revision>
  <dcterms:created xsi:type="dcterms:W3CDTF">2020-03-17T14:53:53Z</dcterms:created>
  <dcterms:modified xsi:type="dcterms:W3CDTF">2020-10-04T02:02:40Z</dcterms:modified>
</cp:coreProperties>
</file>