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12" r:id="rId5"/>
    <p:sldId id="315" r:id="rId6"/>
    <p:sldId id="313" r:id="rId7"/>
    <p:sldId id="314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55A7CA3-261C-4296-9348-6341F7728D4F}"/>
    <pc:docChg chg="custSel addSld delSld modSld">
      <pc:chgData name="" userId="495979f9a431ddb0" providerId="LiveId" clId="{A55A7CA3-261C-4296-9348-6341F7728D4F}" dt="2020-10-07T21:15:51.526" v="1552"/>
      <pc:docMkLst>
        <pc:docMk/>
      </pc:docMkLst>
      <pc:sldChg chg="modSp">
        <pc:chgData name="" userId="495979f9a431ddb0" providerId="LiveId" clId="{A55A7CA3-261C-4296-9348-6341F7728D4F}" dt="2020-10-06T20:56:23.646" v="1350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6T20:56:23.646" v="135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6T21:00:49.931" v="1551" actId="114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6T21:00:49.931" v="155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6T19:54:18.324" v="30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A55A7CA3-261C-4296-9348-6341F7728D4F}" dt="2020-10-06T19:56:31.254" v="212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A55A7CA3-261C-4296-9348-6341F7728D4F}" dt="2020-10-06T21:00:47.085" v="1547" actId="1076"/>
          <ac:picMkLst>
            <pc:docMk/>
            <pc:sldMk cId="3777021594" sldId="303"/>
            <ac:picMk id="3" creationId="{110B5B63-2A99-4E52-BC0E-E930AFDCD87A}"/>
          </ac:picMkLst>
        </pc:picChg>
        <pc:picChg chg="del">
          <ac:chgData name="" userId="495979f9a431ddb0" providerId="LiveId" clId="{A55A7CA3-261C-4296-9348-6341F7728D4F}" dt="2020-10-06T21:00:28.597" v="1545" actId="478"/>
          <ac:picMkLst>
            <pc:docMk/>
            <pc:sldMk cId="3777021594" sldId="303"/>
            <ac:picMk id="4" creationId="{8DA685F5-34E7-4141-838D-3C7704C62229}"/>
          </ac:picMkLst>
        </pc:picChg>
      </pc:sldChg>
      <pc:sldChg chg="addSp delSp modSp">
        <pc:chgData name="" userId="495979f9a431ddb0" providerId="LiveId" clId="{A55A7CA3-261C-4296-9348-6341F7728D4F}" dt="2020-10-06T21:00:23.453" v="1544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6T20:59:40.889" v="1539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6T21:00:23.453" v="154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A55A7CA3-261C-4296-9348-6341F7728D4F}" dt="2020-10-06T21:00:20.211" v="1542" actId="1076"/>
          <ac:picMkLst>
            <pc:docMk/>
            <pc:sldMk cId="4232748695" sldId="307"/>
            <ac:picMk id="5" creationId="{3F3371D1-B35D-43D8-AFF0-E5E46748C22D}"/>
          </ac:picMkLst>
        </pc:picChg>
        <pc:picChg chg="del">
          <ac:chgData name="" userId="495979f9a431ddb0" providerId="LiveId" clId="{A55A7CA3-261C-4296-9348-6341F7728D4F}" dt="2020-10-06T21:00:17.468" v="1541" actId="478"/>
          <ac:picMkLst>
            <pc:docMk/>
            <pc:sldMk cId="4232748695" sldId="307"/>
            <ac:picMk id="7" creationId="{80171FE1-3DD9-48E7-BAA3-58AD662EC7FD}"/>
          </ac:picMkLst>
        </pc:picChg>
      </pc:sldChg>
      <pc:sldChg chg="del">
        <pc:chgData name="" userId="495979f9a431ddb0" providerId="LiveId" clId="{A55A7CA3-261C-4296-9348-6341F7728D4F}" dt="2020-10-06T20:02:51.952" v="214" actId="2696"/>
        <pc:sldMkLst>
          <pc:docMk/>
          <pc:sldMk cId="1794387665" sldId="308"/>
        </pc:sldMkLst>
      </pc:sldChg>
      <pc:sldChg chg="del">
        <pc:chgData name="" userId="495979f9a431ddb0" providerId="LiveId" clId="{A55A7CA3-261C-4296-9348-6341F7728D4F}" dt="2020-10-06T20:02:51.956" v="215" actId="2696"/>
        <pc:sldMkLst>
          <pc:docMk/>
          <pc:sldMk cId="3108056966" sldId="309"/>
        </pc:sldMkLst>
      </pc:sldChg>
      <pc:sldChg chg="del">
        <pc:chgData name="" userId="495979f9a431ddb0" providerId="LiveId" clId="{A55A7CA3-261C-4296-9348-6341F7728D4F}" dt="2020-10-06T20:02:51.960" v="216" actId="2696"/>
        <pc:sldMkLst>
          <pc:docMk/>
          <pc:sldMk cId="2402180230" sldId="310"/>
        </pc:sldMkLst>
      </pc:sldChg>
      <pc:sldChg chg="del">
        <pc:chgData name="" userId="495979f9a431ddb0" providerId="LiveId" clId="{A55A7CA3-261C-4296-9348-6341F7728D4F}" dt="2020-10-06T20:02:51.964" v="217" actId="2696"/>
        <pc:sldMkLst>
          <pc:docMk/>
          <pc:sldMk cId="572984239" sldId="311"/>
        </pc:sldMkLst>
      </pc:sldChg>
      <pc:sldChg chg="addSp delSp modSp add">
        <pc:chgData name="" userId="495979f9a431ddb0" providerId="LiveId" clId="{A55A7CA3-261C-4296-9348-6341F7728D4F}" dt="2020-10-07T21:15:51.526" v="1552"/>
        <pc:sldMkLst>
          <pc:docMk/>
          <pc:sldMk cId="879169697" sldId="312"/>
        </pc:sldMkLst>
        <pc:spChg chg="mod">
          <ac:chgData name="" userId="495979f9a431ddb0" providerId="LiveId" clId="{A55A7CA3-261C-4296-9348-6341F7728D4F}" dt="2020-10-06T20:14:38.097" v="326" actId="27636"/>
          <ac:spMkLst>
            <pc:docMk/>
            <pc:sldMk cId="879169697" sldId="312"/>
            <ac:spMk id="3" creationId="{0C015B39-8A3B-4CCD-88E1-671845212739}"/>
          </ac:spMkLst>
        </pc:spChg>
        <pc:spChg chg="add del mod">
          <ac:chgData name="" userId="495979f9a431ddb0" providerId="LiveId" clId="{A55A7CA3-261C-4296-9348-6341F7728D4F}" dt="2020-10-06T20:03:07.742" v="220"/>
          <ac:spMkLst>
            <pc:docMk/>
            <pc:sldMk cId="879169697" sldId="312"/>
            <ac:spMk id="5" creationId="{698DFDA5-E560-44DD-BB42-35DDD53FAC99}"/>
          </ac:spMkLst>
        </pc:spChg>
        <pc:picChg chg="add mod">
          <ac:chgData name="" userId="495979f9a431ddb0" providerId="LiveId" clId="{A55A7CA3-261C-4296-9348-6341F7728D4F}" dt="2020-10-06T20:14:18.018" v="273" actId="1076"/>
          <ac:picMkLst>
            <pc:docMk/>
            <pc:sldMk cId="879169697" sldId="312"/>
            <ac:picMk id="6" creationId="{82F0F380-F894-4673-B803-3B45DBC1D56D}"/>
          </ac:picMkLst>
        </pc:picChg>
        <pc:picChg chg="add del">
          <ac:chgData name="" userId="495979f9a431ddb0" providerId="LiveId" clId="{A55A7CA3-261C-4296-9348-6341F7728D4F}" dt="2020-10-06T20:03:30.580" v="222" actId="478"/>
          <ac:picMkLst>
            <pc:docMk/>
            <pc:sldMk cId="879169697" sldId="312"/>
            <ac:picMk id="7" creationId="{A7352EE8-E8F6-4E8E-844C-2AACB0EDB419}"/>
          </ac:picMkLst>
        </pc:picChg>
        <pc:inkChg chg="del">
          <ac:chgData name="" userId="495979f9a431ddb0" providerId="LiveId" clId="{A55A7CA3-261C-4296-9348-6341F7728D4F}" dt="2020-10-06T20:02:54.988" v="218" actId="478"/>
          <ac:inkMkLst>
            <pc:docMk/>
            <pc:sldMk cId="879169697" sldId="312"/>
            <ac:inkMk id="4" creationId="{45307F63-49EC-4738-A915-743EA0984768}"/>
          </ac:inkMkLst>
        </pc:inkChg>
        <pc:inkChg chg="add">
          <ac:chgData name="" userId="495979f9a431ddb0" providerId="LiveId" clId="{A55A7CA3-261C-4296-9348-6341F7728D4F}" dt="2020-10-07T21:15:51.526" v="1552"/>
          <ac:inkMkLst>
            <pc:docMk/>
            <pc:sldMk cId="879169697" sldId="312"/>
            <ac:inkMk id="4" creationId="{E2BECF24-39E7-43C3-A410-0F7584C9E5CA}"/>
          </ac:inkMkLst>
        </pc:inkChg>
      </pc:sldChg>
      <pc:sldChg chg="addSp delSp modSp add">
        <pc:chgData name="" userId="495979f9a431ddb0" providerId="LiveId" clId="{A55A7CA3-261C-4296-9348-6341F7728D4F}" dt="2020-10-06T20:40:23.877" v="1307" actId="20577"/>
        <pc:sldMkLst>
          <pc:docMk/>
          <pc:sldMk cId="2046819608" sldId="313"/>
        </pc:sldMkLst>
        <pc:spChg chg="mod">
          <ac:chgData name="" userId="495979f9a431ddb0" providerId="LiveId" clId="{A55A7CA3-261C-4296-9348-6341F7728D4F}" dt="2020-10-06T20:40:13.725" v="1262" actId="20577"/>
          <ac:spMkLst>
            <pc:docMk/>
            <pc:sldMk cId="2046819608" sldId="313"/>
            <ac:spMk id="2" creationId="{7A2A63C7-1446-415C-86D9-8F8704B41B85}"/>
          </ac:spMkLst>
        </pc:spChg>
        <pc:spChg chg="del">
          <ac:chgData name="" userId="495979f9a431ddb0" providerId="LiveId" clId="{A55A7CA3-261C-4296-9348-6341F7728D4F}" dt="2020-10-06T20:14:05.823" v="248"/>
          <ac:spMkLst>
            <pc:docMk/>
            <pc:sldMk cId="2046819608" sldId="313"/>
            <ac:spMk id="3" creationId="{56E0D162-CDB8-4D14-9802-02E117886EA3}"/>
          </ac:spMkLst>
        </pc:spChg>
        <pc:spChg chg="del">
          <ac:chgData name="" userId="495979f9a431ddb0" providerId="LiveId" clId="{A55A7CA3-261C-4296-9348-6341F7728D4F}" dt="2020-10-06T20:14:05.823" v="248"/>
          <ac:spMkLst>
            <pc:docMk/>
            <pc:sldMk cId="2046819608" sldId="313"/>
            <ac:spMk id="4" creationId="{BA5DFAD6-50F1-4EFF-88B6-62ED32E081BD}"/>
          </ac:spMkLst>
        </pc:spChg>
        <pc:spChg chg="add mod">
          <ac:chgData name="" userId="495979f9a431ddb0" providerId="LiveId" clId="{A55A7CA3-261C-4296-9348-6341F7728D4F}" dt="2020-10-06T20:40:23.877" v="1307" actId="20577"/>
          <ac:spMkLst>
            <pc:docMk/>
            <pc:sldMk cId="2046819608" sldId="313"/>
            <ac:spMk id="5" creationId="{27101687-6359-4101-AB19-2C6811210138}"/>
          </ac:spMkLst>
        </pc:spChg>
      </pc:sldChg>
      <pc:sldChg chg="addSp modSp add">
        <pc:chgData name="" userId="495979f9a431ddb0" providerId="LiveId" clId="{A55A7CA3-261C-4296-9348-6341F7728D4F}" dt="2020-10-07T21:15:51.526" v="1552"/>
        <pc:sldMkLst>
          <pc:docMk/>
          <pc:sldMk cId="2463674068" sldId="314"/>
        </pc:sldMkLst>
        <pc:spChg chg="mod">
          <ac:chgData name="" userId="495979f9a431ddb0" providerId="LiveId" clId="{A55A7CA3-261C-4296-9348-6341F7728D4F}" dt="2020-10-06T20:26:53.962" v="488" actId="20577"/>
          <ac:spMkLst>
            <pc:docMk/>
            <pc:sldMk cId="2463674068" sldId="314"/>
            <ac:spMk id="2" creationId="{AFBF1DCE-01A7-40CE-A235-EEB130AD6AE2}"/>
          </ac:spMkLst>
        </pc:spChg>
        <pc:spChg chg="mod">
          <ac:chgData name="" userId="495979f9a431ddb0" providerId="LiveId" clId="{A55A7CA3-261C-4296-9348-6341F7728D4F}" dt="2020-10-06T20:36:15.014" v="968" actId="20577"/>
          <ac:spMkLst>
            <pc:docMk/>
            <pc:sldMk cId="2463674068" sldId="314"/>
            <ac:spMk id="3" creationId="{D878243B-6B54-422B-8E41-7D62FD74613D}"/>
          </ac:spMkLst>
        </pc:spChg>
        <pc:inkChg chg="add">
          <ac:chgData name="" userId="495979f9a431ddb0" providerId="LiveId" clId="{A55A7CA3-261C-4296-9348-6341F7728D4F}" dt="2020-10-07T21:15:51.526" v="1552"/>
          <ac:inkMkLst>
            <pc:docMk/>
            <pc:sldMk cId="2463674068" sldId="314"/>
            <ac:inkMk id="4" creationId="{C2B3F84A-3B6B-4E63-8C21-711EDCA19AF9}"/>
          </ac:inkMkLst>
        </pc:inkChg>
      </pc:sldChg>
      <pc:sldChg chg="addSp delSp modSp add">
        <pc:chgData name="" userId="495979f9a431ddb0" providerId="LiveId" clId="{A55A7CA3-261C-4296-9348-6341F7728D4F}" dt="2020-10-06T20:40:07.918" v="1254" actId="20577"/>
        <pc:sldMkLst>
          <pc:docMk/>
          <pc:sldMk cId="3551245581" sldId="315"/>
        </pc:sldMkLst>
        <pc:spChg chg="mod">
          <ac:chgData name="" userId="495979f9a431ddb0" providerId="LiveId" clId="{A55A7CA3-261C-4296-9348-6341F7728D4F}" dt="2020-10-06T20:38:31.962" v="1141" actId="20577"/>
          <ac:spMkLst>
            <pc:docMk/>
            <pc:sldMk cId="3551245581" sldId="315"/>
            <ac:spMk id="2" creationId="{39E221DE-D907-48F4-94FC-7CB8E1BA34E0}"/>
          </ac:spMkLst>
        </pc:spChg>
        <pc:spChg chg="del">
          <ac:chgData name="" userId="495979f9a431ddb0" providerId="LiveId" clId="{A55A7CA3-261C-4296-9348-6341F7728D4F}" dt="2020-10-06T20:38:40.873" v="1142"/>
          <ac:spMkLst>
            <pc:docMk/>
            <pc:sldMk cId="3551245581" sldId="315"/>
            <ac:spMk id="3" creationId="{07E0BA49-7DCE-43F7-A613-D03B05F893D9}"/>
          </ac:spMkLst>
        </pc:spChg>
        <pc:spChg chg="del">
          <ac:chgData name="" userId="495979f9a431ddb0" providerId="LiveId" clId="{A55A7CA3-261C-4296-9348-6341F7728D4F}" dt="2020-10-06T20:38:40.873" v="1142"/>
          <ac:spMkLst>
            <pc:docMk/>
            <pc:sldMk cId="3551245581" sldId="315"/>
            <ac:spMk id="4" creationId="{D6CD2636-28F4-4E2F-B3DD-4E1AF6785B66}"/>
          </ac:spMkLst>
        </pc:spChg>
        <pc:spChg chg="add mod">
          <ac:chgData name="" userId="495979f9a431ddb0" providerId="LiveId" clId="{A55A7CA3-261C-4296-9348-6341F7728D4F}" dt="2020-10-06T20:40:07.918" v="1254" actId="20577"/>
          <ac:spMkLst>
            <pc:docMk/>
            <pc:sldMk cId="3551245581" sldId="315"/>
            <ac:spMk id="5" creationId="{5AA24E2E-EA1B-4F1C-A3F4-33385C49F4DA}"/>
          </ac:spMkLst>
        </pc:spChg>
      </pc:sldChg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0223252B-13B8-4002-8A99-D6F29FC30FC7}"/>
    <pc:docChg chg="undo custSel addSld delSld modSld">
      <pc:chgData name="" userId="495979f9a431ddb0" providerId="LiveId" clId="{0223252B-13B8-4002-8A99-D6F29FC30FC7}" dt="2020-10-03T19:22:45.489" v="1423" actId="20577"/>
      <pc:docMkLst>
        <pc:docMk/>
      </pc:docMkLst>
      <pc:sldChg chg="modSp">
        <pc:chgData name="" userId="495979f9a431ddb0" providerId="LiveId" clId="{0223252B-13B8-4002-8A99-D6F29FC30FC7}" dt="2020-10-03T18:30:34.841" v="14" actId="20577"/>
        <pc:sldMkLst>
          <pc:docMk/>
          <pc:sldMk cId="1753943686" sldId="298"/>
        </pc:sldMkLst>
        <pc:spChg chg="mod">
          <ac:chgData name="" userId="495979f9a431ddb0" providerId="LiveId" clId="{0223252B-13B8-4002-8A99-D6F29FC30FC7}" dt="2020-10-03T18:30:34.841" v="1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223252B-13B8-4002-8A99-D6F29FC30FC7}" dt="2020-10-03T18:37:05.937" v="152" actId="1076"/>
        <pc:sldMkLst>
          <pc:docMk/>
          <pc:sldMk cId="3777021594" sldId="303"/>
        </pc:sldMkLst>
        <pc:spChg chg="mod">
          <ac:chgData name="" userId="495979f9a431ddb0" providerId="LiveId" clId="{0223252B-13B8-4002-8A99-D6F29FC30FC7}" dt="2020-10-03T18:36:57.107" v="14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223252B-13B8-4002-8A99-D6F29FC30FC7}" dt="2020-10-03T18:31:18.463" v="14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223252B-13B8-4002-8A99-D6F29FC30FC7}" dt="2020-10-03T18:36:58.261" v="150" actId="478"/>
          <ac:picMkLst>
            <pc:docMk/>
            <pc:sldMk cId="3777021594" sldId="303"/>
            <ac:picMk id="3" creationId="{50EDB7A2-3CE2-41C5-922C-84C44A287D6F}"/>
          </ac:picMkLst>
        </pc:picChg>
        <pc:picChg chg="add mod">
          <ac:chgData name="" userId="495979f9a431ddb0" providerId="LiveId" clId="{0223252B-13B8-4002-8A99-D6F29FC30FC7}" dt="2020-10-03T18:37:05.937" v="152" actId="1076"/>
          <ac:picMkLst>
            <pc:docMk/>
            <pc:sldMk cId="3777021594" sldId="303"/>
            <ac:picMk id="4" creationId="{8DA685F5-34E7-4141-838D-3C7704C62229}"/>
          </ac:picMkLst>
        </pc:picChg>
      </pc:sldChg>
      <pc:sldChg chg="addSp delSp modSp">
        <pc:chgData name="" userId="495979f9a431ddb0" providerId="LiveId" clId="{0223252B-13B8-4002-8A99-D6F29FC30FC7}" dt="2020-10-03T19:22:45.489" v="1423" actId="20577"/>
        <pc:sldMkLst>
          <pc:docMk/>
          <pc:sldMk cId="4232748695" sldId="307"/>
        </pc:sldMkLst>
        <pc:spChg chg="mod">
          <ac:chgData name="" userId="495979f9a431ddb0" providerId="LiveId" clId="{0223252B-13B8-4002-8A99-D6F29FC30FC7}" dt="2020-10-03T19:22:45.489" v="142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223252B-13B8-4002-8A99-D6F29FC30FC7}" dt="2020-10-03T19:21:51.654" v="1219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0223252B-13B8-4002-8A99-D6F29FC30FC7}" dt="2020-10-03T19:21:53.557" v="1220" actId="478"/>
          <ac:picMkLst>
            <pc:docMk/>
            <pc:sldMk cId="4232748695" sldId="307"/>
            <ac:picMk id="5" creationId="{BBBDD766-0454-40D5-85FF-6201F81EAE26}"/>
          </ac:picMkLst>
        </pc:picChg>
        <pc:picChg chg="add mod">
          <ac:chgData name="" userId="495979f9a431ddb0" providerId="LiveId" clId="{0223252B-13B8-4002-8A99-D6F29FC30FC7}" dt="2020-10-03T19:22:02.792" v="1222" actId="1076"/>
          <ac:picMkLst>
            <pc:docMk/>
            <pc:sldMk cId="4232748695" sldId="307"/>
            <ac:picMk id="7" creationId="{80171FE1-3DD9-48E7-BAA3-58AD662EC7FD}"/>
          </ac:picMkLst>
        </pc:picChg>
      </pc:sldChg>
    </pc:docChg>
  </pc:docChgLst>
  <pc:docChgLst>
    <pc:chgData userId="495979f9a431ddb0" providerId="LiveId" clId="{583A1F77-140B-438A-B527-1EE7E22C3CBD}"/>
    <pc:docChg chg="undo custSel addSld delSld modSld">
      <pc:chgData name="" userId="495979f9a431ddb0" providerId="LiveId" clId="{583A1F77-140B-438A-B527-1EE7E22C3CBD}" dt="2020-10-02T21:05:25.293" v="3004" actId="114"/>
      <pc:docMkLst>
        <pc:docMk/>
      </pc:docMkLst>
      <pc:sldChg chg="modSp">
        <pc:chgData name="" userId="495979f9a431ddb0" providerId="LiveId" clId="{583A1F77-140B-438A-B527-1EE7E22C3CBD}" dt="2020-10-02T19:41:57.382" v="14" actId="20577"/>
        <pc:sldMkLst>
          <pc:docMk/>
          <pc:sldMk cId="1753943686" sldId="298"/>
        </pc:sldMkLst>
        <pc:spChg chg="mod">
          <ac:chgData name="" userId="495979f9a431ddb0" providerId="LiveId" clId="{583A1F77-140B-438A-B527-1EE7E22C3CBD}" dt="2020-10-02T19:41:57.382" v="1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83A1F77-140B-438A-B527-1EE7E22C3CBD}" dt="2020-10-02T19:44:05.007" v="147" actId="114"/>
        <pc:sldMkLst>
          <pc:docMk/>
          <pc:sldMk cId="3777021594" sldId="303"/>
        </pc:sldMkLst>
        <pc:spChg chg="mod">
          <ac:chgData name="" userId="495979f9a431ddb0" providerId="LiveId" clId="{583A1F77-140B-438A-B527-1EE7E22C3CBD}" dt="2020-10-02T19:44:05.007" v="147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83A1F77-140B-438A-B527-1EE7E22C3CBD}" dt="2020-10-02T19:42:21.172" v="14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583A1F77-140B-438A-B527-1EE7E22C3CBD}" dt="2020-10-02T19:43:57.439" v="143" actId="1076"/>
          <ac:picMkLst>
            <pc:docMk/>
            <pc:sldMk cId="3777021594" sldId="303"/>
            <ac:picMk id="3" creationId="{50EDB7A2-3CE2-41C5-922C-84C44A287D6F}"/>
          </ac:picMkLst>
        </pc:picChg>
        <pc:picChg chg="del">
          <ac:chgData name="" userId="495979f9a431ddb0" providerId="LiveId" clId="{583A1F77-140B-438A-B527-1EE7E22C3CBD}" dt="2020-10-02T19:43:49.493" v="141" actId="478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583A1F77-140B-438A-B527-1EE7E22C3CBD}" dt="2020-10-02T21:05:25.293" v="3004" actId="114"/>
        <pc:sldMkLst>
          <pc:docMk/>
          <pc:sldMk cId="4232748695" sldId="307"/>
        </pc:sldMkLst>
        <pc:spChg chg="mod">
          <ac:chgData name="" userId="495979f9a431ddb0" providerId="LiveId" clId="{583A1F77-140B-438A-B527-1EE7E22C3CBD}" dt="2020-10-02T21:00:29.470" v="283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83A1F77-140B-438A-B527-1EE7E22C3CBD}" dt="2020-10-02T21:05:25.293" v="3004" actId="114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583A1F77-140B-438A-B527-1EE7E22C3CBD}" dt="2020-10-02T21:05:10.505" v="3002" actId="18131"/>
          <ac:picMkLst>
            <pc:docMk/>
            <pc:sldMk cId="4232748695" sldId="307"/>
            <ac:picMk id="5" creationId="{BBBDD766-0454-40D5-85FF-6201F81EAE26}"/>
          </ac:picMkLst>
        </pc:picChg>
        <pc:picChg chg="del">
          <ac:chgData name="" userId="495979f9a431ddb0" providerId="LiveId" clId="{583A1F77-140B-438A-B527-1EE7E22C3CBD}" dt="2020-10-02T21:04:34.546" v="2998" actId="478"/>
          <ac:picMkLst>
            <pc:docMk/>
            <pc:sldMk cId="4232748695" sldId="307"/>
            <ac:picMk id="7" creationId="{830A03E4-995C-460D-92B6-DB17594502DA}"/>
          </ac:picMkLst>
        </pc:picChg>
      </pc:sldChg>
    </pc:docChg>
  </pc:docChgLst>
  <pc:docChgLst>
    <pc:chgData userId="495979f9a431ddb0" providerId="LiveId" clId="{B6109CB1-70EA-4BE9-A354-82BE81DC7538}"/>
    <pc:docChg chg="undo custSel addSld delSld modSld">
      <pc:chgData name="" userId="495979f9a431ddb0" providerId="LiveId" clId="{B6109CB1-70EA-4BE9-A354-82BE81DC7538}" dt="2020-10-02T02:10:24.008" v="3055" actId="114"/>
      <pc:docMkLst>
        <pc:docMk/>
      </pc:docMkLst>
      <pc:sldChg chg="modSp">
        <pc:chgData name="" userId="495979f9a431ddb0" providerId="LiveId" clId="{B6109CB1-70EA-4BE9-A354-82BE81DC7538}" dt="2020-10-01T21:33:07.911" v="29" actId="20577"/>
        <pc:sldMkLst>
          <pc:docMk/>
          <pc:sldMk cId="1753943686" sldId="298"/>
        </pc:sldMkLst>
        <pc:spChg chg="mod">
          <ac:chgData name="" userId="495979f9a431ddb0" providerId="LiveId" clId="{B6109CB1-70EA-4BE9-A354-82BE81DC7538}" dt="2020-10-01T21:33:07.911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6109CB1-70EA-4BE9-A354-82BE81DC7538}" dt="2020-10-02T02:10:24.008" v="3055" actId="114"/>
        <pc:sldMkLst>
          <pc:docMk/>
          <pc:sldMk cId="3777021594" sldId="303"/>
        </pc:sldMkLst>
        <pc:spChg chg="mod">
          <ac:chgData name="" userId="495979f9a431ddb0" providerId="LiveId" clId="{B6109CB1-70EA-4BE9-A354-82BE81DC7538}" dt="2020-10-02T02:10:24.008" v="305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B6109CB1-70EA-4BE9-A354-82BE81DC7538}" dt="2020-10-02T02:01:19.873" v="280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6109CB1-70EA-4BE9-A354-82BE81DC7538}" dt="2020-10-02T02:00:52.663" v="2796" actId="478"/>
          <ac:picMkLst>
            <pc:docMk/>
            <pc:sldMk cId="3777021594" sldId="303"/>
            <ac:picMk id="3" creationId="{16B059AD-0AC5-4CD6-8D34-23A361E2A752}"/>
          </ac:picMkLst>
        </pc:picChg>
        <pc:picChg chg="add mod modCrop">
          <ac:chgData name="" userId="495979f9a431ddb0" providerId="LiveId" clId="{B6109CB1-70EA-4BE9-A354-82BE81DC7538}" dt="2020-10-02T02:01:06.514" v="2799" actId="732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B6109CB1-70EA-4BE9-A354-82BE81DC7538}" dt="2020-10-02T02:10:01.552" v="3053" actId="114"/>
        <pc:sldMkLst>
          <pc:docMk/>
          <pc:sldMk cId="4232748695" sldId="307"/>
        </pc:sldMkLst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6109CB1-70EA-4BE9-A354-82BE81DC7538}" dt="2020-10-02T02:10:01.552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6109CB1-70EA-4BE9-A354-82BE81DC7538}" dt="2020-10-02T02:08:59.764" v="3041" actId="478"/>
          <ac:picMkLst>
            <pc:docMk/>
            <pc:sldMk cId="4232748695" sldId="307"/>
            <ac:picMk id="5" creationId="{29ABBA00-0E17-4232-925A-66F7B81D985D}"/>
          </ac:picMkLst>
        </pc:picChg>
        <pc:picChg chg="add mod modCrop">
          <ac:chgData name="" userId="495979f9a431ddb0" providerId="LiveId" clId="{B6109CB1-70EA-4BE9-A354-82BE81DC7538}" dt="2020-10-02T02:09:36.753" v="3050" actId="1076"/>
          <ac:picMkLst>
            <pc:docMk/>
            <pc:sldMk cId="4232748695" sldId="307"/>
            <ac:picMk id="7" creationId="{830A03E4-995C-460D-92B6-DB17594502DA}"/>
          </ac:picMkLst>
        </pc:picChg>
      </pc:sldChg>
    </pc:docChg>
  </pc:docChgLst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7:21:25.117" v="1180" actId="20577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82E70A1-1BA1-4BAD-9BE2-84C0A00DBEA8}" dt="2020-09-30T20:26:43.829" v="95" actId="20577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1:11:2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16808 12226 3 0,'0'0'0'0,"0"-19"0"31,0 2 0-31,0 0 0 0,0 0 0 0,20-2 0 16,-20 2 0-16,0-1 0 0,0 1 0 15,16-2 0-15</inkml:trace>
  <inkml:trace contextRef="#ctx0" brushRef="#br0" timeOffset="3346.332">17304 12190 3 0,'0'0'0'0,"0"-17"0"16,0 0 0-16,-18 17 0 0,18-19 0 16,0 2 0-16,0-1 0 0,0 1 0 15,0-2 0 1,-18 19 0-16,18-17 0 0,0 0 0 15,0 17 1-15,0 0 0 16,0-18-1-16</inkml:trace>
  <inkml:trace contextRef="#ctx0" brushRef="#br0" timeOffset="4367.047">17268 11873 3 0,'0'0'0'0,"0"-18"0"0,0 0 0 16,0 0 0-1,0 1 0-15,0 0 0 0,0 0 0 0,0-2 0 16,0 2 0-16,0-1 0 0,0 1 0 0,0-19 0 16,0 19 0-16,-18-1 0 0,18 1 0 0,0-2 0 15,0 2 0-15,0-1 0 0,0 2 0 0,0-4 0 16,0 4 0-16,0-20 0 0,0 18 0 16,-17 0 1-16,17-16-1 0,0 17 1 0,0-2-1 15,0 2 0-15,-17-1 3 0,17 1 1 0,0-2-1 16,0 2 1-16,0 0-2 0,0-1 0 0,0 0-1 15,0 0 2-15,-19-17-3 0,19 18 0 0,0-2 0 16,0-15 0-16,0 16 0 0,0 0 0 0,0 0 0 16,-17-16 1-16,17 15 1 0,0 19 0 0,0-17 0 15,0 0 0-15,0-1 0 0,0 0-1 0,0 0 0 16,0 0 1-16,0-16 2 0,0 16 0 0,0 0 0 0,0 1 1 16,0-1-3-16,0 18 0 0,-18-17 1 0,18-2-1 15,0 2 6-15,0 0 0 0,0 17 0 0,0-18 0 16,0 0-4-16,0 0 0 0,0 18-1 0,0-17 1 15,0 0 3-15,0 17 1 0,0-19 0 0,0 2 0 16,0 17-5-16,0 0 1 0,0-17-1 0,0 17 1 16,0 0 3-16,0-18 0 0,0 18 1 0,0 0-1 15,0 0-3-15,0 0-1 0,0 0 0 0,0 0 1 16,18 0 2-16,-18 0 1 0,0 0 0 0,0 0-1 16,0 0-3-16,0 0 1 0,0 0-1 0,0 0 0 0,0 18 2 15,0-1 0-15,17 19 0 0,-17-2 0 0,0 2-3 16,0-1 1-16,0 1 0 0,0-19-1 0,0 18 2 0,0-17 0 15,0 18 0-15,0-20 0 0,0 20-2 16,0 0 0-16,0-19 1 0,0 19-1 0,0-2 1 0,0 2 0 16,0 0 0-16,0 16 0 0,0-17-2 15,0 1 1-15,0 16 0 0,0-16 0 0,-17-1 1 0,17 1 0 0,0-2-1 16,0 2 1-16,0 0-1 0,0 0 0 16,0-2 0-16,0 2-1 0,0-19 1 0,0 18 0 0,17 1 0 15,-17 16 0-15,0-33-1 0,0 15 1 0,0-17-1 16,0 19 0-16,0 0 1 0,0-19-1 0,0 19 0 15,-17-19 1-15,17 19-1 0,0-19 0 0,0 1 0 16,0 16 0-16,0 2-1 0,0-18 1 0,0 18 0 16,0-19 0-16,0 17 0 0,0 2 0 0,0-18-1 15,0 17 1-15,0-16 0 0,-18 15-1 0,18-17 1 16,0 19 0-16,0-18 0 0,0-1-1 0,0 19 1 16,0-19 0-16,-17 1-1 0,17-18 1 0,0 17-1 15,0 2 1-15,0-2-1 0,0 1 1 0,0-2 0 16,0 4-1-16,0-20 1 15,0 17-1-15,-18-17 0 0,18 0 1 0,0 17-1 16,0 1 0-16,0-18 1 16,0 0-1-1,0-18 1 17,-18 18-1-32,18-17 0 15,0 0 0-15,0-19 0 0,0 1 0 16,0-1 0-16,0 1 0 0,0-1 0 0,0 1 0 15,0-1 0-15,0 2 0 0,0-2 1 0,0 1-1 0,0 0 0 16,0-1 0-16,18-17 0 0,-18 18 0 16,0-1 0-16,0 2 0 0,0-20 0 0,18 20 0 0,-18-19 0 15,0 17 0-15,0-17 1 0,0 19-1 0,17-20 0 16,-17 1 0-16,0 18 0 0,0-18 0 0,0 19 0 16,0-2 0-16,18-18 0 0,-18 19 0 0,0 1 0 0,0-20 0 15,0 1 0-15,17 18 0 0,-17-1 0 0,0-16 0 16,0-1 1-16,19 17-1 0,-19-16 0 0,0 16 0 15,0-17 0-15,17 17 0 0,-17 2 0 0,17-2 0 16,-17-16 0-16,0-1 0 0,18 17 1 0,-18 1-1 16,18-18 0-16,-18 18 0 0,18 17 1 0,-1-18-1 15</inkml:trace>
  <inkml:trace contextRef="#ctx0" brushRef="#br0" timeOffset="14256.62">23212 16918 78 0,'0'0'0'0,"0"0"1"16,0 0 0 0,0 0 0-16,0 0 0 0,0 0 0 0,0 0 0 15,0 0 4-15,0 0-1 0,0 0 1 16,0 0-1-16,0 0-1 0,0 0-1 0,0 0 1 15,0 0-1-15,0 0 2 0,0 0 1 0,0 0-1 16,0 0 1-16,0 0-3 0,35-35 1 0,-18 35 0 16,20 0-1-16,-20 0 3 0,0 0-1 0,1 0 1 15,18 0 0-15,-19 0-3 0,-17 0 1 0,17 0-1 16,2 0 1-16,-2 0-1 0,1-17 0 0,-1 17 1 0,1 0-1 16,0 0-1-16,0 0 1 0,16 0-1 0,-15 0 1 15,-2-19-1-15,18 19 0 0,-16 0 1 0,-2-17-1 16,18 17 0-16,-18 0 0 0,2 0 0 0,-2 0 0 15,17-17 0-15,-15 17 0 0,-2 0 0 0,0 0 0 16,19 0 0-16,-18 0-1 0,-1 0 1 0,1-17 0 0,18 17 0 16,-19 0 1-16,0 0 0 0,1 0 0 15,0 0-1-15,0 0 0 0,16 0 0 0,-15 0 0 0,-1 0 2 16,16 0-1-16,-16 0 0 0,0 0 1 0,17 0-2 16,-18 0 1-16,2 0-1 0,16 0 1 0,-18 0 1 0,1-18-1 15,18 18 1-15,-19 0 0 0,-1 0-1 16,4 0 0-16,14 0 0 0,-17 0 0 0,19-19 3 0,-18 19 0 15,-1 0 0-15,0 0 0 0,19 0-2 16,-18 0-1-16,-1 0 1 0,2 0 0 0,15 0 1 0,-16 0 1 16,0 0-1-16,17 0 1 0,-17 0-3 0,18 0 1 0,-19 0-1 15,18 0 1-15,1 0 1 0,-2 0 0 0,-15 19 1 16,16-19-1-16,0 0-1 0,1 0-1 0,-20 0 1 16,20 0 0-16,-1 0 0 0,-18 0 1 0,19 0-1 15,-18 0 1-15,16 0-2 0,-15 0 0 0,16 0 1 16,-18 0-1-16,2 0 1 0,16 18-1 0,-18-18 1 15,0 0 0-15,19 0-1 0,-18 0 0 0,18 0 0 16,-19-18 0-16,0 18 1 0,19 0 0 0,-18 0 0 16,17 0 0-16,-18 0-1 0,2 0 0 0,14 0 0 0,3-19 0 15,-18 19 0-15,-1 0 1 0,0 0-1 0,2 0 1 16,-1 0-1-16,-1 0-1 0,0 0 1 0,1-17 0 16,0 17 0-16,0 0 1 0,-1 0-1 0,0 0 1 15,2 0-1-15,-2 0-1 0,1-18 1 0,-1 18 0 16,1 0-1-16,0 0 1 0,0 0 0 0,-1-17-1 15,0 17 0-15,2 0 0 0,-19 0 1 0,17 0-1 16,1 0 0-16,-1 0 0 0,-17 0 1 0,19 0 0 16,-2 0-2-16,1-19 2 0,-18 19-1 0,0 0 0 0,17-17 0 15,0 17 0-15,-17 0 0 0,0 0 0 0,0 0 0 16,19 0 0-16,-19 0 0 0,0-17 0 0,0 17 0 16,0 0 1-16,0 0-1 0,0 0 1 0,0 0-1 15,0 0 0-15,0 0 0 0,0-17 0 0,0 17 1 16,0 0-1-16,0 0 1 0,-19 0-1 0,19 0 0 15,-17 0 0-15,17 0 1 0,-17-18-1 0,-18 18 0 0,16 0 0 16,-16 0 0-16,18 0 0 0,-2 0-1 0,2 0 1 0,0 0 0 16,-1 0 0-16,0 18 0 0,0-18 0 0,1 0-1 15,-1 0 2-15,-18 17-2 0,36-17 1 16,-17 0 0-16,0 0-1 0,-19 17 1 0,18-17 0 0,1 0-1 16,0 17 1-16,-1 2-1 0,-1-19 1 15,-15 0-1-15,16 17 1 0,-18-17-1 0,20 18 1 0,-1-1-1 16,-19-17 1-16,1 0-1 0,17 19 0 0,-18-19 1 15,2 0-1-15,-2 18 0 0,18-1 1 0,-18-17-1 16,2 17 0-16,16-17 0 0,-18 0 0 0,19 17 1 16,-18-17-1-16,16 19 0 0,-15-2 0 0,-2-17 0 15,18 18 1-15,-17-1-1 0,18-17 0 0,-19 19 0 0,2-19 0 16,16 0 0-16,-17 17 0 0,0-17 0 0,16 17 0 16,-15-17 0-16,16 0 0 0,-18 0 0 0,19 0 0 15,-19 18 0-15,19-18 0 0,-1 0 0 0,-17 0 0 16,17 0 0-16,0 0 0 0,-16 0 0 0,15 0 0 15,-16 0 0-15,18 0 0 0,-19 0 0 0,19 0 0 16,-18 0-1-16,-1 0 1 0,18 0 0 0,-18 0 0 16,20 0 0-16,-19 0 0 0,-1 0-1 0,19 0 1 15,-18 0 0-15,16 0 0 0,2 0-1 0,0 0 1 0,-1 0 0 16,0 0-1-16,-17 0 1 0,18 0 0 0,-20 0 0 16,20 0-1-16,0 0 1 0,-19 0 0 0,18 0-1 0,1 18 1 15,-19-18 0-15,19 0 0 16,-18 0-1-16,17 0 1 0,0 0 0 0,-17 0 0 0,-1 18-1 0,20-18 1 15,-2 0 0-15,1 0-1 0,-2 17 1 0,2-17 0 16,0 0 0-16,-1 0 0 0,1 18 0 16,-2-18 0-16,2 0 0 0,-1 16 0 15,1-16 0-15,17 20 0 0,-19-20 0 0</inkml:trace>
  <inkml:trace contextRef="#ctx0" brushRef="#br0" timeOffset="34780.503">9912 9509 134 0,'0'0'0'16,"-17"0"0"-16,-19 0 4 15,20 18-1-15,-2-18 0 0,0 0 0 0,-17-18-1 0,35 18 0 0,-17-18 0 16,-1 18 0-16,-1 0 6 0,19 0 0 0,-17-17 0 16,0 17 1-16,-1 0-6 0,18 0 1 0,-18-18-1 15,0 18 1-15,1 0 4 16,0 0 0-16,17 0 0 0,-19 0 0 0,19 0-4 0,-17 0-1 0,-1 18 1 0,1-1 0 16,-1 1-2-16,0 0 1 0,0 0-1 15,1 16 1-15,0-16-1 0,-19 18 0 0,18-19-1 0,18 19 1 0,-17-2-1 16,-2-16 1-16,2 18-1 0,0-1 1 15,-1 1-2-15,18-2 2 0,-17 2-2 0,17-1 2 16,0 0-2-16,0 1 1 0,0-2 0 0,0 2 0 0,0 17-1 16,0-17 1-16,0 17-1 0,17-1 1 0,1 1-1 15,-18 0 1-15,17-18 0 0,0 1-1 0,2 16 0 0,-2-16 1 16,1-1-1-16,-1-18 1 0,2 19-1 0,-2-19 0 16,0 1 1-16,1-18-1 0,0 18 1 0,0-18-1 15,-1-18 0-15,1 18 0 0,18-18 1 0,-19 1-1 16,0 0 0-16,1-2 0 0,0 2 0 0,17 0 1 15,-18-19-1-15,2 0 0 0,-1 2 0 0,16 16 1 16,-16-17-1-16,18-1 0 0,-20 1 0 0,20 0 0 16,-19-1 1-16,18 2-1 0,-17-19 0 0,18 17 0 0,-19 0 0 15,0-17 1-15,2 19-1 0,-2-2 0 0,1-16 0 16,-1 16 0-16,2-16 0 0,-2 16 0 0,1-18 1 16,-1 19-1-16,-17-18 0 0,17 1 0 0,2 16 1 15,-2-16-1-15,1 16 0 0,-1-17 1 0,-17 18-1 16,0-1 1-16,0 1 0 0,0 18-1 0,0-19 1 15,0 2 0-15,-17 16-1 0,17-18 2 0,-18 19-1 16,1 0 0-16,-2-2 0 0,2 2-1 0,-18 17 1 0,18 0 0 16,-19 0 0-16,1 0 0 0,-1 17 0 0,1 19 0 15,-1-19 0-15,1 19 0 0,-18 16 0 0,19 1-1 16,-2 1 2-16,2 16 0 0,-3-17 0 0,3 17 0 16,-2 1-1-16,1-1 0 0</inkml:trace>
  <inkml:trace contextRef="#ctx0" brushRef="#br0" timeOffset="35710.596">11270 9509 188 0,'0'0'0'0,"0"0"0"0,0 0 1 0,0 0 1 16,0 0 0-16,0-18 0 0,0 1-1 15,0 17 1-15,0 0-1 0,0 0 1 0,0 0 0 0,0-18 0 16,0 18 0-16,0 0 0 0,0 0 0 0,0 0-1 16,0 0 1-16,0 0-1 0,0 0 0 0,0 0 0 0,0 0 1 15,0 0-1-15,0 0 0 0,0 0 0 16,0 0 0-16,0 18 0 0,0-1-1 0,-17 19 0 0,-1-18 0 16,1 34 1-16,-1-16-1 0,0-2 1 0,0 2-1 15,1-1 0-15,0 1 1 0,-2-1 1 0,3 1-1 16,16-2 0-16,-18 2 0 0,18-1 0 0,-17 0 0 15,17 18 0-15,0-17-1 0,0-2 1 0,0 20 0 16,0-19-1-16,17 1 0 0,-17 16 1 0,0-16-1 0,18-2 1 16,-2 2 0-16,3-1-1 0,-19 1 1 15,34-2 0-15,-16 2 0 0,0-18-1 0,0 17 1 0,-1-18 0 16,18 2 1-16,-16-2 0 0,-2 0 0 0,0-17 0 16,19 0 0-16,-1 0-1 0,-18 0 0 0,20 0 1 15,-20-17 2-15,18 0 1 0,-17-2-1 0,17 2 1 16,1-18-3-16,-19-1 1 0,18 2-1 0,-17-2 1 15,18 1 1-15,-19-19 1 0,19 20 0 0,-20-20-1 16,19 1-1-16,-16 1-1 0,-2-2 1 0,1-16 0 0,-1 17-1 16,0 1 1-16,2-2-1 0,-19 1 1 15,17 1-1-15,1-2-1 0,-18 1 1 0,0 1 0 0,0 16-1 16,0-16 1-16,-18 16-1 0,18-17 1 0,-17 18-1 16,-2-1 0-16,2 1 0 0,0 1 0 0,-18 15 0 0,16 2 0 15,-16 17 0-15,-1-17 0 0,3 17-1 0,-3 0 1 16,1 17-1-16,0 0 1 0,-18 19-1 0,35-19 1 15,-18 37-1-15,2-2 1 0,-3 1-1 0,3 1 1 16</inkml:trace>
  <inkml:trace contextRef="#ctx0" brushRef="#br0" timeOffset="37437.613">11235 10956 3 0,'0'0'0'15,"0"0"12"-15,0 0 1 16,0 0-1-16,0 0 1 0,0 0-9 0,0 0 0 0,-17 0 0 0,17 0 1 16,-18 0 2-16,18 0 0 0,0 0 0 15,0 0 1 1,0 0-5-16,0 0 0 0,0 0 1 0,0 0-1 0,0 0 0 0,0 0 0 0,0 0 0 15,0 0 0-15,0 0-1 0,0 0 0 0,0 17 0 0,0-17 0 16,0 36 0-16,0-19 0 0,-18 18-1 0,18-17 1 16,18 18-1-16,-18-1 0 0,0-18 1 0,0 18-1 0,18 1-1 15,-18-18 1-15,0 16-1 0,17 2 1 16,-17-18-1-16,18-1 0 0,-18 2 1 0,17-2-1 16,2 0 1-16,-19 0-1 0,17-17 1 0,0 18-1 15,1-18 1-15,0 18-1 0,0-18 1 0,-1 0-1 0,0 0 0 16,2 0 1-16,16-18-1 0,-18 18 0 0,1-18 0 15,18 18 0-15,-19-17 1 0,0 0-1 0,19 0 0 0,-18-2 0 16,-1 2 0-16,1-18 1 0,0 16-1 0,0 2 0 16,-1 0 0-16,-17-19 0 0,16 18 0 0,-16 1 0 15,20-18 0-15,-20 16 1 0,16-15-1 0,-16 16 0 16,0 0 0-16,0 0 0 0,18-16 0 0,-18 15 0 0,0 2 0 16,0 0 1-16,0-19-1 0,0 18 0 0,0 0 0 15,-18 2 0-15,18-2 0 0,0 0 1 0,-16 0-1 16,16-17 0-16,-20 18 0 0,4-2 0 0,-1-15 1 15,-1 16-1-15,0 0 0 0,0 0 1 0,1 1-1 16,-18-19 1-16,16 19-1 0,-15 17 0 0,16-17 1 16,-18-1-1-16,19 0 1 0,-18 18 0 0,16 0 0 15,-15 0 1-15,16 0-2 0,-18 0 1 0,19 0 0 16,0 18 0-16,-19 0 1 0,18-1 0 0,1 19 0 0,-19-2 0 16,18 2-1-16,1-1 0 0,0 1 0 15,-2 16 1-15,3-16 0 0,16 16 0 0,-18-16-1 0,1 16 1 16,17 1 0-16,0 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1:14:41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13334 9103 3 0,'0'0'0'0,"-17"-17"0"31,17-1 0-31,0 0 0 15,0 0 0 1,-18 1 0-16,18 0 0 16,-17 17 0-1,-2 0 11 1,19 0 1-16,0 0-1 0,-17 0 0 16,17 0-7-16,-17 0 0 0,17 0 0 0,-18 17 1 15,18 0-1-15,0-17-1 0,-18 18 1 0,18 0 0 16,-18 0-1-16,18-1-1 0,0 18 0 0,-17 1 1 15,17-1-1-15,0 1 1 0,17 17 0 0,-34-19-1 16,17 1 0-16,0 1 0 0,0-1 0 0,0 18 0 0,0-17 0 16,0-1 1-16,0 18-1 0,0-18 1 0,0 1-1 15,0-2 0-15,0 1-1 0,0 2 1 0,-17-20 2 0,17 0-1 16,0 2 1-16,0-2 0 0,-18 0-1 16,18-17-1-16,0 18 0 0,0-18 1 0,0 0 4 0,0 0 2 15,0 18-1-15,0-18 0 0,0 0-5 0,0-18 1 16,0 18 0-16,0 0-1 0,0 0 5 0,0 0 0 15,0 0 0-15,18 0 0 0,-18-18-4 0,17 1-1 16,0 0 1-16,-17-2 0 0,36 2 3 0,-18 0 0 16,-1 17 0-16,0-18 0 0,2-1-4 0,-2 19 1 0,-17-17-1 15,35 17 1-15,-17-18 2 0,18 18 1 0,-19-17-1 16,19 17 1-16,-1 0-4 0,-18-17 0 0,19 17 0 16,-1 0 1-16,1 0 1 0,-1 0 1 0,0 0-1 15,17 17 1-15,-16-17-3 0,-1 17 0 0,1-17 0 16,16 18 0-16,1-18 2 0,1 17 1 0,-20-17-1 15,20 19 1-15,-20-19-4 0,20 18 1 0,-1-18 0 16,-2 0 0-16,3 17 1 0,-1-17 1 0,-1 17-1 0,2-17 1 16,-1 19-3-16,0-19 1 0,0 17-1 0,17-17 1 15,-16 0 3-15,17 17 1 0,-19-17-1 0,17 0 0 16,2 18-2-16,-17-18-1 0,-1 18 0 16,18-18 0-16,-19 0 1 0,1 0 1 0,1 0-1 0,16 0 1 15,0 0-3-15,-18 0 1 0,19 18-1 0,0-18 1 16,-18 0 0-16,18 0 1 0,-19 0 0 0,19 0-1 15,0 0 0-15,-18-18-1 0,18 18 0 0,16 0 0 0,-16 0 1 16,-19 0-1-16,19 0 1 0,-1-18 0 0,1 18-2 16,-17 0 1-16,16 0 0 0,19-18 0 0,-20 18-1 15,-15 0 1-15,15 0 0 0,21-17 0 0,-20 17-1 16,0-17 0-16,1 17 0 0,18-19 1 0,-1 19-1 0,-18 0 0 16,-18-17 0-16,36 17 1 0,-17-17-2 15,17 17 2-15,-17 0-2 0,18 0 2 0,-19-18-2 0,0-1 1 16,0 19 0-16,1-17 0 0,17 17-1 0,-17-18 1 15,0 18 0-15,17-17-1 0,-17 17 1 0,0-17 0 16,-2-2-1-16,2 2 1 0,0 17-1 0,0 0 1 0,0-17-1 16,17-1 1-16,-18 0-1 0,1 18 1 15,0-18-1-15,-20 1 1 0,20 17-1 0,0-17 1 0,-1 17-1 16,1-18 1-16,0 18-1 0,0-18 0 0,-18 18 1 16,17 0-1-16,-18-18 1 0,19 18-1 0,-18 0 0 15,18 0 1-15,-19 18-1 0,2-18 0 0,16-18 1 16,-16 18-1-16,-2 0 0 0,1 0 0 0,1 0 1 15,-3-17-1-15,2 17 0 0,1 0 1 0,-2 0-1 16,1 0 1-16,0 0-1 0,0 0 1 0,0 0-1 16,0 0 1-16,-18 0-1 0,1 0 0 0,16 0 1 0,-16 0 0 15,17 0-1-15,-19 17 0 0,20-17 1 0,-2 0-1 16,-16 18 1-16,-1-18-1 0,1 0 1 0,17 0-1 16,-18 0 1-16,0 0-1 0,1 0 1 0,-2 0-1 15,2 0 1-15,-1 0 0 0,1 0-1 0,-1 0 1 16,1 0-1-16,-2 0 1 0,2 0-1 0,16-18 1 15,-16 18-1-15,-1 0 0 0,-18 0 1 0,19 0-1 16,-1-17 1-16,1 17-1 0,-1 0 0 0,1-18 1 0,-2 0-1 16,-16 18 0-16,18-18 1 0,-19 1-1 15,19 17 0-15,-1-17 1 0,0-2-1 0,-17 2 0 0,16-1 0 16,2 1 0-16,-1-19 0 0,-18 19 0 16,1 0 0-16,18-19 0 0,-19 1 0 0,0 18 0 0,2-19 0 0,-2 1 0 15,1-1 0-15,-18 1 0 0,17-1 0 16,-17 1 0-16,19 18 0 0,-19-2 0 0,0-15 0 0,0 17 0 15,0-1 0-15,0-18 0 0,0 18 0 0,0 2 0 16,0-4 0-16,0 4 0 0,-19-2 0 16,19 1 1-1,-17 17 0 1,17-18 0 0,-18 18 1-16,18 0-1 0,0 0 1 15,0 0 0-15,0-18-1 0,-17 18 0 0,17-18 0 16,0 18 0-16,0 0 2 0,0 0 0 0,0 0-1 15,0 0 1-15,0 0-1 0,0 0 0 0,0 0 0 16,0-17 0-16,0 17 1 0,0 0 0 0,0 0 0 16,0 0 0-16,0 0-1 0,0 0 0 0</inkml:trace>
  <inkml:trace contextRef="#ctx0" brushRef="#br0" timeOffset="2009.863">20636 7515 223 0,'0'0'0'0,"0"0"48"0,0 0 0 0,0 0 1 0,0 0-1 0,0 0-46 0,0 0-1 16,0 0 1-16,0 0-1 0,0 0 8 0,0 0 1 0,0 0-2 15,0 0 2-15,0 0-7 0,0 0 1 0,-16 19 0 125,-1-19 0-125,-2 17 0 0,19-17 0 0,-17 17 1 0,-1 0-1 0,1-17-2 0,-1 19 1 0,0-2-1 0,0 1 1 16,1-18-2-16,17 17 0 0,-17-17 0 0,17 18 0 0,-19 0 0 0,19-18 0 0,-17 17 0 0,17 1 0 0,-18-1-1 0,1 2 0 0,17-2 0 0,-19 1 0 0,19-1 0 0,-17 2 0 0,0-2 0 0,17 18 1 0,-18-18-1 0,18 2 0 0,0-2 0 0,-17 17 0 0,17-15 0 0,0 16 0 0,0-18 0 0,0 2 1 0,-19 16-1 0,19-18 0 0,0 19 0 0,0-19 0 15,0 18 0-15,19-16 1 0,-19 15-1 0,0 1 0 16,0-16 0-16,17 15 0 0,-17-17 0 0,18 19 0 16,-18-1 0-16,0-16 1 0,17 16-1 0,0-1 0 0,-17 2 0 15,19-18 0 95,-2 18 0-110,-17-19 1 0,18 0-1 0,-18 19 0 0,17-18 0 0,2-1 0 0,-2 1 1 0,0-2-1 0,1 4 0 0,0-4 1 0,-18 2-1 0,18-18 0 0,-1 18 1 0,1 0-1 15,-1 0 1-15,2-18 0 0,-2 17-1 0,-1-17 1 0,2 0 0 0,0 17 0 0,0 0-1 0,16-17 1 0,-15 19 0 0,-1-2 1 0,-1 1-1 0,18-1 0 0,-17 2 0 0,0-2-1 0,-1-17 1 0,0 17 0 0,2 1 0 0,16 0 0 0,-18 0 0 0,1-1 0 0,0 1-1 16,0-1 1-16,-1-17-1 0,0 19 1 0,2-2 0 0,-2-17-1 0,1 17 1 16,18-17 0-16,-19 0-1 0,1 18 1 0,-1-18 0 15,0 0-1-15,2 0 0 0,16 0 1 0,-19 0-1 16,3 0 0-16,15 0 1 0,-16 0-1 15,18 0 0-15,-1-18 1 0,-18 18-1 0,19-17 0 0,-19 17 0 125,19 0 0-125,-18-17 0 0,-1 17 0 0,19-19 0 0,-18 2 0 0,16-1 0 0,-16 1 0 0,0 17 0 0,17-36 0 0,-18 18 0 0,2 1 0 0,16 0 0 0,-18-2 0 0,1 2 0 0,18-1 0 0,-19 1 0 0,-1-19 0 0,20 2 0 0,-18 16 0 16,-1 0 0-16,19-18 0 0,-18 0 0 0,-1 20 0 0,0-19 0 0,19-1 0 0,-18 1 0 0,-1 18 0 0,2-19 0 0,-2 1 0 0,0-1 0 0,1 2 0 0,0-3 0 0,0 2 0 0,-1-1 0 0,-17 2 0 0,18-2 0 31,-1 1 0-31,-17 18 0 0,19-19 0 0,-19 19 0 0,17-18 0 0,-17-1 0 0,0 19 0 0,0-18 0 16,17 16 0-16,-17 2 0 0,0-18 0 0,0 16 0 0,-17 2 0 16,17 0 0-16,0-19 0 0,0 19 0 0,-17-1 0 0,17 1 0 0,-19 0 0 140,2-2 0-140,17 2 0 0,-18-18 0 16,1 16 0-16,-1 2 0 0,0-1 0 0,0 1 0 0,1-1 0 0,0-17 0 0,-2 17 0 0,-16 1 0 0,18-2 0 0,-2-15 0 0,2 17 0 0,-18-2-1 0,18 19 1 0,-2-18 0 0,-16 1 0 0,-1 0 0 0,20-2 0 0,-19 19-1 0,-1-17 1 0,1 0 0 0,-1 17 0 0,2-18 0 0,-2 18 0 0,1-17 0 0,0 17 0 0,-1-19-1 0,1 19 1 0,-18 0 0 15,17 0 0-15,1 0 0 0,-18-17 0 0,18 17 0 0,-1 0 0 0,2 0-1 0,-2 17 1 0,2-17 0 0,-20 0 0 0,19 19 0 16,-1-19 0-16,2 17 0 16,-20-17 0-16,19 0 0 0,-1 18 0 0,2-18 0 0,-2 17 0 0,1 0 1 0,-19-17-1 0,20 19 0 0,-2-2 1 0,2 0-1 15,-19 1 0 95,18 1 2-110,-1-2-1 0,1 0 0 0,-18 0 1 0,18 19-1 0,-18-18 0 15,18-1 0-15,-1 1 0 0,-18 0 1 0,37-1-1 0,-18 18 1 0,-1-16 0 0,1-2-1 0,18 1 0 0,-19-1 0 0,20 2 1 0,-2-2-1 0,0 0 1 0,0 1 0 0,1-1 0 0,0 19 0 0,17-36-1 0,-18 34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ghtcrawler1986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inea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izzyd718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model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Compute single- and multi-variable linear regressions</a:t>
            </a:r>
          </a:p>
          <a:p>
            <a:r>
              <a:rPr lang="en-US" dirty="0"/>
              <a:t>Test for violations of linear model assumptions</a:t>
            </a:r>
          </a:p>
          <a:p>
            <a:r>
              <a:rPr lang="en-US" dirty="0"/>
              <a:t>Measure the predictive accuracy of a regression model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John </a:t>
            </a:r>
            <a:r>
              <a:rPr lang="en-US" sz="1400" i="1" dirty="0" err="1">
                <a:hlinkClick r:id="rId3"/>
              </a:rPr>
              <a:t>Rodenn</a:t>
            </a:r>
            <a:r>
              <a:rPr lang="en-US" sz="1400" i="1" dirty="0">
                <a:hlinkClick r:id="rId3"/>
              </a:rPr>
              <a:t> Castillo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B5B63-2A99-4E52-BC0E-E930AFDCD8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4728" y="0"/>
            <a:ext cx="3857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D3FF-8F91-4B83-A93E-CC68A2A7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15B39-8A3B-4CCD-88E1-6718452127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708073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Dependent</a:t>
                </a:r>
                <a:r>
                  <a:rPr lang="en-US" dirty="0"/>
                  <a:t>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(outcome)</a:t>
                </a:r>
              </a:p>
              <a:p>
                <a:r>
                  <a:rPr lang="en-US" b="1" dirty="0"/>
                  <a:t>Independent</a:t>
                </a:r>
                <a:r>
                  <a:rPr lang="en-US" dirty="0"/>
                  <a:t> variable(s)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(predictors)</a:t>
                </a:r>
              </a:p>
              <a:p>
                <a:pPr marL="0" indent="0">
                  <a:buNone/>
                </a:pPr>
                <a:r>
                  <a:rPr lang="en-US" dirty="0"/>
                  <a:t>Goal: compute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</a:t>
                </a:r>
                <a:r>
                  <a:rPr lang="en-US" b="1" dirty="0"/>
                  <a:t>intercept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slope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residuals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</a:t>
                </a:r>
                <a:r>
                  <a:rPr lang="en-US" i="1" dirty="0"/>
                  <a:t>least squares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15B39-8A3B-4CCD-88E1-671845212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708073" cy="4351338"/>
              </a:xfrm>
              <a:blipFill>
                <a:blip r:embed="rId3"/>
                <a:stretch>
                  <a:fillRect l="-16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82F0F380-F894-4673-B803-3B45DBC1D5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465" y="2698819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BECF24-39E7-43C3-A410-0F7584C9E5CA}"/>
                  </a:ext>
                </a:extLst>
              </p14:cNvPr>
              <p14:cNvContentPartPr/>
              <p14:nvPr/>
            </p14:nvContentPartPr>
            <p14:xfrm>
              <a:off x="3340080" y="3283560"/>
              <a:ext cx="6128280" cy="28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BECF24-39E7-43C3-A410-0F7584C9E5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0720" y="3274200"/>
                <a:ext cx="6147000" cy="28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16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21DE-D907-48F4-94FC-7CB8E1BA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4E2E-EA1B-4F1C-A3F4-33385C49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mathematical representation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 the </a:t>
            </a:r>
            <a:r>
              <a:rPr lang="en-US" b="1" dirty="0"/>
              <a:t>essential dynamics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Of a </a:t>
            </a:r>
            <a:r>
              <a:rPr lang="en-US" b="1" dirty="0"/>
              <a:t>system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63C7-1446-415C-86D9-8F8704B4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101687-6359-4101-AB19-2C681121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predictor/outcome relationships</a:t>
            </a:r>
          </a:p>
          <a:p>
            <a:pPr lvl="1"/>
            <a:r>
              <a:rPr lang="en-US" dirty="0"/>
              <a:t>Correlational, not causal (at least alone)</a:t>
            </a:r>
          </a:p>
          <a:p>
            <a:r>
              <a:rPr lang="en-US" dirty="0"/>
              <a:t>Predict future outcomes</a:t>
            </a:r>
          </a:p>
          <a:p>
            <a:r>
              <a:rPr lang="en-US" dirty="0"/>
              <a:t>Estimate hypothetical outcomes</a:t>
            </a:r>
          </a:p>
          <a:p>
            <a:r>
              <a:rPr lang="en-US" dirty="0"/>
              <a:t>Correct for effects for further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Regression </a:t>
            </a:r>
            <a:r>
              <a:rPr lang="en-US" b="1" dirty="0"/>
              <a:t>predicts</a:t>
            </a:r>
            <a:r>
              <a:rPr lang="en-US" dirty="0"/>
              <a:t> (or estimates) a </a:t>
            </a:r>
            <a:r>
              <a:rPr lang="en-US" b="1" dirty="0"/>
              <a:t>continuous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DCE-01A7-40CE-A235-EEB130AD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8243B-6B54-422B-8E41-7D62FD746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linear equation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variables is of the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sum</a:t>
                </a:r>
                <a:r>
                  <a:rPr lang="en-US" dirty="0"/>
                  <a:t> of </a:t>
                </a:r>
                <a:r>
                  <a:rPr lang="en-US" b="1" dirty="0">
                    <a:solidFill>
                      <a:schemeClr val="accent4"/>
                    </a:solidFill>
                  </a:rPr>
                  <a:t>scalar multiples</a:t>
                </a:r>
                <a:r>
                  <a:rPr lang="en-US" dirty="0"/>
                  <a:t> of the individual variables – a line!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 models are remarkably capable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Can transform many non-linear problems into linear</a:t>
                </a:r>
              </a:p>
              <a:p>
                <a:pPr marL="457200" lvl="1" indent="0">
                  <a:buNone/>
                </a:pPr>
                <a:r>
                  <a:rPr lang="en-US" dirty="0"/>
                  <a:t>Good first thing to try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8243B-6B54-422B-8E41-7D62FD746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3F84A-3B6B-4E63-8C21-711EDCA19AF9}"/>
                  </a:ext>
                </a:extLst>
              </p14:cNvPr>
              <p14:cNvContentPartPr/>
              <p14:nvPr/>
            </p14:nvContentPartPr>
            <p14:xfrm>
              <a:off x="4724280" y="2642040"/>
              <a:ext cx="3493080" cy="9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3F84A-3B6B-4E63-8C21-711EDCA19A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4920" y="2632680"/>
                <a:ext cx="3511800" cy="9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6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 summarize data generating processes and let us predict future outcomes.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Linear models are a particularly simple but flexible class of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Drew Graham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371D1-B35D-43D8-AFF0-E5E46748C2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16589</TotalTime>
  <Words>255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Oswald</vt:lpstr>
      <vt:lpstr>Calibri</vt:lpstr>
      <vt:lpstr>Arial</vt:lpstr>
      <vt:lpstr>Lato</vt:lpstr>
      <vt:lpstr>Cambria Math</vt:lpstr>
      <vt:lpstr>Office Theme</vt:lpstr>
      <vt:lpstr>CS 533 INTRO TO DATA SCIENCE</vt:lpstr>
      <vt:lpstr>INTRODUCING REGRESSION</vt:lpstr>
      <vt:lpstr>Learning Outcomes (Week)</vt:lpstr>
      <vt:lpstr>Variables and Model</vt:lpstr>
      <vt:lpstr>What Is a Model?</vt:lpstr>
      <vt:lpstr>Purposes of Modeling</vt:lpstr>
      <vt:lpstr>Linearity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592</cp:revision>
  <dcterms:created xsi:type="dcterms:W3CDTF">2020-03-17T14:53:53Z</dcterms:created>
  <dcterms:modified xsi:type="dcterms:W3CDTF">2020-10-07T21:15:58Z</dcterms:modified>
</cp:coreProperties>
</file>