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15" r:id="rId5"/>
    <p:sldId id="261" r:id="rId6"/>
    <p:sldId id="316" r:id="rId7"/>
    <p:sldId id="308" r:id="rId8"/>
    <p:sldId id="317" r:id="rId9"/>
    <p:sldId id="319" r:id="rId10"/>
    <p:sldId id="318" r:id="rId11"/>
    <p:sldId id="320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6T23:18:40.104" v="2255" actId="20577"/>
      <pc:docMkLst>
        <pc:docMk/>
      </pc:docMkLst>
      <pc:sldChg chg="add">
        <pc:chgData name="" userId="495979f9a431ddb0" providerId="LiveId" clId="{A55A7CA3-261C-4296-9348-6341F7728D4F}" dt="2020-10-06T21:47:56.765" v="251"/>
        <pc:sldMkLst>
          <pc:docMk/>
          <pc:sldMk cId="4162650772" sldId="261"/>
        </pc:sldMkLst>
      </pc:sldChg>
      <pc:sldChg chg="modSp">
        <pc:chgData name="" userId="495979f9a431ddb0" providerId="LiveId" clId="{A55A7CA3-261C-4296-9348-6341F7728D4F}" dt="2020-10-06T21:02:02.620" v="7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6T21:02:02.620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6T22:03:57.117" v="812" actId="20577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6T21:23:40.269" v="148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6T21:02:06.264" v="11" actId="6549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A55A7CA3-261C-4296-9348-6341F7728D4F}" dt="2020-10-06T22:03:57.117" v="81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6T21:23:41.618" v="149" actId="478"/>
          <ac:picMkLst>
            <pc:docMk/>
            <pc:sldMk cId="3777021594" sldId="303"/>
            <ac:picMk id="3" creationId="{110B5B63-2A99-4E52-BC0E-E930AFDCD87A}"/>
          </ac:picMkLst>
        </pc:picChg>
        <pc:picChg chg="add mod">
          <ac:chgData name="" userId="495979f9a431ddb0" providerId="LiveId" clId="{A55A7CA3-261C-4296-9348-6341F7728D4F}" dt="2020-10-06T21:23:48.650" v="151" actId="1076"/>
          <ac:picMkLst>
            <pc:docMk/>
            <pc:sldMk cId="3777021594" sldId="303"/>
            <ac:picMk id="9" creationId="{0FC31B83-9848-4508-991F-9D468C55628D}"/>
          </ac:picMkLst>
        </pc:picChg>
      </pc:sldChg>
      <pc:sldChg chg="addSp delSp modSp">
        <pc:chgData name="" userId="495979f9a431ddb0" providerId="LiveId" clId="{A55A7CA3-261C-4296-9348-6341F7728D4F}" dt="2020-10-06T22:56:31.201" v="1791" actId="1076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6T22:55:35.427" v="178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6T22:56:27.750" v="1790" actId="114"/>
          <ac:spMkLst>
            <pc:docMk/>
            <pc:sldMk cId="4232748695" sldId="307"/>
            <ac:spMk id="6" creationId="{44A417E2-C917-44ED-91F6-850AAE6D8142}"/>
          </ac:spMkLst>
        </pc:spChg>
        <pc:picChg chg="del mod">
          <ac:chgData name="" userId="495979f9a431ddb0" providerId="LiveId" clId="{A55A7CA3-261C-4296-9348-6341F7728D4F}" dt="2020-10-06T22:55:38.501" v="1787" actId="478"/>
          <ac:picMkLst>
            <pc:docMk/>
            <pc:sldMk cId="4232748695" sldId="307"/>
            <ac:picMk id="5" creationId="{3F3371D1-B35D-43D8-AFF0-E5E46748C22D}"/>
          </ac:picMkLst>
        </pc:picChg>
        <pc:picChg chg="add mod">
          <ac:chgData name="" userId="495979f9a431ddb0" providerId="LiveId" clId="{A55A7CA3-261C-4296-9348-6341F7728D4F}" dt="2020-10-06T22:56:31.201" v="1791" actId="1076"/>
          <ac:picMkLst>
            <pc:docMk/>
            <pc:sldMk cId="4232748695" sldId="307"/>
            <ac:picMk id="9" creationId="{768C94FD-43B4-4AB0-ABEC-07BAF2D0D545}"/>
          </ac:picMkLst>
        </pc:picChg>
      </pc:sldChg>
      <pc:sldChg chg="modSp add">
        <pc:chgData name="" userId="495979f9a431ddb0" providerId="LiveId" clId="{A55A7CA3-261C-4296-9348-6341F7728D4F}" dt="2020-10-06T22:02:50.445" v="562" actId="113"/>
        <pc:sldMkLst>
          <pc:docMk/>
          <pc:sldMk cId="344170153" sldId="308"/>
        </pc:sldMkLst>
        <pc:spChg chg="mod">
          <ac:chgData name="" userId="495979f9a431ddb0" providerId="LiveId" clId="{A55A7CA3-261C-4296-9348-6341F7728D4F}" dt="2020-10-06T21:29:54.283" v="185" actId="20577"/>
          <ac:spMkLst>
            <pc:docMk/>
            <pc:sldMk cId="344170153" sldId="308"/>
            <ac:spMk id="2" creationId="{585638E9-5483-4123-85ED-2C3D49310BD7}"/>
          </ac:spMkLst>
        </pc:spChg>
        <pc:spChg chg="mod">
          <ac:chgData name="" userId="495979f9a431ddb0" providerId="LiveId" clId="{A55A7CA3-261C-4296-9348-6341F7728D4F}" dt="2020-10-06T22:02:50.445" v="562" actId="113"/>
          <ac:spMkLst>
            <pc:docMk/>
            <pc:sldMk cId="344170153" sldId="308"/>
            <ac:spMk id="3" creationId="{04E2210F-F9B8-427C-9570-9A898010FBDB}"/>
          </ac:spMkLst>
        </pc:spChg>
      </pc:sldChg>
      <pc:sldChg chg="del">
        <pc:chgData name="" userId="495979f9a431ddb0" providerId="LiveId" clId="{A55A7CA3-261C-4296-9348-6341F7728D4F}" dt="2020-10-06T21:23:21.661" v="143" actId="2696"/>
        <pc:sldMkLst>
          <pc:docMk/>
          <pc:sldMk cId="879169697" sldId="312"/>
        </pc:sldMkLst>
      </pc:sldChg>
      <pc:sldChg chg="del">
        <pc:chgData name="" userId="495979f9a431ddb0" providerId="LiveId" clId="{A55A7CA3-261C-4296-9348-6341F7728D4F}" dt="2020-10-06T21:23:21.683" v="145" actId="2696"/>
        <pc:sldMkLst>
          <pc:docMk/>
          <pc:sldMk cId="2046819608" sldId="313"/>
        </pc:sldMkLst>
      </pc:sldChg>
      <pc:sldChg chg="del">
        <pc:chgData name="" userId="495979f9a431ddb0" providerId="LiveId" clId="{A55A7CA3-261C-4296-9348-6341F7728D4F}" dt="2020-10-06T21:23:21.745" v="146" actId="2696"/>
        <pc:sldMkLst>
          <pc:docMk/>
          <pc:sldMk cId="2463674068" sldId="314"/>
        </pc:sldMkLst>
      </pc:sldChg>
      <pc:sldChg chg="add del">
        <pc:chgData name="" userId="495979f9a431ddb0" providerId="LiveId" clId="{A55A7CA3-261C-4296-9348-6341F7728D4F}" dt="2020-10-06T21:24:13.305" v="165"/>
        <pc:sldMkLst>
          <pc:docMk/>
          <pc:sldMk cId="3551245581" sldId="315"/>
        </pc:sldMkLst>
      </pc:sldChg>
      <pc:sldChg chg="modSp add del">
        <pc:chgData name="" userId="495979f9a431ddb0" providerId="LiveId" clId="{A55A7CA3-261C-4296-9348-6341F7728D4F}" dt="2020-10-06T21:47:58.752" v="252" actId="2696"/>
        <pc:sldMkLst>
          <pc:docMk/>
          <pc:sldMk cId="2856894594" sldId="316"/>
        </pc:sldMkLst>
        <pc:spChg chg="mod">
          <ac:chgData name="" userId="495979f9a431ddb0" providerId="LiveId" clId="{A55A7CA3-261C-4296-9348-6341F7728D4F}" dt="2020-10-06T21:46:48.173" v="250" actId="20577"/>
          <ac:spMkLst>
            <pc:docMk/>
            <pc:sldMk cId="2856894594" sldId="316"/>
            <ac:spMk id="2" creationId="{E7914B4D-8690-498A-95AC-EF485D824AE4}"/>
          </ac:spMkLst>
        </pc:spChg>
      </pc:sldChg>
      <pc:sldChg chg="addSp modSp add">
        <pc:chgData name="" userId="495979f9a431ddb0" providerId="LiveId" clId="{A55A7CA3-261C-4296-9348-6341F7728D4F}" dt="2020-10-06T22:00:35.421" v="316"/>
        <pc:sldMkLst>
          <pc:docMk/>
          <pc:sldMk cId="3434828834" sldId="316"/>
        </pc:sldMkLst>
        <pc:spChg chg="mod">
          <ac:chgData name="" userId="495979f9a431ddb0" providerId="LiveId" clId="{A55A7CA3-261C-4296-9348-6341F7728D4F}" dt="2020-10-06T22:00:29.610" v="315" actId="20577"/>
          <ac:spMkLst>
            <pc:docMk/>
            <pc:sldMk cId="3434828834" sldId="316"/>
            <ac:spMk id="2" creationId="{65941BBF-B6CA-4912-88B4-8A9AB7DF1713}"/>
          </ac:spMkLst>
        </pc:spChg>
        <pc:spChg chg="add">
          <ac:chgData name="" userId="495979f9a431ddb0" providerId="LiveId" clId="{A55A7CA3-261C-4296-9348-6341F7728D4F}" dt="2020-10-06T22:00:35.421" v="316"/>
          <ac:spMkLst>
            <pc:docMk/>
            <pc:sldMk cId="3434828834" sldId="316"/>
            <ac:spMk id="3" creationId="{0A288021-C283-428D-BCEC-3C3009514479}"/>
          </ac:spMkLst>
        </pc:spChg>
        <pc:spChg chg="add">
          <ac:chgData name="" userId="495979f9a431ddb0" providerId="LiveId" clId="{A55A7CA3-261C-4296-9348-6341F7728D4F}" dt="2020-10-06T22:00:35.421" v="316"/>
          <ac:spMkLst>
            <pc:docMk/>
            <pc:sldMk cId="3434828834" sldId="316"/>
            <ac:spMk id="4" creationId="{F4BF90FD-5FA1-4086-AD09-3BB086848A22}"/>
          </ac:spMkLst>
        </pc:spChg>
        <pc:spChg chg="add">
          <ac:chgData name="" userId="495979f9a431ddb0" providerId="LiveId" clId="{A55A7CA3-261C-4296-9348-6341F7728D4F}" dt="2020-10-06T22:00:35.421" v="316"/>
          <ac:spMkLst>
            <pc:docMk/>
            <pc:sldMk cId="3434828834" sldId="316"/>
            <ac:spMk id="5" creationId="{B688DDAA-0AC1-443E-824B-233F65CF150E}"/>
          </ac:spMkLst>
        </pc:spChg>
        <pc:spChg chg="add">
          <ac:chgData name="" userId="495979f9a431ddb0" providerId="LiveId" clId="{A55A7CA3-261C-4296-9348-6341F7728D4F}" dt="2020-10-06T22:00:35.421" v="316"/>
          <ac:spMkLst>
            <pc:docMk/>
            <pc:sldMk cId="3434828834" sldId="316"/>
            <ac:spMk id="6" creationId="{F37F6F15-BF9B-42B9-8AE1-35751EBEC232}"/>
          </ac:spMkLst>
        </pc:spChg>
        <pc:spChg chg="add">
          <ac:chgData name="" userId="495979f9a431ddb0" providerId="LiveId" clId="{A55A7CA3-261C-4296-9348-6341F7728D4F}" dt="2020-10-06T22:00:35.421" v="316"/>
          <ac:spMkLst>
            <pc:docMk/>
            <pc:sldMk cId="3434828834" sldId="316"/>
            <ac:spMk id="7" creationId="{C030CC83-6D41-4AFE-8953-39DF3C072DC0}"/>
          </ac:spMkLst>
        </pc:spChg>
      </pc:sldChg>
      <pc:sldChg chg="modSp add">
        <pc:chgData name="" userId="495979f9a431ddb0" providerId="LiveId" clId="{A55A7CA3-261C-4296-9348-6341F7728D4F}" dt="2020-10-06T22:10:33.510" v="872" actId="20577"/>
        <pc:sldMkLst>
          <pc:docMk/>
          <pc:sldMk cId="58200301" sldId="317"/>
        </pc:sldMkLst>
        <pc:spChg chg="mod">
          <ac:chgData name="" userId="495979f9a431ddb0" providerId="LiveId" clId="{A55A7CA3-261C-4296-9348-6341F7728D4F}" dt="2020-10-06T22:03:01.229" v="578" actId="20577"/>
          <ac:spMkLst>
            <pc:docMk/>
            <pc:sldMk cId="58200301" sldId="317"/>
            <ac:spMk id="2" creationId="{0D191E59-8204-4131-9A1D-04A94F159F7B}"/>
          </ac:spMkLst>
        </pc:spChg>
        <pc:spChg chg="mod">
          <ac:chgData name="" userId="495979f9a431ddb0" providerId="LiveId" clId="{A55A7CA3-261C-4296-9348-6341F7728D4F}" dt="2020-10-06T22:10:33.510" v="872" actId="20577"/>
          <ac:spMkLst>
            <pc:docMk/>
            <pc:sldMk cId="58200301" sldId="317"/>
            <ac:spMk id="3" creationId="{1D8AF211-F54E-47F7-A06A-6254E583DEFC}"/>
          </ac:spMkLst>
        </pc:spChg>
      </pc:sldChg>
      <pc:sldChg chg="modSp add">
        <pc:chgData name="" userId="495979f9a431ddb0" providerId="LiveId" clId="{A55A7CA3-261C-4296-9348-6341F7728D4F}" dt="2020-10-06T22:30:22.474" v="1325" actId="20577"/>
        <pc:sldMkLst>
          <pc:docMk/>
          <pc:sldMk cId="467985562" sldId="318"/>
        </pc:sldMkLst>
        <pc:spChg chg="mod">
          <ac:chgData name="" userId="495979f9a431ddb0" providerId="LiveId" clId="{A55A7CA3-261C-4296-9348-6341F7728D4F}" dt="2020-10-06T22:12:08.701" v="968" actId="20577"/>
          <ac:spMkLst>
            <pc:docMk/>
            <pc:sldMk cId="467985562" sldId="318"/>
            <ac:spMk id="2" creationId="{FF286CA7-2D30-432B-958C-F0891BBBD59F}"/>
          </ac:spMkLst>
        </pc:spChg>
        <pc:spChg chg="mod">
          <ac:chgData name="" userId="495979f9a431ddb0" providerId="LiveId" clId="{A55A7CA3-261C-4296-9348-6341F7728D4F}" dt="2020-10-06T22:30:22.474" v="1325" actId="20577"/>
          <ac:spMkLst>
            <pc:docMk/>
            <pc:sldMk cId="467985562" sldId="318"/>
            <ac:spMk id="3" creationId="{2D6085D5-DF5E-4C26-919D-1F0AF250A847}"/>
          </ac:spMkLst>
        </pc:spChg>
      </pc:sldChg>
      <pc:sldChg chg="modSp add del">
        <pc:chgData name="" userId="495979f9a431ddb0" providerId="LiveId" clId="{A55A7CA3-261C-4296-9348-6341F7728D4F}" dt="2020-10-06T22:10:56.375" v="878" actId="2696"/>
        <pc:sldMkLst>
          <pc:docMk/>
          <pc:sldMk cId="3254174010" sldId="318"/>
        </pc:sldMkLst>
        <pc:spChg chg="mod">
          <ac:chgData name="" userId="495979f9a431ddb0" providerId="LiveId" clId="{A55A7CA3-261C-4296-9348-6341F7728D4F}" dt="2020-10-06T22:10:53.130" v="877" actId="20577"/>
          <ac:spMkLst>
            <pc:docMk/>
            <pc:sldMk cId="3254174010" sldId="318"/>
            <ac:spMk id="2" creationId="{188FA4CC-FA26-4E8A-9D2D-3F1F489ABEC5}"/>
          </ac:spMkLst>
        </pc:spChg>
      </pc:sldChg>
      <pc:sldChg chg="addSp delSp modSp add">
        <pc:chgData name="" userId="495979f9a431ddb0" providerId="LiveId" clId="{A55A7CA3-261C-4296-9348-6341F7728D4F}" dt="2020-10-06T22:29:10.719" v="1252" actId="13822"/>
        <pc:sldMkLst>
          <pc:docMk/>
          <pc:sldMk cId="1464733018" sldId="319"/>
        </pc:sldMkLst>
        <pc:spChg chg="mod">
          <ac:chgData name="" userId="495979f9a431ddb0" providerId="LiveId" clId="{A55A7CA3-261C-4296-9348-6341F7728D4F}" dt="2020-10-06T22:27:11.898" v="1192" actId="20577"/>
          <ac:spMkLst>
            <pc:docMk/>
            <pc:sldMk cId="1464733018" sldId="319"/>
            <ac:spMk id="2" creationId="{8703A743-572A-4126-9445-93984445E07C}"/>
          </ac:spMkLst>
        </pc:spChg>
        <pc:spChg chg="del">
          <ac:chgData name="" userId="495979f9a431ddb0" providerId="LiveId" clId="{A55A7CA3-261C-4296-9348-6341F7728D4F}" dt="2020-10-06T22:27:31.762" v="1193"/>
          <ac:spMkLst>
            <pc:docMk/>
            <pc:sldMk cId="1464733018" sldId="319"/>
            <ac:spMk id="3" creationId="{BED954CC-B903-4646-B7FB-B64F530A6975}"/>
          </ac:spMkLst>
        </pc:spChg>
        <pc:spChg chg="add mod">
          <ac:chgData name="" userId="495979f9a431ddb0" providerId="LiveId" clId="{A55A7CA3-261C-4296-9348-6341F7728D4F}" dt="2020-10-06T22:27:41.068" v="1200" actId="1076"/>
          <ac:spMkLst>
            <pc:docMk/>
            <pc:sldMk cId="1464733018" sldId="319"/>
            <ac:spMk id="4" creationId="{36A23F39-DC03-4CA0-B155-139E8E8002BD}"/>
          </ac:spMkLst>
        </pc:spChg>
        <pc:spChg chg="add mod">
          <ac:chgData name="" userId="495979f9a431ddb0" providerId="LiveId" clId="{A55A7CA3-261C-4296-9348-6341F7728D4F}" dt="2020-10-06T22:27:55.668" v="1214" actId="14100"/>
          <ac:spMkLst>
            <pc:docMk/>
            <pc:sldMk cId="1464733018" sldId="319"/>
            <ac:spMk id="5" creationId="{47305446-3FD2-4960-BACB-D6B20AC8921E}"/>
          </ac:spMkLst>
        </pc:spChg>
        <pc:spChg chg="add mod">
          <ac:chgData name="" userId="495979f9a431ddb0" providerId="LiveId" clId="{A55A7CA3-261C-4296-9348-6341F7728D4F}" dt="2020-10-06T22:28:15.676" v="1231" actId="1076"/>
          <ac:spMkLst>
            <pc:docMk/>
            <pc:sldMk cId="1464733018" sldId="319"/>
            <ac:spMk id="9" creationId="{3BA45CC3-F0B6-4BFE-AEC7-AA256F0812B3}"/>
          </ac:spMkLst>
        </pc:spChg>
        <pc:spChg chg="add mod">
          <ac:chgData name="" userId="495979f9a431ddb0" providerId="LiveId" clId="{A55A7CA3-261C-4296-9348-6341F7728D4F}" dt="2020-10-06T22:28:27.939" v="1235" actId="1076"/>
          <ac:spMkLst>
            <pc:docMk/>
            <pc:sldMk cId="1464733018" sldId="319"/>
            <ac:spMk id="13" creationId="{1C4F87B3-46E5-43F0-B47D-87E963C8A05A}"/>
          </ac:spMkLst>
        </pc:spChg>
        <pc:spChg chg="add mod">
          <ac:chgData name="" userId="495979f9a431ddb0" providerId="LiveId" clId="{A55A7CA3-261C-4296-9348-6341F7728D4F}" dt="2020-10-06T22:28:44.523" v="1242" actId="1076"/>
          <ac:spMkLst>
            <pc:docMk/>
            <pc:sldMk cId="1464733018" sldId="319"/>
            <ac:spMk id="14" creationId="{FF996E3D-ADC9-427E-ABD6-22FFA34F264C}"/>
          </ac:spMkLst>
        </pc:spChg>
        <pc:spChg chg="add mod">
          <ac:chgData name="" userId="495979f9a431ddb0" providerId="LiveId" clId="{A55A7CA3-261C-4296-9348-6341F7728D4F}" dt="2020-10-06T22:29:10.719" v="1252" actId="13822"/>
          <ac:spMkLst>
            <pc:docMk/>
            <pc:sldMk cId="1464733018" sldId="319"/>
            <ac:spMk id="15" creationId="{F1E8631F-F1F2-4576-A0F7-664F7AADA3E7}"/>
          </ac:spMkLst>
        </pc:spChg>
        <pc:cxnChg chg="add del mod">
          <ac:chgData name="" userId="495979f9a431ddb0" providerId="LiveId" clId="{A55A7CA3-261C-4296-9348-6341F7728D4F}" dt="2020-10-06T22:28:20.312" v="1232" actId="478"/>
          <ac:cxnSpMkLst>
            <pc:docMk/>
            <pc:sldMk cId="1464733018" sldId="319"/>
            <ac:cxnSpMk id="7" creationId="{FAB2EC7E-2645-4E60-95D7-D4BC2EA73CD5}"/>
          </ac:cxnSpMkLst>
        </pc:cxnChg>
        <pc:cxnChg chg="add del mod">
          <ac:chgData name="" userId="495979f9a431ddb0" providerId="LiveId" clId="{A55A7CA3-261C-4296-9348-6341F7728D4F}" dt="2020-10-06T22:28:20.312" v="1232" actId="478"/>
          <ac:cxnSpMkLst>
            <pc:docMk/>
            <pc:sldMk cId="1464733018" sldId="319"/>
            <ac:cxnSpMk id="11" creationId="{F3AAFCD9-E4D0-4F6D-AB81-5166B8327D96}"/>
          </ac:cxnSpMkLst>
        </pc:cxnChg>
      </pc:sldChg>
      <pc:sldChg chg="modSp add">
        <pc:chgData name="" userId="495979f9a431ddb0" providerId="LiveId" clId="{A55A7CA3-261C-4296-9348-6341F7728D4F}" dt="2020-10-06T23:18:40.104" v="2255" actId="20577"/>
        <pc:sldMkLst>
          <pc:docMk/>
          <pc:sldMk cId="1594479778" sldId="320"/>
        </pc:sldMkLst>
        <pc:spChg chg="mod">
          <ac:chgData name="" userId="495979f9a431ddb0" providerId="LiveId" clId="{A55A7CA3-261C-4296-9348-6341F7728D4F}" dt="2020-10-06T22:59:32.113" v="1991" actId="255"/>
          <ac:spMkLst>
            <pc:docMk/>
            <pc:sldMk cId="1594479778" sldId="320"/>
            <ac:spMk id="2" creationId="{21E49BBA-5C30-4E35-AA4A-4DF8C8EBFA9A}"/>
          </ac:spMkLst>
        </pc:spChg>
        <pc:spChg chg="mod">
          <ac:chgData name="" userId="495979f9a431ddb0" providerId="LiveId" clId="{A55A7CA3-261C-4296-9348-6341F7728D4F}" dt="2020-10-06T23:18:40.104" v="2255" actId="20577"/>
          <ac:spMkLst>
            <pc:docMk/>
            <pc:sldMk cId="1594479778" sldId="320"/>
            <ac:spMk id="3" creationId="{F8CAFD2E-38CC-40AA-B418-CCE2BAE0A034}"/>
          </ac:spMkLst>
        </pc:spChg>
      </pc:sldChg>
      <pc:sldChg chg="modSp add del">
        <pc:chgData name="" userId="495979f9a431ddb0" providerId="LiveId" clId="{A55A7CA3-261C-4296-9348-6341F7728D4F}" dt="2020-10-06T22:55:20.616" v="1705" actId="2696"/>
        <pc:sldMkLst>
          <pc:docMk/>
          <pc:sldMk cId="3036224038" sldId="320"/>
        </pc:sldMkLst>
        <pc:spChg chg="mod">
          <ac:chgData name="" userId="495979f9a431ddb0" providerId="LiveId" clId="{A55A7CA3-261C-4296-9348-6341F7728D4F}" dt="2020-10-06T22:31:17.267" v="1344" actId="20577"/>
          <ac:spMkLst>
            <pc:docMk/>
            <pc:sldMk cId="3036224038" sldId="320"/>
            <ac:spMk id="2" creationId="{2BF350AF-D6DD-43E0-A0EA-3638386A071A}"/>
          </ac:spMkLst>
        </pc:spChg>
        <pc:spChg chg="mod">
          <ac:chgData name="" userId="495979f9a431ddb0" providerId="LiveId" clId="{A55A7CA3-261C-4296-9348-6341F7728D4F}" dt="2020-10-06T22:32:25.188" v="1704" actId="20577"/>
          <ac:spMkLst>
            <pc:docMk/>
            <pc:sldMk cId="3036224038" sldId="320"/>
            <ac:spMk id="3" creationId="{038C0A1B-5E9A-4720-82F9-75D3B2A4329A}"/>
          </ac:spMkLst>
        </pc:spChg>
      </pc:sldChg>
    </pc:docChg>
  </pc:docChgLst>
  <pc:docChgLst>
    <pc:chgData userId="495979f9a431ddb0" providerId="LiveId" clId="{4E5382B9-3A9E-4CD9-B937-E95BD6D6B59D}"/>
    <pc:docChg chg="modSld">
      <pc:chgData name="" userId="495979f9a431ddb0" providerId="LiveId" clId="{4E5382B9-3A9E-4CD9-B937-E95BD6D6B59D}" dt="2020-10-07T21:27:38.239" v="0"/>
      <pc:docMkLst>
        <pc:docMk/>
      </pc:docMkLst>
      <pc:sldChg chg="addSp">
        <pc:chgData name="" userId="495979f9a431ddb0" providerId="LiveId" clId="{4E5382B9-3A9E-4CD9-B937-E95BD6D6B59D}" dt="2020-10-07T21:27:38.239" v="0"/>
        <pc:sldMkLst>
          <pc:docMk/>
          <pc:sldMk cId="4162650772" sldId="261"/>
        </pc:sldMkLst>
        <pc:inkChg chg="add">
          <ac:chgData name="" userId="495979f9a431ddb0" providerId="LiveId" clId="{4E5382B9-3A9E-4CD9-B937-E95BD6D6B59D}" dt="2020-10-07T21:27:38.239" v="0"/>
          <ac:inkMkLst>
            <pc:docMk/>
            <pc:sldMk cId="4162650772" sldId="261"/>
            <ac:inkMk id="2" creationId="{6A7F9852-0F64-4F07-B8C7-A190EA2AFD62}"/>
          </ac:inkMkLst>
        </pc:inkChg>
      </pc:sldChg>
      <pc:sldChg chg="addSp">
        <pc:chgData name="" userId="495979f9a431ddb0" providerId="LiveId" clId="{4E5382B9-3A9E-4CD9-B937-E95BD6D6B59D}" dt="2020-10-07T21:27:38.239" v="0"/>
        <pc:sldMkLst>
          <pc:docMk/>
          <pc:sldMk cId="344170153" sldId="308"/>
        </pc:sldMkLst>
        <pc:inkChg chg="add">
          <ac:chgData name="" userId="495979f9a431ddb0" providerId="LiveId" clId="{4E5382B9-3A9E-4CD9-B937-E95BD6D6B59D}" dt="2020-10-07T21:27:38.239" v="0"/>
          <ac:inkMkLst>
            <pc:docMk/>
            <pc:sldMk cId="344170153" sldId="308"/>
            <ac:inkMk id="4" creationId="{C41F755A-7008-4370-8FFE-CE5F1322F3B7}"/>
          </ac:inkMkLst>
        </pc:inkChg>
      </pc:sldChg>
      <pc:sldChg chg="addSp">
        <pc:chgData name="" userId="495979f9a431ddb0" providerId="LiveId" clId="{4E5382B9-3A9E-4CD9-B937-E95BD6D6B59D}" dt="2020-10-07T21:27:38.239" v="0"/>
        <pc:sldMkLst>
          <pc:docMk/>
          <pc:sldMk cId="1594479778" sldId="320"/>
        </pc:sldMkLst>
        <pc:inkChg chg="add">
          <ac:chgData name="" userId="495979f9a431ddb0" providerId="LiveId" clId="{4E5382B9-3A9E-4CD9-B937-E95BD6D6B59D}" dt="2020-10-07T21:27:38.239" v="0"/>
          <ac:inkMkLst>
            <pc:docMk/>
            <pc:sldMk cId="1594479778" sldId="320"/>
            <ac:inkMk id="4" creationId="{EB3E8B14-2BE6-43B1-99A1-44CA5F99DCB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1:19:29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4233 5574 226 0,'0'0'0'0,"-35"17"0"15,-19-17 0-15,2 19 3 0,17-19 0 0,-18 18 0 0,-1-18 1 0,2 0-3 0,-1 0 1 16,18 17 0-16,-18-17 0 0,-1 0 3 0,1 0 0 16,1 0 0-16,-2 0 0 15,-15 18-2-15,15-18-1 0,2 0 1 0,-19 18 0 0,18-18 4 0,-18 18 0 16,19-1 0-16,-19 0 1 0,1 19-5 0,-1-1 0 15,-16 1 1-15,16 16-1 0,0 1 1 0,0 1 0 16,1 16 0-16,-1 1 0 0,0 17-1 0,0 0-1 0,0 0 0 16,2 0 1-16,-1 19-1 0,17-2 1 0,-1 18-1 15,1 18 0-15,1-17 0 0,-2 0-1 0,1 16 1 16,18 1 0-16,-1-17-1 0,2 18 0 16,16-2 0-16,1 1 1 0,-2 1-1 0,19-18 0 0,0 35-1 15,19-18 2-15,-2-2-2 0,1 3 1 0,16-1 0 16,2 1 0-16,18-18 0 0,-2-2 0 0,1 3-1 15,1 16 1-15,-2-35 0 0,1-1-1 0,18 1 1 16,16-18 0-16,1-17-1 0,-17 0 1 0,17-1-1 0,19-18 1 16,-19 2-1-16,18-19 1 0,17 17-1 0,0-16 0 15,18 17 1-15,-17-36-1 0,18 19 0 0,-2-19 1 16,19 1-1-16,0 0 0 0,0-18 1 0,-18 0-1 16,-1 0 1-16,2-18-1 0,16 0 0 0,0-16 0 15,-16-2 1-15,0 1-1 0,-1-19 0 0,1 2 0 16,-21-19 0-16,4 1 1 0,16-19-1 0,-18 1 0 15,-16 0 0-15,-3 0 1 0,2-17-1 0,1-2 0 16,-2-16 0-16,-17-1 0 0,1 0 0 0,0 2 0 16,-2-20 0-16,-16 1 0 0,17 0 0 0,-17-36 1 0,0 19-1 15,-1-1 0-15,-18-17 0 0,2-19 0 0,-1 19 0 0,-19 17 0 16,19-18 0-16,-35 1 0 0,-1 0 0 16,1 17 0-16,0 1 0 0,-18-37 0 0,0 36 0 0,-18 18 0 15,0-18 0-15,-17-17 0 0,-18 17 0 0,1 18 0 16,0-18 0-16,-37 1 0 0,-17 16 0 0,17 37 0 15,-35-19 0-15,1 1 0 0,-17 17 0 0,-19 18 0 0,0 17 0 16,-36 36 0-16,2 0 0 0,-19 51 0 0,-18 20 0 16,-33 35 0-16,15 52 0 0,1 19 0 0,-34 35 0 15</inkml:trace>
  <inkml:trace contextRef="#ctx0" brushRef="#br0" timeOffset="5939.091">14517 5398 119 0,'0'0'0'0,"-36"-17"0"16,36 17 6-16,-18-19 0 0,18 19-1 0,-17-17 1 16,-2 17-3-16,19-17 0 0,0 17 0 0,0 0 0 15,-17 0 1-15,17-17 0 0,0 17 0 0,0 0 0 16,0 0-2-16,0 0 0 0,-17 0 0 0,17 0 0 15,0 0 6-15,0 0 0 0,0 0 0 0,0 0 0 16,0 0-5-16,0 17 1 0,0-17-1 0,-18 34 1 0,18 2-1 16,-17-1 0-16,-2-16 1 0,19 15-1 15,-17-16-1-15,17-18 1 0,0 18-1 0,0-18 0 0,0 18 0 16,0-18 0-16,0 0 0 0,0 0 1 0,0 0-2 16,0 0 0-16,0 0 1 0,0 0-1 0,17-18 1 0,2 0-1 15,-2 0 0-15,18 1 0 0,1-36 0 0,-19 35 0 16,18-18-1-16,-16 2 1 0,15-1 0 0,-16 17 0 15,0 0 0-15,0-17 0 0,-1-1-1 0,1 19 1 0,-18 0-1 16,17-19 1-16,2 18 0 0,-19 1-1 0,17 0 1 16,0-2 0-16,-17 19 0 15,0 0 0-15,0 0 0 16,-17 19-1-16,17-19 1 0,-17 34-1 16,-19 20 0-16,18-20 1 0,-17 2-1 15,17-1 0-15,0 1 0 0,18-1 0 0,-17-18 0 16,0 0 1-16,17 2-1 0,-19-19 0 0,19-19 0 15,19-15 0 1,15-1 0-16,-16-1 0 0,18-18 0 0,-19 20 0 16,1-19 0-16,-1 18 0 0,2-1 0 15,-2 1 0-15,0 18-1 0,1-19 1 0,-18 18 0 0,18 18 0 16,-36 18-1-16,18 18 1 16,-18 16 0-16,1 19 0 0,-19-18 0 0,19 35-1 15,-1-17 1-15,1 17 0 0,-1 0-1 0,18-1 1 16,-18 3 0-16,18-2 0 0</inkml:trace>
  <inkml:trace contextRef="#ctx0" brushRef="#br0" timeOffset="7065.383">15274 7834 128 0,'0'0'0'0,"0"0"1"15,0 0 0-15,0 0 0 0,0 0 0 0,0 0 0 0,0 0 0 16,0 0 0-16,19-19 1 0,-2 19-1 16,1 0 1-16,-1-17 0 0,2 17-1 0,15-18 0 15,-16 18 0-15,0-17 1 0,17 17 3 0,-17 0 0 0,18 0 0 16,-19 0 0-16,17 0-3 0,-16 0 1 0,17-19 0 16,1 38 0-16,-1-19 1 0,0 0 0 0,-17 0 1 15,17 17-1-15,1-17-1 0,-1 0-1 0,0 0 1 16,1 0-1-16,-2 0 3 0,2 0 0 0,18 0 0 15,-19 0-1-15,-1 0-1 0,20 0 0 0,-2 0-1 16,1 0 1-16,0 18-2 0,-17-18 0 0,16 0 0 16,1 0 0-16,1 0-1 0,-2 0 1 0,1 0 0 15,18 17 0-15,-18-17 1 0,18 0 0 0,-20 0 0 16,20 0-1-16,-18 0 1 0,1-17-1 0,-2 17 1 0,19 0-1 16,-18-18 2-16,0 18 0 0,-1 0 0 0,2-17 0 15,-1 17-1-15,-19 0 0 0,2-19 0 0,-1 19 0 16,0-17 1-16,-17 17-1 0</inkml:trace>
  <inkml:trace contextRef="#ctx0" brushRef="#br0" timeOffset="7305.764">15574 8574 84 0,'0'0'0'0</inkml:trace>
  <inkml:trace contextRef="#ctx0" brushRef="#br0" timeOffset="7504.019">15556 8610 59 0,'0'0'0'0,"0"0"12"15,0 0 0-15,0 0-1 16,0 0 1-16,36 17-8 0,-36-17 0 0,18 0 0 0,16 17 1 16,3-17 10-16,15 18 1 0,-16-18-1 0,17 18 1 15,-18-18-12-15,18 0 1 0,-1 0-1 0,2 0 1 16,17 0 7-16,-18 18 0 0,17-18 0 0,18 0 0 15,-17 0-8-15,-1 0 1 0,1 17-1 0,17-17 0 16,0 0 9-16,1 0 0 0,-2 0 0 0,1 0 0 16,0 0-9-16,-17 0 0 0,36 18 0 0,-19-18 1 15,17 16 4-15,-18-16 0 0,2 0 0 0</inkml:trace>
  <inkml:trace contextRef="#ctx0" brushRef="#br0" timeOffset="15816.604">29650 7233 150 0,'0'0'0'0,"-35"-17"0"0,-1 17 0 0,1-19 4 16,19 19 0-16,-20-17 0 0,1 17 0 0,17-17-2 16,-17 17 0-16,17-18 0 0,-18 18 1 0,19-18 4 0,-18 18 0 15,17-18 0-15,-17 18 0 0,18 0-4 0,-20 0 1 16,20-17-1-16,0 17 0 0,-19 0-1 0,1 0 1 16,18 17-1-16,-19-17 0 0,1 0-1 0,17 0 1 15,-18 18-1-15,2-18 1 0,15 18-2 0,-15-18 1 0,17 18 0 16,-19-1 0-16,1 0-1 0,-1 2 1 15,1-2-1-15,18 1 1 0,-19-1 0 0,1 0 0 0,17-17 0 16,-17 19 0-16,0-2 0 0,-1-17 0 0,19 18-1 16,-19-18 1-16,18 17 0 0,-16-17-1 0,16 0 1 15,-18 19 0-15,1-19-1 0,17 0 1 0,0 17 0 16,-15-17-1-16,-3 0 0 0,18 18 1 0,-17-18-1 16,17 17 1-16,0-17-1 0,1 17 1 0,0-17-1 0,-2 19 1 15,2-2-1-15,-1 0 1 0,1 1-1 16,-2 1 0-16,2-2 1 0,0 0-1 0,-1 0 0 0,18 2 1 15,0 16-1-15,0-18 0 0,-17 1 1 0,17 17-1 16,0-17 0-16,0 18 0 0,0-1 1 0,0-18-1 16,0 19 0-16,17-19 0 0,-17 1 1 0,18-1-1 15,-1 19 0-15,-17-19 0 0,17 0 0 0,2 2 1 0,-2-2-1 16,1 1 0-16,-1-1 0 0,19 2 0 16,-19-2 0-16,19 1 0 0,-18-1 0 0,17 0 1 15,-18 2-1-15,19-2 0 0,-2 18 0 0,-16-16 0 16,17-2 0-16,-18 18 0 0,20-18 0 0,-3 19 0 0,-16-19 0 0,18 19 0 15,-2-19 0-15,2 18 0 0,-18-16 0 16,17-1 0-16,-17-1 0 0,17 17 0 0,1-15 0 0,-19-19 0 16,18 17 0-16,1 1 0 0,-1-1 0 0,1 2 0 15,-19-19 0-15,36 17 0 0,-19-1681 0 0,2 3345 0 16,-1-1681 0-16,19 0 0 0,-20 18 0 0,2-18 0 16,-1 0 0-16,19 0 1 0,-2 0-1 0,-16 18 0 0,-2-18 1 15,20 0-1-15,-19 18 0 0,18-18 0 16,-17 0 0-16,15 0 1 0,3 0-1 0,-1 0 0 0,-1 0 0 15,1 0 1-15,1 0-1 0,-2 0 1 0,-16 0-1 16,17-18 0-16,18 18 1 0,-19-18-1 0,2 18 0 16,-2-18 1-16,0 1-1 0,-16 17 0 0,16-17 1 15,2-2-1-15,-1 2 0 0,-1-1 1 0,2-18-1 16,-18 19 0-16,16 17 0 0,-16-17 1 0,16 0-1 16,0-1 0-16,-16-1 1 0,-1 2-1 0,19-1 0 15,-20-18 1-15,2 19-1 0,-1 0 0 0,1-19 0 16,-1 1 1-16,-18 18-1 0,19-19 0 0,-18 1 1 0,-1-1-1 15,19 19 0-15,-19-18 0 0,1 18 0 0,-1-19 1 16,2 1 0-16,-2-1 0 0,-17 2 0 0,18-2 0 16,-1 1 0-16,-17-1 0 0,17 1-1 0,2-1 1 15,-19-16 1-15,0 34 0 0,17-17-1 0,-17 0 1 16,0-1-1-16,0 2 0 0,0-3 0 0,-17 3 1 16,17-2 1-16,0 1-1 0,-19-1 1 0,2 1 0 15,17-1-1-15,-17 19 0 0,-1-18-1 0,1-1 1 0,-2 2 2 16,2-2-1-16,-1 1 1 0,-18-1 0 15,19 19-2-15,-18 0 0 0,17-1 0 0,-17 1 0 0,0-19 3 0,-1 18-1 16,1 1 1-16,-1-2-1 0,2 2-1 16,-20 0-1-16,19 17 1 0,-1-18-1 0,-16 0 3 15,17 0 0-15,0 1-1 0,-18 0 1 0,17-1-2 0,-16 18-1 16,16 0 1-16,-16 0 0 0,-19 0 0 0,18 0 1 16,17-18-1-16,-34 18 1 0,34 0-2 0,-16 0 0 15,0 0 0-15,-2 0 0 0,1 0 0 0,1 0 0 16,-2 0 1-16,1 0-1 0,1 0-1 0,-2 18 1 0,1-18-1 15,1 0 1-15,-2 0-1 0,18 0 1 16,-15 0-1-16,15 18 0 0,-16-18 0 0,-1 17 0 0,-1-17 0 16,20 0 0-16,-20 17 0 0,1-17 0 0,18 0 0 15,-1 0 0-15,-16 0-1 0,16 18 1 0,1-18 0 16,-17 0 0-16,17 18-1 0,-1 0 1 0,1-18-1 16,-1 0 1-16,1 17-1 0,-18-17 1 0,18 17-1 15,-18 2 1-15,18-2-1 0,-1 1 0 0,1-18 1 16,-1 36-1-16,-16-19 0 0,33 1 1 0</inkml:trace>
  <inkml:trace contextRef="#ctx0" brushRef="#br1" timeOffset="34727.118">6138 4252 282 0,'0'0'0'16,"-36"-18"0"-16,-16-18 0 0,17 19 5 0,-19-18-1 0,2 16 1 15,-19-15 0-15,18-1-3 0,0 16 1 0,0 2-1 0,-17-17 1 16,16 15 6-16,2-16-1 0,-19 17 1 16,19 0 0-16,-19-16-6 0,0 16 1 0,18 1 0 0,-18-2 0 15,19 2 3-15,-19 17 1 0,18 0-1 0,-18-18 1 16,0 18-4-16,2 0-1 0,17 0 1 0,-19 18-1 16,0-18 1-16,18 17-1 0,-18-17 0 0,0 19 1 15,0-2-2-15,2-17 0 0,-1 18 0 0,-19-2 0 0,19-16 0 16,17 18 0-16,-18 0 1 0,-17 0-1 15,0 0-1-15,17-1 1 0,0 19 0 0,-16-19-1 16,-1 0 0-16,17 2 0 0,-18 16 0 0,0-1 0 0,1-15 0 16,17 16 0-16,-17 1-1 0,1-1 1 0,16 1 0 0,-17-2 0 15,0 20 0-15,0-3 0 0,17 3 0 16,-17-20 0-16,18 20-1 0,-18 17 1 0,17-18 0 0,1-1 0 16,-19 18 0-16,19 2 0 0,-20-20 0 15,21 2 0-15,-1 17-1 0,-1-19 1 0,-17 1 0 0,17 17 0 16,1-16 0-16,-1 15 0 0,0 2 0 0,0 0 0 15,18-18-1-15,-18 18 1 0,20 0 1 0,-2-1 0 16,-18 1 0-16,0-1 0 0,0 0 0 0,0 1-1 16,19-1 1-16,-1 1-1 0,-1-1 3 0,20 1-1 0,-2 0 1 15,-15 17 3-15,15-17-4 16,1 0-3-16,17-1 9 0,-18 1 0 0,19 17-9 16,-19-18 0-16,36 1 5 0,-17-1 0 0,17 1-5 15,-18 0 0-15,18-2 7 0,0 2 0 0,0-17-7 16,0 16 0-16,0-16 4 0,18 16 0 0,-18-18-4 15,17 1 0-15,2 18 5 0,-2-17 0 0,0 15-5 16,1-16 0-16,18 0 3 0,-19 1 0 0,18 15-3 16,-16-15 0-16,14-1 4 0,3 18-1 0,-1-1-3 0,19-18 0 15,-20 2 2-15,20 16 1 0,-1 1-3 0,-1-18 0 16,2 16 2-16,-1-15 0 0,18 34-2 0,-2 0 0 16,1 1 1-16,1-19 0 0,0-17-1 0,-1 18 1 15,-16-18 0-15,17-18 0 0,-19 18-1 0,18 0 1 16,1 0 0-16,0 0-1 0,-1-18 1 0,1 18-1 0,17 0 1 15,-18-18-1-15,19 1 1 0,-1 16-1 16,-18-16 1-16,19-1-1 0,-1 1 0 0,18-2 1 0,-1 20-1 16,-17-20 1-16,2 2-1 0,33-1 0 15,-18-17 1-15,1 18-1 0,-1-2 0 0,2 2 1 0,16-1-1 16,-16 1 0-16,15-2 0 0,2 2 1 0,0-18-1 0,-18 17 1 16,35 1-1-16,-19-2 0 0,2 2 0 0,-18-1 1 15,35-18-1-15,-16 19 0 0,15-1 0 16,-17 1 1-16,19-19-1 0,-1 19 0 0,18-19 1 0,-18 1-1 15,0 17 0-15,35-17 0 0,-34 0 0 0,-2-2 1 16,19-16-1-16,18 18 0 0,-18 0 0 0,-1-18 1 0,0 0-1 16,19 18 0-16,0-18 0 0,-19 0 0 0,19 0 1 15,-1 0-1-15,0 0 0 0,1 0 1 0,-1-18-1 16,0 18 1-16,18 0-1 0,-35 0 0 0,17-18 0 16,18 18 1-16,0 0 0 0,-35 0-1 0,36 0 1 15,-2 0 0-15,-16 0-1 0,-1 0 1 0,0 0 0 16,19 0-1-16,-2 0 1 0,-15 0-1 0,15 0 1 15,2 0-1-15,-19 0 1 0,-1 0-1 0,20 0 1 16,17 0-1-16,-35 0 1 0,-2 0-1 0,20 0 1 0,-1 18-1 16,0-18 1-16,-18 18-1 0,19-18 0 0,-3 0 1 15,3 0-1-15,-18 18 0 0,15-18 1 0,21 0-1 16,-37 17 0-16,2-17 1 0,14 0-1 0,21 0 0 16,-19 0 0-16,-1 0 0 0,2 0 1 0,-1 0-1 15,17 17 0-15,-35-17 0 0,19 0 0 0,15 0 1 16,-15 0-1-16,-18 0 0 0,35 0 0 0,-1 0 0 15,-17 0 0-15,1 0 0 0,16 0 0 0,0 0 1 0,-16 0-1 16,-2-17 0-16,19 17 0 0,0 0 0 0,0-17 0 16,-1 17 0-16,1-18 0 0,-1 18 0 0,2-18 0 15,-20 0 0-15,19 18 0 0,0 0 0 0,-1-18 0 16,-34 18 0-16,34-16 0 0,1 16 0 0,-1-18 0 16,-17 18 0-16,18 0 0 0,1-18 0 0,-21 18 0 15,-14-18 0-15,33 18 0 0,0 0 0 0,-16-17-1 0,-1 17 1 16,17-18 0-16,2 18 0 0,-20-17 0 0,-16 17 0 15,16 0 0-15,20-19 0 0,-21 19-1 0,-14-17 1 0,16 17 0 16,1 0 0-16,-20 0 0 0,1-17 0 0,2 17-1 16,14 0 1-16,-15 0 0 0,0-18 0 0,0 0 0 15,15 18 0-15,-14 0 0 0,-19-18 0 0,16 18-1 16,1-17 1-16,2 17 0 0,-37-17 0 0,35-2 0 16,-17 19 0-16,0-17 0 0,-18 17 0 0,17-17 0 15,1-1 0-15,-17 0 0 0,-20 18 0 0,20-18 0 16,16-16 0-16,-17 16 0 0,1 0 0 0,0 0 0 15,-2 1 0-15,-17-19 0 0,-16 18 0 0,16 1 0 16,1-18 1-16,-2-1-1 0,-15 2 0 0,-2-2 0 16,19 19 0-16,-36-19 0 0,1 0 0 0,15 2 0 0,3-19 0 15,-19 17 0-15,0 1 0 0,0-18 0 0,-17 18 0 16,17-1 0-16,-17-16 0 0,-1-2 1 0,1 1-1 16,-18 19 0-16,-1-20 0 0,19 2 1 0,-18-19-1 15,1 18 0-15,-2 0 0 0,-16-18 1 16,17 1-1-16,-1-1 0 0,-16 19 1 0,-2-36-1 0,19 17 0 15,-18 1 0-15,-17-18 1 0,18 17-1 0,-2-17 1 16,-15-2-1-16,16 21 0 16,1-21 1-16,-19 3-1 0,1-1 1 0,16 17 0 0,-15-17 0 0,-19 0 0 0,17 0-1 15,-17 17 1-15,18-17 0 0,-18 0-1 0,0 18 1 16,0-1 0-16,-18-17 0 0,18-2 1 0,-17 2-2 16,-2 0 1-16,2 18 0 0,0-18 0 0,-18 0 0 0,16 17 0 15,-16-17 0-15,-1 0 0 0,19 17-1 0,-36 1 1 16,18-18 0-16,-19 17 0 0,3 0 0 0,-2 0-1 15,-1-16 1-15,-16 16 0 0,-1 0-1 0,1 0 1 16,-19 1-1-16,1-1 1 0,17 1 0 0,-16-2-1 0,-19 21 1 16,0-20 0-16,0 0-1 0,1 18 1 0,-20-17 0 15,2-2-1-15,0 21 0 0,-1-3 1 0,1 1-1 16,-36 1 1-16,19-2-1 0,-2 2 1 0,1-1-1 16,-18 0 1-16,1 17-1 0,16 1 0 0,-17-18 1 15,-17 1-1-15,18 16 0 0,-1 1 1 0,-18 0-1 16,0-1 1-16,2 0-1 0,-2 2 0 0,0-2 0 15,-34 1 1-15,35 1-1 0,-1-2 0 0,-35 18 0 16,1-18 1-16,17 19-1 0,18-18 1 0,-18 16-1 16,-19-15 0-16,20 16 1 0,-1 1-1 0,0-2 0 15,-35 2 1-15,17 17-1 0,17-17 1 0,-34 0-1 0,1-2 1 16,16 19-1-16,0-17 1 0,0 17-1 0,-35-18 1 16,35 18 0-16,2 0 1 0,-3 0-1 0,-34 0 1 15,53 0-1-15,-18 0 0 0,-18-18 0 0,-16 18 0 16,17 0 1-16,36 0 0 0,-37 0 0 0,1 0 0 15,0 0-1-15,34 0 0 0,-35 0 1 0,2 0-1 16,15 0 1-16,2 0 0 0,0 18 0 0,-19-18 0 16,1 0-1-16,35 0 0 0,-35 0 1 0,-1 18-1 0,19-18 1 15,16 0 0-15,-35 17 0 0,2-17 0 0,-2 19 0 16,36-19-1-16,-34 17 0 0,15-17 1 0,1 17-1 0,2-17 0 16,-2 17 1-16,-18-17-1 0,19 19 0 15,17-19 0-15,-18 17 0 0,-17-17 0 0,34 18 0 0,-16-18 1 16,0 17 0-16,-2-17-1 0,1 17 1 0,37-17-1 15,-38 19 0-15,2-2 0 0,0-17 0 0,34 18 0 16,-34-1 0-16,-1-17 1 0,17 19-1 0,2-19-1 16,-1 17 1-16,0 1 0 0,-1-18 0 0,19 17 0 15,-17-17 0-15,-2 19 0 0,19-2-1 0,-1-17 1 0,1 17 0 16,-18-17 0-16,17 18-1 0,19-18 1 0,-36 0-1 16,17 17 1-16,1-17-1 0,35 19 1 0,-36-19-1 15,1 17 1-15,18-17-1 0,17 17 1 0,-18-17-1 16,0 0 0-16,1 17 1 0,34-17-1 0,-35 0 0 15,17 19 1-15,-17-19-1 0,37 0 0 0,-19 0 1 16,-18 17-1-16,35-17 0 0,1 0 0 0,-18 0 1 0,0 18-1 16,17-18 0-16,18 0 1 0,-17 0-1 15,0 18 0-15,-1-18 0 0,18 16 0 0,0-16 1 16,0 0-1-16,0 0 0 0,1 0 1 0,17 0-1 0,-18 0 0 16,17 0 0-16,0 0 1 0,1 0-1 0,1 0 0 15,-1 0 0-15,17 0 1 0,1 0-1 0,-1 0 0 16,0 0 0-16,0 0 0 0,0 19 1 0,2-19-1 15,17 0 0-15,-2 17 0 0,1 1 1 0,1-1-1 16,-2 2 0-16,1-2 0 0,18 1 0 0</inkml:trace>
  <inkml:trace contextRef="#ctx0" brushRef="#br1" timeOffset="35846.336">22225 1976 313 0,'0'0'0'0,"0"52"0"0,17 2 0 15,-17-1 13-15,0-1 0 0,18 19-1 0,-1-1 1 16,-17 18-9-16,19 1 1 0,-19 17-1 0,17-1 0 15,-17 19 11-15,0-18 0 0,17-1 0 0,-17 2 0 16,18-36-11-16,-18 17 1 0,0-18-1 0,0-16 1 16,18-3 2-16,-18 3 0 0,0-19 1 0,0-16-1 15,0 15-4-15,0-34 1 0,0 0-1 0,-18 17 0 0,18-17 3 16,0 0 0-16,0 0 0 0,0-34 0 16,0-2-4-16,-18 1 2 0,18-19-1 0,0-16 0 0,-17-1 0 15,0 19-1-15,17-35 1 0,-19 15 0 0,2-17-1 16,-1 20 0-16,1-20-1 0,-1 20 1 0,18-21 0 15,-18 2-1-15,18 17 0 0,-18-17 1 0,18 17-1 0,18 19 0 16,-18-1 0-16,18-17 0 0,0 34 0 0,-1-16 0 16,1 16 0-16,18-17 0 0,-2 17 0 15,2 2 0-15,-1 16 0 0,1-18-1 0,-1 19 1 0,0 17 0 16,1-17 0-16,16 17 0 0,-17 0 0 0,0 17 0 0,18-17 0 16,-17 17-1-16,-1 1 3 0,1 0 1 0,-1 17-1 15,-1 0 0-15,2 18-1 0,-1 1 0 0,18-2 0 16,-17 18 0-16,-1-17 2 0,0 18-1 0,1 0 1 15,-2 34 0-15,2-34-1 0,-19-1-1 0,19 2 0 16,-18-2 0-16,-1 1 2 0,0-18-1 0,-17-1 1 16,18 1-1-16,-18-18-1 0,0 19 1 0,-18-18-1 15,1-2 0-15,0-17 1 0,-1 19 1 0,-18-18 0 16,-17-1-1-16,19 0-1 0,-19-17 1 0,-18 0-1 16,0 19 0-16,19-19 1 0,-19 0-1 0,0-19 1 0,-35 19-1 15,17-17 0-15,20 17-1 0,-20-17 1 0,19-1 0 16,-1-18 0-16,1 19 0 0,17 0 0 15,0-19 0-15,18 19-1 0,-1-1 1 0,19 0-1 0,-1 0 0 16,1 0 0-16,17 18 1 0</inkml:trace>
  <inkml:trace contextRef="#ctx0" brushRef="#br1" timeOffset="36469.26">24977 1994 405 0,'0'0'0'0,"35"-18"0"15,-18 0 13-15,1 0 1 0,-18 1-1 16,18 0 0-16,0-2-8 0,-18 19-1 0,0-17 0 16,16 0 1-16,-16 17 4 0,0-18 0 0,0 18 1 15,0-18-1-15,0 18-5 0,-16-18 0 0,16 18-1 16,-18 0 1-16,0-18 1 0,0 18-1 0,1 18 1 16,-18-18 0-16,-1 18-3 0,-17 18 1 0,18-2-1 15,-18 2 1-15,0-1-2 0,17 18 0 0,-17 0 0 0,1 18 0 16,-1-1-1-16,-1 0 1 0,3 19 0 0,-2 17 0 15,-18-18 0-15,36 17 0 0,-18 2-1 0,-1-2 1 16,20 2 0-16,-20-2 0 0,19 1-1 0,17 0 1 16,-17 0 0-16,18-36-1 0,17 19 1 0,-19-19-1 15,38 1 1-15,-19-18-1 0,0-1 1 0,17-16-1 16,0-2 0-16,1-16 1 0,18 0-1 0,-2 0 1 16,3-18-1-16,-3 0 0 0,2-18 1 0,-18 0-1 0,16 0 0 15,2-16 1-15,-18-2-1 0,17-16 1 16,1 16-1-16,-19-16 0 0,-1-1 0 0,4 0 1 0,-4-1-1 15,2-15 0-15,-18 15 1 0,0-16-1 0,0 16 0 16,0 3 0-16,-18-21 0 0,2 19 1 0,-4 0-1 0,4 18 0 16,-1-1 0-16,-1 2 1 0,0-2-1 0,0 18 0 15,18 1 1-15,-17-1-1 0,17 2 0 16,-18 16 0-16,36 0 0 0,-18 0 1 0,0-20-1 0,0 20 1 16,0 20-1-16,17-20 0 15,37 16 1-15,-21 2-1 0,21-18 0 0,-18 17 1 16,16 1-1-16,-16-18 1 0,-1 18-1 0,1-18 1 15,16 0 0-15,1 0 0 0,-18-18 0 0,18 18-1 16</inkml:trace>
  <inkml:trace contextRef="#ctx0" brushRef="#br1" timeOffset="36944.94">25734 2187 354 0,'0'0'0'0,"0"36"17"16,18-18 0-16,-18 16 0 0,18 19-1 15,-18-17-11-15,17 16-1 0,-17 19 1 0,0 0-1 16,0 0 10-16,17 16 1 0,-34 1-1 0,17 19 0 16,0-19-10-16,-17 0 1 0,17 18-1 0,0-36 0 0,0 1 2 15,0 0 0-15,-18-18-1 0,18-1 1 16,0 2-3-16,0-18 0 0,-18-2 0 0,18-17 0 0,0 2-3 0,-18-2 1 15,18-17 0-15,-16 0 0 16,16-17 0-16,0-2-1 0,0-15 0 16,0-2 0-16,0-35 0 0,0-17 0 15,0 17 0-15,0-34 0 0,0 17 0 0,0-19 0 0,16 19 0 16,-16-35 0-16,18 17 0 0,0 1 0 0,0 34 0 16,16-17 0-16,3 0 0 0,-20 17 0 0,18 1 0 15,1 16 0-15,-2 20 0 0,2-20 0 0,-1 19 0 0,1 17 0 16,-1-17 0-16,1 18 0 0,-1-1 0 0,1 18 0 15,-1 0 0-15,-18 18 0 0,19-1 0 0,-1 18 0 16,0-17 1-16,-18 17-1 0,0 1 0 0,1 16 1 16,18 2-1-16,-36-1 0 0,17-19 1 0,-17 2-1 15,0-1 0-15,0 18 1 0,0-18 1 0,-17-17-1 16,-19 35 1-16,1-17-2 0,18-19 2 0,-36 18-2 16,17 1 2-16,-16-19 0 0,-1 0 1 0,18 1-1 15,-36 0 1-15,18-18-1 0,-1 18-1 0,2-18 1 0,-1 0 0 16,-1 0 0-16,20 0 0 0,16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1:21:30.1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28980 4974 3 0,'0'0'0'0,"35"0"0"31,-35-17 0-31,18 17 0 31,-18-18 0 1,-18 2 0-1,1 16 0-15,-1-18 0-16,0 18 0 0,0 0 0 15,1-18 0-15,0 18 0 0,-2 0 0 16,3 0 0-1,-2 0 0-15,1 0 0 0,-19 18 0 0,19-18 0 0,-1 0 0 0,-18 0 0 16,19 0 0-16,-1 18 0 0,1-18 0 0,-2 0 0 16,-15 16 0-16,16-16 0 0,-18 0 0 0,19 18 0 15,-18-18 0-15,-1 0 0 0,19 17 0 0,-19-17 0 16,1 19 0-16,18-19 0 0,-1 17 0 0,-18 1 0 16,19-18 0-16,-1 17 0 0,-18 2 0 0,20-2 0 0,-20-17 0 15,19 17 0-15,-1 1 0 0,1 0 0 0,-19 0 0 16,18-1 0-16,1 0 0 0,-19 0 0 0,19 2 0 0,-1-2 0 15,1 19 0-15,-19-18 0 16,19 0 0-16,-1 16 0 0,1-17 0 0,-2 19 0 0,2-18 12 0,-1 18-1 16,18-2 1-16,-17 2-1 0,-2-1-7 0,2-18 0 15,17 19 1-15,-17-1-1 0,17 1 11 0,0 16 0 16,0-16 1-16,0-1-1 0,0 18-11 0,0-18 1 16,17 1-1-16,-17-1 1 0,17 1 8 0,-17-2 1 15,19 2 0-15,-2-1 0 0,1 1-10 0,-1-19 0 16,2 18 0-16,-2-18 1 0,1 19 6 0,-1-19 0 0,19 1 0 15,-1 0 1-15,-18 0-9 0,19-1 2 0,-1 1-1 16,1 0 0-16,16 0 5 0,-16-18 0 0,-2 17 0 16,19-17 0-16,1 0-6 0,-2 0 1 0,-16 0 0 15,34 0 0-15,-17 0 2 0,-17 0 1 0,17-17 0 16,-1 17-1-16,2-18-3 0,-1 0 1 0,-2 0-1 16,2 1 0-16,1-1 2 0,-2 0 0 0,1 0 0 0,1 1 0 15,-1-19-3-15,-1 19 1 0,2-18 0 0,-1-1 0 16,-18 19-1-16,18 0 1 0,-18-19-1 0,17 1 1 15,2-1-2-15,-19 1 1 0,18 0 0 0,-1-18-1 16,-16 17 1-16,-1 19-1 0,18-35 0 0,-18 16 1 16,1 1-1-16,-1-1 0 0,-17 1 0 0,17-1 0 15,1 2 0-15,-18-2 0 0,16 1 0 0,-16-18 0 16,0 18-1-16,0-1 1 0,-2 2 0 0,1-2 0 0,-17 0-1 16,19 0 1-16,-19 2-1 0,0 17 1 15,0-19-1-15,0 18 1 0,0-16-1 0,-19 15 1 0,19 2-1 16,0-1 1-16,-17 1-1 0,1-2 0 15,-2 2 1-15,0-1-1 0,0 2 0 0,1 16 1 0,0-18-1 0,-1 0 1 16,-18 18-1-16,19-18 1 0,-19 18-1 16,18-18 0-16,1 18 0 0,-19 0 1 0,1 0-1 0,0 0 1 15,-1 0-1-15,2 0 1 0,-2 0-1 0,1 0 0 16,-18 0 0-16,-1 0 1 0,3 18-1 0,15-18 1 16,-17 0-1-16,0 18 1 15,0-18-1-15,0 18 1 0,1-18-1 0,-2 18 1 0,1-2-1 0,1 2 0 16,16-1 0-16,-17-17 1 0,0 19-1 0,17-19 1 0,2 17-1 15,-19 1 0-15,18-18 1 0,18 17 0 0,-19-17-1 16,18 19 1-16,-18-19-1 0,19 0 1 0,0 0-1 16</inkml:trace>
  <inkml:trace contextRef="#ctx0" brushRef="#br0" timeOffset="1030.915">28522 5433 141 0,'0'0'0'0,"0"0"18"16,0 0 1-16,0 0-1 15,0 0 1-15,0 0-14 0,0 0-1 0,0 0 1 0,0 0-1 16,0 0 6-16,0 0 1 0,0 0-1 15,-36 0 0-15,36 0-6 0,0 0 0 0,-17 0 0 0,17 19 0 16,-18-19 5-16,18 17-1 0,-18-17 1 0,0 17-1 16,1 1-4-16,0 0 0 0,-1 0-1 0,18-1 1 15,-19 17 0-15,19-15 1 0,0-1 0 0,-17 17 0 16,17-17-3-16,0 17 1 0,0 1-1 0,-17-2 1 16,34-16 0-16,-17 18-1 0,0-2 1 0,17-16 0 15,-17 18-1-15,0-19-1 0,19 1 1 0,-1-1 0 16,-1 2-1-16,0-2 0 0,1 0 0 0,-18-17 1 15,18 0-2-15,0 18 1 0,-1-18 0 0,0 0 0 0,2-18 0 0,-2 18 0 16,1 0 0-16,-1 0 0 0,1-17 0 16,-18 17 0-16,18 0-1 0,-18-17 1 0,18-2 0 0,-1 2 0 15,-17-1 0-15,17 1 0 0,-17-1 0 16,0 0 0-16</inkml:trace>
  <inkml:trace contextRef="#ctx0" brushRef="#br0" timeOffset="1391.979">28875 5910 156 0,'0'0'0'0,"0"0"6"15,0 0 0-15,0 0-1 16,0 0 1-16,0 0-3 0,0 0 0 0,0 0 0 0,0 0 0 15,0 0 4-15,0 0 0 0,-18 0 0 0,18 0 1 16,0 0-5-16,0 0 0 0,0 0 1 16,0 0-1-16,0 0 4 0,0 0 0 0,0 0-1 0,0 0 1 15,0 0-4-15,0-18 1 0,0 18-1 0,0-18 1 16,0-16-1-16,0-20 1 16,0 20 0-16,0-2 0 0,0 1-2 0,0-1 1 0,0 1-1 0,0 16 0 15,0-15 1-15,18 17 0 0,-18-1 0 0,0 0 0 16,16 0-2-16,-16 1 1 0,19 17 0 0,-19-17 0 15,0 17-1-15,17 0 0 0,-17-19 0 0,0 19 0 16,17 19-1-16,1-19 1 0,-18 0 0 0,18 0 0 0,0 17 0 0,-1-17 0 16,1 17 0-16,-1-17 0 0,2 18 0 15,-19 0 0-15</inkml:trace>
  <inkml:trace contextRef="#ctx0" brushRef="#br0" timeOffset="1597.572">29262 5469 263 0,'0'0'0'0,"0"0"9"16,0 0 0-16,0 0 0 16,0 0 0-16,0 0-6 0,18-17 1 0,0 17 0 15,-18 0-1-15,0 0 10 0,0 0-1 0,0 0 0 16,18 0 1-16,-18 0-9 0,0 0 1 0,0 0-1 16,0 34 0-16,17-16 1 0,-17 18 1 0,0-2-1 15,0 2 1-15,0-1-3 0,0 1 0 0,0-1 0 16,-17 1 0-16,17-19-2 0,0 0 1 0,-18 1-1 15</inkml:trace>
  <inkml:trace contextRef="#ctx0" brushRef="#br0" timeOffset="1803.934">29369 5222 229 0,'0'0'0'0,"0"0"1"16,0 0 1-16,0 0-1 0,0 0 1 15,0 0-1-15,0 35 0 0,0-35 1 0,0 18-1 0,0 0 2 16,0 0 1-16,0-1-1 0,0 0 1 0,0 19-2 16,0-1 0-16,0-18 0 0</inkml:trace>
  <inkml:trace contextRef="#ctx0" brushRef="#br0" timeOffset="2118.178">29262 5504 24 0,'0'0'0'0,"0"0"6"16,0 0 1-16,0 0-1 16,0 0 0-16,0 0-3 0,0 0 0 0,0 0 0 0,-17 18 0 15,17-18 3-15,17 0-1 0,-17 18 1 0,18-18 0 16,-18 0-4-16,18 0 1 0,0 0 0 16,-1 0 0-16,0 0 3 0,2-18 0 0,-2 18 0 15,18 0 1-15,-17 0-4 0,0-18 0 0,0 18 0 0,-1 0 0 16,-17 0 3-16,16-18 0 0,4 18 0 0,-20 0 1 15,0 0-4-15,16 0 0 0,-16 0 0 0,0-17 0 0,18 17 4 16,-18-17-1-16,17 17 1 0</inkml:trace>
  <inkml:trace contextRef="#ctx0" brushRef="#br0" timeOffset="2313.78">29615 5311 191 0,'0'0'0'16,"0"0"5"-16,0 0-1 16,0 0 1-16,0 0-1 0,0 0-1 0,0 0-1 0,0 0 1 15,0 0-1-15,0 0 4 0,0 0 0 0,0 0 0 16,0 0-1-16,0 0-2 0,0 0 0 0,35 34 0 16,-35-17 0-16,0 19 0 0,0-18 0 0,0 18 0 15</inkml:trace>
  <inkml:trace contextRef="#ctx0" brushRef="#br0" timeOffset="2442.261">29774 5416 119 0,'0'0'0'0,"0"-18"0"0,17 18 0 16,-17 0 3-16,0 0-1 0,0 0 1 0,0 0 0 15,18 0-1-15,-18 0 0 0</inkml:trace>
  <inkml:trace contextRef="#ctx0" brushRef="#br0" timeOffset="2765.991">29774 5203 144 0,'0'0'0'0,"0"0"3"15,0 0-1-15,0 0 1 16,0 0 0-16,0 0-1 0,0 0-1 0,0 0 1 16,0 0 0-16,0 0 5 0,0 0 0 0,0 0-1 15,0 0 1-15,0 0-3 0,35 19-1 0,-35-2 0 16,18 19 1-16,0 0 1 0,-18-2 0 0,17-17 0 15,-17 2 0-15,18-2-2 0,-18-17 0 0,0 18 0 16,17-18-1-16,-17 17 5 0,0 2 0 0,0-19-1 16,0 0 1-16,0 0-4 0,0 0 0 0,0 0 1 15</inkml:trace>
  <inkml:trace contextRef="#ctx0" brushRef="#br0" timeOffset="2934.957">29845 5028 219 0,'0'0'0'0,"0"0"6"15,0 0 0-15,0 0 0 0,0 0-1 16,0 0-2-16,35 0 0 0,-35 0 0 0,0 17 1 0,0-17 5 0,17 19 0 16,-17-19 1-16</inkml:trace>
  <inkml:trace contextRef="#ctx0" brushRef="#br0" timeOffset="3137.261">30004 5186 185 0,'0'0'0'0,"0"0"4"0,0 0 1 0,0 0 0 15,0 0 0-15,0 0-3 0,0 0 1 0,0 0 0 16,0 0-1-16,0 0 7 0,0-17 0 0,0 17-1 16,0 0 1-16,0 0-5 0,0 0 0 0,0 0-1 15,0 0 1-15,0 17 9 0,0-17 0 0,0 17-1 16,0 19 1-16,0 18-9 0,0-19 0 0,17-1 0 15,-17-15 1-15,0-2 6 0,17 1 0 0,2-18 0 16,-1 17 0-16,-1-17-7 0,0 0 0 0,1 0 0 16,18-17 0-16,-20 17 4 0,20-18 0 0,-19 1 0 15</inkml:trace>
  <inkml:trace contextRef="#ctx0" brushRef="#br0" timeOffset="5268.801">29404 1252 56 0,'0'0'0'0,"0"0"50"15,0 0 1-15,0 0 0 0,0 0-1 16,0 0-48-16,0 0-1 0,0 0 0 0,0 0 1 0,0 0 6 16,0 0 0-16,-18-34 0 0,18 34 1 15,0 0-6-15,0 0 1 0,0 0-1 0,0 0 1 0,-17 0 0 16,17 0 0-16,0-19 0 0,0 19 0 15,-19 0-1-15,19 0-1 0,-17-17 0 0,17 17 1 0,-17 0-1 0,-1-18-1 16,0 18 1-16,0 0 0 0,-16 0-1 0,16-17 0 16,-18 17 0-16,19 0 1 0,-1 0-2 0,-18 0 0 15,19-18 0-15,-19 18 1 0,19 0-1 0,-1 0 0 16,1 0 0-16,-19 0 1 0,18 0 0 0,-16 0-1 0,15 0 1 16,-15 18 0-16,17-18 0 0,-19 0 0 0,1 17-1 15,-1-17 1-15,1 18 0 0,-1-18 0 0,2 17-1 16,-2-17 1-16,1 0 0 0,0 19-1 0,-1-2 1 15,-17 0-1-15,18 1 1 0,0-18-1 0,-1 18 1 16,-17 0-1-16,19-1 1 0,-2 19-1 0,1-19 1 16,-18 0-1-16,18 18 2 0,-18-16 0 0,18-1-1 15,-1 16 1-15,-16-15-1 0,33 15 0 0,-16-16 0 16,-1 18 0-16,2-19 1 0,16 18 0 0,0-17 0 16,-17 17 0-16,17-17 0 0,1 17-1 0,-2-18 0 15,2 1 1-15,1 18 0 0,-2-18 0 0,18 16-1 0,-18-15 1 16,0 15-1-16,1 2 1 0,17-18-1 0,0 16 0 15,-17 2 1-15,17-18 0 0,0 17 0 0,-18-17-1 16,18 16 0-16,0 2 0 0,0 0 1 0,0-2-1 16,0 2 0-16,18-19 1 0,-18 19-1 0,17-1 0 15,-17-18 0-15,17 19 0 0,-17-18 0 0,18 17 0 0,0-17 1 16,0 0 1-16,15 16-1 0,-14-15 0 16,-2-2 0-16,18 1-1 0,1-1 1 0,-18 0-1 0,16 2 2 15,2-2-1-15,-1 0 1 0,19-17-1 0,-20 18 0 16,2-18-1-16,18 0 1 0,-2 18 0 0,1-18-1 0,-18 18 1 15,17-18 0-15,2 18 0 0,-1-18-1 16,-1 0 0-16,2 0 1 0,16 0-1 0,-17 0 0 0,0 0 1 16,0-18 0-16,18 18-1 0,-19 0 1 0,2-18-1 15,-2 18 0-15,1-18 0 0,17 0 0 16,-17 1 0-16,18 0 0 0,0 17 0 0,-18-19 0 0,-1 2 0 16,2 0 0-16,-1-1 0 0,-2 1 0 0,3-2-1 15,-18 2 1-15,33 0 0 0,-15-1 0 0,-18 0 0 0,16 0-1 16,-16 1 1-16,16-1 0 0,-16 0-1 0,17 0 1 15,-18-16 0-15,1 16-1 0,-1 0 0 0,0 0 1 16,1 1-1-16,-20 0 1 0,20-2-1 16,-1-15 1-16,0 16-1 0,-17 0 0 0,0-18 1 0,-1 20-1 15,0-2 1-15,2 0-1 0,-2 0 0 0,1-17 0 16,-1 17 1-16,2 0-1 0,-19 1 1 0,17-18-1 16,-17 17 0-16,18-17 0 0,-18 18 1 0,0-2-1 0,0-15 0 15,0 16 1-15,0 0-1 0,0-18 0 16,0 19 1-16,0-18-1 0,0 17 0 0,-18 1 1 0,18-19-1 15,0 18 1-15,-17-16-1 0,17 15 0 0,-19 2 1 16,19-18-1-16,-17 18 1 0,-1-2-1 0,18 2 0 16,-17-18 1-16,-2 16-1 0,2 2 0 0,0-1 1 15,-1 1-1-15,-18 17 0 0,19-17 1 0,-18-2-1 16,16 2 0-16,2 17 1 0,-17-17-1 0,-2-1 1 16,19 0-1-16,-18 0 1 0,-1 18 0 0,1-17-1 15,-18 0 1-15,0 17 0 0,0-19-1 0,17 19 1 0,-17 0-1 0,-18 0 2 16,19 0-1-16,-1 0 0 0,-1 0 0 15,3 0 0-15,-2 0-1 0,-1 19 1 0,-16-2 1 0,18-17-1 16,-2 17 0-16,1 1 1 0,1 0-1 16,16 0 0-16,1-1 0 0,-1 0 0 0,1 2 1 0,18-19 1 15,-18 17-1-15</inkml:trace>
  <inkml:trace contextRef="#ctx0" brushRef="#br0" timeOffset="6090.749">27763 2328 223 0,'0'0'0'0,"0"0"9"15,0 0 1-15,0 0 1 16,0 0-1-16,18 0-6 0,-1 0 0 0,-17 0-1 16,17 0 1-16,2 0 8 0,-19 0-1 0,17 0 1 15,1 0-1-15,-18 0-7 0,17 18 1 0,2-18-1 16,-2 0 0-16,-17 0 1 0,18 0-1 0,-1 0 1 16,0-18 0-16,2 18-2 0,-2-17 0 0,1 17-1 15,-18-17 1-15,36 17-2 0,-19-19 1 0,-17 2-1 16,35-18 1-16,-17 17-1 0,-18 0 0 0,18 0 0 15,17 2 0-15,-35-20-1 0,17 18 1 0,19-17-1 0,-36 17 0 16,16-17 1-16,2 18-1 0,18-19 0 0,-36 1 1 16,17-1-1-16,0 19 1 0,-17 0 0 0,19-19 0 15,-19 0 0-15,18 19 0 0,-1 0-1 0,-17-19 1 0,17 19 0 16,-17-1-1-16,18 0 1 0,-18 0 0 16,0 1-1-16,0 0 1 0,18 17 0 0,-18-19-1 15,0 19 1-15,0 0 0 0,0 0 0 0,0 0 1 16,0 0-1-16,18 0 0 0,-18 0 0 0,0 19 3 15,0-19-1-15,0 17 0 0,0 18 1 0,0 36-2 16,0-1 0-16,17-16 0 0,-34-1 0 0,17-19 2 0,0 20 0 16,0-2 0-16,0 1 1 0,0-17-3 0,0-2 0 15,17 2 1-15,-17-18-1 0,0 17 4 16,17 1-1-16,-17-19 0 0,0 0 1 0,19 1-4 16,-19-18 1-16,0 18 0 0,0-18 0 0,0 18 1 0,0-18 1 0,0 0-1 15,-19 0 1-15,19 0-3 0,0 0 1 16,0 0-1-16,0 0 1 0,-17 0 0 0,17 0 1 0</inkml:trace>
  <inkml:trace contextRef="#ctx0" brushRef="#br0" timeOffset="6303.45">27727 2311 354 0,'0'0'0'0,"0"0"10"0,0 0-1 0,0 0 1 15,18-17-1-15,0 17-5 0,0-19 0 0,-18 19 0 0,34-17 0 16,2 0 12-16,18-1 0 0,-19 0 0 0,-1 0 0 16,20 0-12-16,-18 2 1 0,16-2-1 0,-16 0 1 15,16 0 4-15,-16 1 0 0,-2-1 0 0,2 0 0 16,-2 0-6-16,3 1 1 0,-3 17 0 0,2-17 0 16,-1-1-4-16,1 0 1 0</inkml:trace>
  <inkml:trace contextRef="#ctx0" brushRef="#br0" timeOffset="7216.682">28804 1870 260 0,'0'0'0'0,"0"0"6"0,0 0 0 16,0 0 1-16,0 0-1 0,0 0-3 0,0 0 0 15,0 0 0-15,-17 17 0 0,17-17 3 0,-18 19 1 16,18-19-1-16,0 0 0 0,-17 17-3 0,17 0 0 15,0 1 0-15,-19 0 0 0,2 17-1 0,-1 0 1 0,1 1-1 16,17-19 1-16,-19 19-2 0,19-18 1 16,-17-2 0-16,17 2-1 0,0 18 0 0,0-36 0 0,-17 18 0 15,34-1 0-15,-17 0 0 0,0-17 0 0,0 0 0 16,0 19 1-16,0-19 0 0,0 0 0 16,0 0 0-16,0 0-1 0,0 0 1 0,0-19-1 15,17 19 0-15,-17 0 0 0,0 0 0 0,19-17 0 16,-2 0 0-16,-17-19-1 0,18 18 1 0,-18 0-1 15,17 2 1-15,-17-2 0 0,0 0 0 0,19 0 0 0,-19 18 0 16,0-17 0-16,17-1 0 0,-17 0 0 16,0 18 1-16,18 0 0 0,-18 0-1 0,0 0 1 15,17-18-1-15,-17 18 0 0,0 18 0 0,0-18 1 16,0 0-1-16,0 18 1 0,0-18 0 0,0 35 0 16,17-17-1-16,-17 18 1 0,0-2-1 0,0 2 0 0,0-18 1 15,19 16 1-15,-19-34-1 0,0 19 0 16,0-2 0-16,17-17-1 0,-17 17 0 0,0-17 1 0,0 0 2 15,0 18 0-15,18-18 0 0,-18 0 1 0,16 0-3 16,-16 0 0-16,0 0 1 0,19-18-1 0,-19 18 2 0,17-17 0 16,-17 17 0-16,17-17 0 15,1-2-2-15,0 2 0 0,0 0 1 0,-18-1-1 0,17 0 0 0,1 18 1 16,-18-18-1-16,17 0 0 0,-17 18-1 0,0-16 1 16,19 16-1-16,-19-18 1 0,17 18-1 0,-17-18 1 15,0 18-1-15,0 0 1 0,0-18-2 0,17 18 2 16,-17-17-2-16,0 17 1 0,18-18-1 0,-18 18 0 0,0-18 1 15,-18 18-1 1,18-18-2-16,0 18 0 0,0 0 1 16,0 0-1-16,0 0 1 0,0 18 0 0,0-18 0 15,-17 18 0-15,0 17-4 0,-2 1 0 0,2-2 1 16,-1 2-1-16,1 0 2 0,-1-2 1 0,18 2-1 16,-18-1 1-16,18-17-1 0,0 0-1 0,0-1 1 15,0 0 1-15,0 1 0 0,0-18 0 0,18 0 0 16,-18 0 0-16,0 0 0 0,0 0 0 0,0 0 0 15,18-18 1-15,17 1-1 0,-18-18 1 0,2 17-1 0,-2-34 1 16,0 16 0-16,1 1 0 0,0-1 1 0,0-16-1 16,-18 16 0-16,17 1 0 0,-17-18 0 15,17 18 1-15,2-18-1 0,-19 17 1 0,0 2-1 0,18-2 1 16,-1 0-1-16,-17 2 1 0,0-2 0 0,17 1-1 16,-17-1 1-16,18 19 0 0,-18 0-1 0,18-19 1 15,-18 18 0-15,18 18 0 0,-18-17 0 16,0 17 1-16,17 0 0 15,-17 0 0-15,0 17 0 0,0 1 0 16,0 18 1-16,0-2 0 0,-17 20 0 16,17-1-1-16,0-19 1 0,-18 20-1 0,18-19 1 0,-18 1 1 0,18-2 0 15,0 2 0-15,0-1 0 0,-18 0-2 16,18 1 1-16,0-19 0 0,0 19 0 0,0-18 2 0,0 16 0 16,0-16 1-16,0 18-1 0,0-19-2 15,0 0 1-15,0 2-1 0,0-2 0 0,18 0 3 0,-18-17-1 16,0 18 0-16,0-18 1 0,18 18-3 15,-18-18 0-15</inkml:trace>
  <inkml:trace contextRef="#ctx0" brushRef="#br0" timeOffset="7402.564">29421 2294 351 0,'0'0'0'0,"0"0"8"16,0 0 1-16,0 0-1 0,0 0 0 16,0 0-5-16,0 0 1 0,0 0 0 0,18 0-1 15,0-19 9-15,-18 19-1 0</inkml:trace>
  <inkml:trace contextRef="#ctx0" brushRef="#br0" timeOffset="13327.415">28962 2788 93 0,'0'0'0'0,"0"0"2"15,0 0 0-15,-18 36-1 0,18-36 1 16,0 0-1-16,0 0 0 0,0 16 0 0,0-16 0 16,0 18 3-16,0-18-1 0,0 17 0 0,0-17 1 15,18 18-2-15,-18 0 0 0,18 0 0 0,-18-1 0 16,0 0 4-16,18 2 0 0,-18-2 0 0,0 1 1 16,0-1-4-16,0-17 0 0,0 17 0 0,0-17 0 15,17 19 1-15,-17-2 0 0,0 0 0 0,0 1 0 16,18 0-2-16,-18 0 0 0,0-18 1 0,0 18-1 0,0 18 0 15,0-36 1-15,0 17-1 0,0 0 1 16,17 0-2-16,-17 1 1 0,-17 0-1 0,17 0 1 0,17-18-1 16,-17 0 0-16,0 17 0 0,0 0 1 0,0 19-1 15,0-18-1-15,0-1 1 0,0 2 0 0,0-2 0 0,-17 0 0 16,17 0 0-16,0 1 0 0,0-18 0 0,0 18-1 16,0-18 1-16,0 18 0 0,0 0 0 0,0-1 0 15,0-17 0-15,-18 19 0 0,18 15-1 0,0-17 1 16,-17 2 0-16,17-2 0 0,0 1 0 0,-18-1 0 15,18 0 0-15,0 2 1 0,0-2-1 0,-18 1-1 0,18 18 1 16,0-19 0-16,0 1 2 0,0-2-1 0,0 2 1 16,-18 0-1-16,18 0 0 0,18 0 0 0,-18-1-1 15,0 2 1-15,0-19 2 0,0 17-1 0,0-17 0 16,0 17 1-16,0 0-2 0,0-17 0 0,0 0 0 16,18 19 0-16,-18-2 2 0,0-17 0 0,0 0 0 15,0 18 0-15,18-18-2 0,-18 17 0 0,0-17 0 16,0 17 1-16,17 2 0 0,-17-19 1 0,0 17-1 15,18 1 1-15,-18-18-2 0,17 17 0 0,-17 2 0 0,0-2 0 16,0 1 1-16,0-18 0 0,19 17 0 16,-19-17-1-16,0 19 0 0,0-19 0 0,0 17 0 0,0-17 0 15,0 17 0-15,0-17 0 0,0 18 0 0,0-1 0 16,17-17 0-16,-17 19-1 0,-17-2 1 0,17 0-1 16,0-17 1-16,-19 17 0 0,19-17 0 0,0 19 0 15,0-19-1-15,19 0 0 0,-19 0 0 0,0 17 1 16,0-17-1-16,0 18 1 0,-19-18 0 0,19 0 0 15,0 0-1-15,0 0 0 0,0 18 1 0,0-18-1 0,0 0 0 16,0 0 1-16,0 0-1 0,0 16 1 0,0-16-1 16,0 19 0-16,0-19 0 0,0 17 1 0,0 1-1 15,0-18 0-15,0 17 1 0,0-17 0 0,0 0-1 16,0 19 0-16,-17-19 0 0,17 0 0 0,0 0 0 0,0 0 0 16,0 17 0-16,0-17 1 0,0 0-1 0,0 0 0 15,0 18 0-15,-18-18 0 0,18 17 0 16,0-17 0-16,0 19 0 0,-17-2 0 0,17 0 0 15,0-17 0-15,-18 18-1 0,18-18 1 0,0 17 0 0,0-17 0 16,0 19 0-16,0-19 0 0,0 0 0 16,0 17 0-16,0 0 0 0,0-17 0 15,0 0 0-15,0 17-1 0,0-17 1 0,0 19 0 16,0-19 0-16,0 17 0 16,0-17 0-16,18 0-1 0,-18 18 1 15,0-18 0-15,0 0 0 0,0 0 0 16,0 18-1-16,0-18 1 0,0 0 0 15,0-18-1-15,0 18 1 16,0 0 0-16,0-18 0 16,17 1-1-16,-17-2 1 0,0 2-1 15,0-17 0-15,-17 15 1 0,17-16-1 0,0 18 0 16,0-19 1-16,0 19-1 0,0-1 0 0,0-18 0 16,0 1 0-16,0 18 1 0,0-18-1 0,-18 17 0 15,18-17 0-15,0 16 0 0,0 2 1 0,0-17-1 16,0-2 0-16,0 18 0 0,0-16 1 0,0 15-1 15,0-16 0-15,0 18 0 0,0-2 0 0,0-16 0 16,0 18 0-16,0-2 1 0,0 2-1 0,0-18 0 0,0 18 0 0,0-2 0 16,0 2 0-16,0-17 1 0,0 15-1 15,0 2 0-15,0-1 0 0,0 0 0 0,0 0 0 16,-18 0 0-16,36 2 1 0,-18-2-1 16,0 1 0-16,0-2 0 0,0 2 0 15,0-1 0-15,0 1 0 16,0-2 0-16,0 19 1 0,0-17-1 0,0 0 1 15,0-1-1-15,0 1 1 0,-18-2-1 16,18 2 1-16,0 0-1 0,0 0 1 0,0-2 0 16,-18 2-1-16,18 17 1 0,0-18-1 15,0 0 1-15,0 0-1 0,0 18 1 0,0-18 0 16,0-16 0-16,0 17 0 0,0-2 0 0,0 2-1 16,0-1 1-16,0 1 1 0,0-2-1 15,0 19 1-15,0-17-1 0,0 0 1 0,0-1-1 0,0 18 0 16,0 0 0-16,0-18 1 0,0 18-1 0,0-18 1 15,0 18 0-15,0-17-1 0,0 17 0 0,0-17 1 0,0 17-1 16,0-17 1-16,0 17 0 0,0 0 0 0,0-19 0 16,0 19-1-16,0 0 0 0,0-17 1 0,0 17-1 15,0 0 1-15,0-18 1 0,0 18-1 0,0 0 1 16,0 0-1-16,0-18-1 0,0 18 1 0,0 0 0 16,0-18 0-16,0 18 1 0,0 0 0 0,0-18-1 15,0 18 0-15,0 0 0 0,0-17-1 0,0 17 1 16,0 0 1-16,0-17-1 0,0 17 0 0,0 0 1 15,0 0-2-15,0 0 1 0,0 0 0 0,0 0-1 0,0 0 2 16,0 0-1-16,0 0 0 0,0 0 0 16,0 0 0-16,0 0-1 0,0 0 1 0,0 0 0 0,0 0 0 0,0 0 0 15,0 0 1-15,0-19-1 0,0 19 0 16,0 0-1-16,0 0 1 0,0 0 0 0,0 0 0 16,0 0 0-16,0 0 0 0,0 0 1 0,0 0-2 0,0 0 1 15,0 0-1-15,0 0 1 0,0 0 0 0,0 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1:26:22.90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9774 53 0,'0'0'0'0,"35"-19"0"15,-18 19 0 1,-17 0-2-16,0-17 1 0,0 17 0 16,19 0 0-16,-19-18 0 0,17 18 0 0,-17-17 0 15,0 17 0-15,18-17 11 0,-18-2 1 0,0 2-1 16,17 17 1-16,-17-17-7 0,0 17-1 0,0-18 1 16,0 18 1-16,19-18 10 0,-19 18 0 0,0 0 0 15,0 0 0-15,0 0-10 0,0 0-1 0,0 0 1 16,-19 0-1-16,19 0 5 0,0 0 0 0,0 0 1 15,0 0-1-15,-17 36-5 0,17-19-1 0,-18 19 1 16,1-2 0-16,-2 1-1 0,19 2-1 0,0 16 1 16,-17-19-1-16,17 2 0 0,-17-1 0 0,17 0 0 15,-18 1-1-15,18-2 2 0,0-15 0 0,-17 15 0 0,17-16 0 16,-19 0-1-16,19 0 0 0,0 0 0 0,-17-1 0 16,17-17 2-16,-18 17 0 0,18-17 0 0,0 0 0 15,0 19-2-15,-17-19 0 0,17 0 0 0,0 0 1 16,0 0 0-16,-19 0 1 0,19 0-1 0,0-19 1 15,0 19-2-15,0-17 0 0,-17 17 1 0,17-17-1 16,0-19 3-16,-17 0 0 0,17 19-1 0,0-19 1 16,0 2-2-16,0 16 0 0,17-18-1 0,-17 19 1 0,0-18 2 15,17 17 0-15,-17 0 0 0,19 1 0 0,-2 0-2 16,-17-2 0-16,18 2-1 0,-1 0 1 0,2 17 2 16,-2-18-1-16,1 18 1 0,-1-19 0 0,19 19-3 15,-19 0 1-15,1 0-1 0,-1 0 1 0,2 0 1 0,-2 0-1 16,0 0 0-16,1 0 1 15,0 0-2-15,0 0 0 0,-1 0 0 0,18 0 0 0,-16 0 1 0,-2 0 0 16,-1 0 1-16,2 0-1 0,0-17-2 0,0 17 1 16,-18 0 0-16,17-18 0 0,0 18 1 0,2 0 0 0,-1-17 0 15,-1 17 0-15,0-17-2 0,1 17 1 0,0-19 0 16,0 19 0-16,-1-17 1 0,0 17 1 0,2-17-1 16,-2-1 1-16,18 18-2 0,-17 0 0 0,0-18 0 15,0 18 0-15,-1-18 2 0,0 18 0 0,2 0-1 16,-2 0 1-16,-17 18-1 0,18-18-1 0,-1 0 0 15,2 18 0-15,-2 0 1 0,1-1 0 0,-1 0 0 16,0 19 0-16,2-1-1 0,-19-18 0 0,17 20 0 16,-17-3 0-16,18 19 0 0,-18-17 0 0,16-1-1 0,-16 0 1 15,0 1-1-15,19-2 1 0</inkml:trace>
  <inkml:trace contextRef="#ctx0" brushRef="#br0" timeOffset="1008.585">9859 9474 416 0,'0'0'0'0,"-16"-18"0"31,-2 18 0-15,18 18 0 15,-18-1 0-31,18 1 0 0,-18 0 0 0,18 34 0 16,-17 2 0-16,17-1 0 0,0-1 0 0,-17 2 0 0,17-1 0 16,0-1 0-16,0 1 0 0,-18 0 0 0,-1-1 0 15,19 1 0-15,-17-17 0 0,0 0 0 0,17-2 0 0,-18 2 0 16,18-19 0-16,-18 19 0 0,0-18 0 15,18-1 0-15,-17-17 0 0,17 17 0 0,0-34 0 32,0 0 0-32,0-1 0 15,17-18 0-15,-17 2 0 0,18-19 0 0,0-1 0 16,0 19 0-16,-1-1 0 0,0-16 0 0,-17 16 0 16,37 2 0-16,-20-2 0 0,0 1 0 0,1-1 0 0,0 2 0 15,0-3 0-15,-2 20 1 0,1-18 0 0,2 18 0 16,16-19 0-16,-18 19-1 0,1-19 1 0,0 18-1 15,0 1 1-15,-1-18 1 0,0 17 0 0,2 0 0 16,-2-17 0-16,1 17-1 0,-18 0 0 0,17 1 1 16,-17-19-1-16,0 19 1 0,19 17 1 0,-19-18-1 15,17 1 0-15,-34 0 0 0,17 17 0 0,0 0-1 16,0-19 1-16,17 19 0 0,-17 0 1 0,0 0 0 0,0 0 0 16,0 0-2-16,0 0 1 0,0 0 0 15,0 0 0-15,0 0 0 0,0 0 0 0,0 0 1 0,0 0-1 16,0 0 0-16,0 19-1 0,0-19 1 0,18 34 0 15,16-16 0-15,2 18 1 0,-1-19-1 0,-16 0 1 16,15 1-2-16,-16-18 1 0,18 0 0 0,-19 18-1 16,18-18 2-16,1 0-1 0,-2 0 0 0,2 0 1 15,-19 0-2-15,19 0 1 0,-18 0-1 0,16-18 1 0,2 36 0 16,-18-18-1-16,-1 0 1 0,0 0 0 16,2 0 0-16,-2 18-1 0,-17-18 0 0,18 17 1 0,-1-17-1 0,-17 0 1 15,18 0 0-15,0 18 0 0,0-18-1 16,-1 0 1-16,-17 18-1 0,17-18 1 0,-17 18-1 15,19-18 0-15,-2 17 0 0,-17-17 1 0,0 17-1 16,18 1-1-16,-18-18 1 0,0 36 0 0,17-19 0 0,-17 0 0 16,0 2 0-16,0 15 0 0,-17 1-1 0,17-16 1 15,0 16-1-15,-18 1 1 0,18-2 0 0,0 2-1 16,0-18 1-16</inkml:trace>
  <inkml:trace contextRef="#ctx0" brushRef="#br0" timeOffset="1267.646">11377 9755 200 0,'0'0'0'0,"0"0"16"16,0 0 0-16,0 0-1 0</inkml:trace>
  <inkml:trace contextRef="#ctx0" brushRef="#br0" timeOffset="1387.921">11359 9738 90 0,'0'0'0'0,"0"0"3"0,0 0-1 16,0 0 0-16</inkml:trace>
  <inkml:trace contextRef="#ctx0" brushRef="#br0" timeOffset="1875.412">11218 10003 138 0,'0'0'0'16,"0"0"1"-16,0 0 0 0,17-36 0 15,1 19-1-15,-1-18 1 0,2 17-1 0,-2 0 1 16,0 1 1-16,-17 0 0 0,18-2-1 0,0 2 1 0,-18 0-1 15,18 17 0-15,-18-18 0 0,17-1 1 0,0 2 2 0,2 17-1 16,-19-18 1-16,18 1 0 16,-1 0-1-16,-17-2-1 0,17 19 0 0,-17-17 1 0,18 17 0 0,-18-17 0 15,0 17 0-15,18-18 0 0,-18 18-1 16,0 0 0-16,0 0 0 0,18 0 0 0,-18 0 2 0,0 0 1 16,0 0-1-16,0 0 1 0,0 0-3 15,0 0 1-15,0 0-1 0,-18 18 1 0,18-1-3 0,0-17 1 16,0 36 0-16,-18-19-1 0,0 18 1 0,18-18 0 0,-17 2-1 15,0-1 1-15,17-1 0 0,-18-17 1 0,18 17 0 16,-19 2 0-16,19-2-1 0,-17-17 1 0,17 17-1 16,-17-17 1-16,17 0 0 0,0 0 0 0,0 0 1 15,0 18-1-15,-18-18 0 0,18 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35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8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3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6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ameeru322813?utm_source=unsplash&amp;utm_medium=referral&amp;utm_content=creditCopyTe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unsplash.com/s/photos/model-airplan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ndrewtneel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model-ship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6CA7-2D30-432B-958C-F0891BBB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85D5-DF5E-4C26-919D-1F0AF250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</a:t>
            </a:r>
            <a:r>
              <a:rPr lang="en-US" b="1" dirty="0"/>
              <a:t>parameters</a:t>
            </a:r>
            <a:r>
              <a:rPr lang="en-US" dirty="0"/>
              <a:t> are numeric values as part of the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/>
              <a:t>estimate</a:t>
            </a:r>
            <a:r>
              <a:rPr lang="en-US" dirty="0"/>
              <a:t> them from the data.</a:t>
            </a:r>
          </a:p>
          <a:p>
            <a:pPr marL="457200" lvl="1" indent="0">
              <a:buNone/>
            </a:pPr>
            <a:r>
              <a:rPr lang="en-US" dirty="0"/>
              <a:t>Mean critic rating for each genre (how to handle multiple membership?)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model captures the DGP, these are also underlying population parameters.</a:t>
            </a:r>
          </a:p>
        </p:txBody>
      </p:sp>
    </p:spTree>
    <p:extLst>
      <p:ext uri="{BB962C8B-B14F-4D97-AF65-F5344CB8AC3E}">
        <p14:creationId xmlns:p14="http://schemas.microsoft.com/office/powerpoint/2010/main" val="46798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9BBA-5C30-4E35-AA4A-4DF8C8EB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sz="2800" dirty="0">
                <a:latin typeface="+mn-lt"/>
              </a:rPr>
              <a:t> (adapted from Wikipedia)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AFD2E-38CC-40AA-B418-CCE2BAE0A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Children grow as they age</a:t>
                </a:r>
              </a:p>
              <a:p>
                <a:pPr marL="457200" lvl="1" indent="0">
                  <a:buNone/>
                </a:pPr>
                <a:r>
                  <a:rPr lang="en-US" dirty="0"/>
                  <a:t>Older children therefore are taller (on average)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residuals</a:t>
                </a:r>
                <a:r>
                  <a:rPr lang="en-US" dirty="0"/>
                  <a:t> – what the model can’t account for</a:t>
                </a:r>
              </a:p>
              <a:p>
                <a:pPr marL="457200" lvl="1" indent="0">
                  <a:buNone/>
                </a:pPr>
                <a:r>
                  <a:rPr lang="en-US" dirty="0"/>
                  <a:t>We </a:t>
                </a:r>
                <a:r>
                  <a:rPr lang="en-US" i="1" dirty="0"/>
                  <a:t>model these as random</a:t>
                </a:r>
                <a:r>
                  <a:rPr lang="en-US" dirty="0"/>
                  <a:t> – treat them as a random variable</a:t>
                </a:r>
              </a:p>
              <a:p>
                <a:pPr marL="914400" lvl="2" indent="0">
                  <a:buNone/>
                </a:pPr>
                <a:r>
                  <a:rPr lang="en-US" dirty="0"/>
                  <a:t>This does not require them to be </a:t>
                </a:r>
                <a:r>
                  <a:rPr lang="en-US" i="1"/>
                  <a:t>actually</a:t>
                </a:r>
                <a:r>
                  <a:rPr lang="en-US"/>
                  <a:t> random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AFD2E-38CC-40AA-B418-CCE2BAE0A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3E8B14-2BE6-43B1-99A1-44CA5F99DCBE}"/>
                  </a:ext>
                </a:extLst>
              </p14:cNvPr>
              <p14:cNvContentPartPr/>
              <p14:nvPr/>
            </p14:nvContentPartPr>
            <p14:xfrm>
              <a:off x="2685960" y="3340440"/>
              <a:ext cx="1467360" cy="38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3E8B14-2BE6-43B1-99A1-44CA5F99DC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600" y="3331080"/>
                <a:ext cx="148608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47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36" y="365125"/>
            <a:ext cx="666126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36" y="1825625"/>
            <a:ext cx="6661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Models simplify a process so we can understand or predict features of interest.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are simplifications of the data generating process, to learn about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Scarbor</a:t>
            </a:r>
            <a:r>
              <a:rPr lang="en-US" i="1" dirty="0">
                <a:hlinkClick r:id="rId3"/>
              </a:rPr>
              <a:t> Siu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C94FD-43B4-4AB0-ABEC-07BAF2D0D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relationship of models to reality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Andrew Neel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31B83-9848-4508-991F-9D468C556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21DE-D907-48F4-94FC-7CB8E1BA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24E2E-EA1B-4F1C-A3F4-33385C49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mathematical representation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 the </a:t>
            </a:r>
            <a:r>
              <a:rPr lang="en-US" b="1" dirty="0"/>
              <a:t>essential dynamics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Of a </a:t>
            </a:r>
            <a:r>
              <a:rPr lang="en-US" b="1" dirty="0"/>
              <a:t>system of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4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51CDCA29-83FF-4092-B497-F01405C13E13}"/>
              </a:ext>
            </a:extLst>
          </p:cNvPr>
          <p:cNvSpPr/>
          <p:nvPr/>
        </p:nvSpPr>
        <p:spPr>
          <a:xfrm>
            <a:off x="880533" y="2298696"/>
            <a:ext cx="1464734" cy="99483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DE953-B1F2-4EAB-91C4-BFC4BDFEC0C2}"/>
              </a:ext>
            </a:extLst>
          </p:cNvPr>
          <p:cNvSpPr/>
          <p:nvPr/>
        </p:nvSpPr>
        <p:spPr>
          <a:xfrm>
            <a:off x="9795933" y="2393947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183F-70C8-4584-AA8E-C4848C99142D}"/>
              </a:ext>
            </a:extLst>
          </p:cNvPr>
          <p:cNvSpPr/>
          <p:nvPr/>
        </p:nvSpPr>
        <p:spPr>
          <a:xfrm>
            <a:off x="9795933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9BFCB-CD83-4C14-BE1E-9293ADA595C0}"/>
              </a:ext>
            </a:extLst>
          </p:cNvPr>
          <p:cNvSpPr/>
          <p:nvPr/>
        </p:nvSpPr>
        <p:spPr>
          <a:xfrm>
            <a:off x="5317066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C2CF5-C2D5-4B68-B972-5AD0A95A492C}"/>
              </a:ext>
            </a:extLst>
          </p:cNvPr>
          <p:cNvSpPr/>
          <p:nvPr/>
        </p:nvSpPr>
        <p:spPr>
          <a:xfrm>
            <a:off x="838200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277DE-17BC-4B4F-B61E-D77C435727E2}"/>
              </a:ext>
            </a:extLst>
          </p:cNvPr>
          <p:cNvSpPr/>
          <p:nvPr/>
        </p:nvSpPr>
        <p:spPr>
          <a:xfrm>
            <a:off x="5317066" y="2393948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Phenomena / Experiment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802AE1-6459-4CD8-840F-59A6C994B17D}"/>
              </a:ext>
            </a:extLst>
          </p:cNvPr>
          <p:cNvSpPr/>
          <p:nvPr/>
        </p:nvSpPr>
        <p:spPr>
          <a:xfrm>
            <a:off x="2387601" y="2582333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F19F26-AEC8-4A6E-B751-2D22247011BC}"/>
              </a:ext>
            </a:extLst>
          </p:cNvPr>
          <p:cNvSpPr/>
          <p:nvPr/>
        </p:nvSpPr>
        <p:spPr>
          <a:xfrm>
            <a:off x="6866468" y="2582332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6E7E94B-D5FC-4381-9C3F-FCC6767A1148}"/>
              </a:ext>
            </a:extLst>
          </p:cNvPr>
          <p:cNvSpPr/>
          <p:nvPr/>
        </p:nvSpPr>
        <p:spPr>
          <a:xfrm>
            <a:off x="6866468" y="4834465"/>
            <a:ext cx="2920999" cy="4656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1C34437-3935-43BA-B0F3-E10B283AC777}"/>
              </a:ext>
            </a:extLst>
          </p:cNvPr>
          <p:cNvSpPr/>
          <p:nvPr/>
        </p:nvSpPr>
        <p:spPr>
          <a:xfrm>
            <a:off x="2404534" y="4842930"/>
            <a:ext cx="2920999" cy="4656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9C7141-B59D-4BED-AB9E-D6AAB5F52D0D}"/>
              </a:ext>
            </a:extLst>
          </p:cNvPr>
          <p:cNvSpPr/>
          <p:nvPr/>
        </p:nvSpPr>
        <p:spPr>
          <a:xfrm>
            <a:off x="10354732" y="3198280"/>
            <a:ext cx="440267" cy="14668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30B3AF-5CBE-4F2A-9040-0DEC6756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7F9852-0F64-4F07-B8C7-A190EA2AFD62}"/>
                  </a:ext>
                </a:extLst>
              </p14:cNvPr>
              <p14:cNvContentPartPr/>
              <p14:nvPr/>
            </p14:nvContentPartPr>
            <p14:xfrm>
              <a:off x="25200" y="641160"/>
              <a:ext cx="11894040" cy="331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7F9852-0F64-4F07-B8C7-A190EA2AFD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40" y="631800"/>
                <a:ext cx="11912760" cy="333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6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1BBF-B6CA-4912-88B4-8A9AB7DF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Process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A288021-C283-428D-BCEC-3C3009514479}"/>
              </a:ext>
            </a:extLst>
          </p:cNvPr>
          <p:cNvSpPr/>
          <p:nvPr/>
        </p:nvSpPr>
        <p:spPr>
          <a:xfrm>
            <a:off x="880533" y="2298696"/>
            <a:ext cx="1464734" cy="99483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BF90FD-5FA1-4086-AD09-3BB086848A22}"/>
              </a:ext>
            </a:extLst>
          </p:cNvPr>
          <p:cNvSpPr/>
          <p:nvPr/>
        </p:nvSpPr>
        <p:spPr>
          <a:xfrm>
            <a:off x="9795933" y="2393947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8DDAA-0AC1-443E-824B-233F65CF150E}"/>
              </a:ext>
            </a:extLst>
          </p:cNvPr>
          <p:cNvSpPr/>
          <p:nvPr/>
        </p:nvSpPr>
        <p:spPr>
          <a:xfrm>
            <a:off x="5317066" y="2393948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Phenomena / Experiment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37F6F15-BF9B-42B9-8AE1-35751EBEC232}"/>
              </a:ext>
            </a:extLst>
          </p:cNvPr>
          <p:cNvSpPr/>
          <p:nvPr/>
        </p:nvSpPr>
        <p:spPr>
          <a:xfrm>
            <a:off x="2387601" y="2582333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30CC83-6D41-4AFE-8953-39DF3C072DC0}"/>
              </a:ext>
            </a:extLst>
          </p:cNvPr>
          <p:cNvSpPr/>
          <p:nvPr/>
        </p:nvSpPr>
        <p:spPr>
          <a:xfrm>
            <a:off x="6866468" y="2582332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2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38E9-5483-4123-85ED-2C3D4931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210F-F9B8-427C-9570-9A898010F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the DGP to predict an outcome</a:t>
            </a:r>
          </a:p>
          <a:p>
            <a:r>
              <a:rPr lang="en-US" b="1" dirty="0"/>
              <a:t>Correlational</a:t>
            </a:r>
            <a:r>
              <a:rPr lang="en-US" dirty="0"/>
              <a:t> models look at relationships between observables</a:t>
            </a:r>
          </a:p>
          <a:p>
            <a:pPr lvl="1"/>
            <a:r>
              <a:rPr lang="en-US" dirty="0"/>
              <a:t>No causal claim unless experiment design enables it</a:t>
            </a:r>
          </a:p>
          <a:p>
            <a:r>
              <a:rPr lang="en-US" b="1" dirty="0"/>
              <a:t>Causal</a:t>
            </a:r>
            <a:r>
              <a:rPr lang="en-US" dirty="0"/>
              <a:t> models model DGP more deeply to estimate causality</a:t>
            </a:r>
          </a:p>
          <a:p>
            <a:pPr lvl="1"/>
            <a:r>
              <a:rPr lang="en-US" dirty="0"/>
              <a:t>Subtle and quick to anger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1F755A-7008-4370-8FFE-CE5F1322F3B7}"/>
                  </a:ext>
                </a:extLst>
              </p14:cNvPr>
              <p14:cNvContentPartPr/>
              <p14:nvPr/>
            </p14:nvContentPartPr>
            <p14:xfrm>
              <a:off x="9906120" y="406440"/>
              <a:ext cx="1067040" cy="189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1F755A-7008-4370-8FFE-CE5F1322F3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6760" y="397080"/>
                <a:ext cx="1085760" cy="19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1E59-8204-4131-9A1D-04A94F15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F211-F54E-47F7-A06A-6254E583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Models necessarily </a:t>
            </a:r>
            <a:r>
              <a:rPr lang="en-US" b="1" dirty="0"/>
              <a:t>simplify</a:t>
            </a:r>
            <a:r>
              <a:rPr lang="en-US" dirty="0"/>
              <a:t> the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hopefully capture enough to infer or predict usefully.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Unpredicted value is </a:t>
            </a:r>
            <a:r>
              <a:rPr lang="en-US" b="1" dirty="0"/>
              <a:t>residual</a:t>
            </a:r>
            <a:r>
              <a:rPr lang="en-US" dirty="0"/>
              <a:t> or </a:t>
            </a:r>
            <a:r>
              <a:rPr lang="en-US" b="1" dirty="0"/>
              <a:t>error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0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A743-572A-4126-9445-93984445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Genres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6A23F39-DC03-4CA0-B155-139E8E8002BD}"/>
              </a:ext>
            </a:extLst>
          </p:cNvPr>
          <p:cNvSpPr/>
          <p:nvPr/>
        </p:nvSpPr>
        <p:spPr>
          <a:xfrm>
            <a:off x="1438102" y="2948940"/>
            <a:ext cx="1371600" cy="96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305446-3FD2-4960-BACB-D6B20AC8921E}"/>
              </a:ext>
            </a:extLst>
          </p:cNvPr>
          <p:cNvSpPr/>
          <p:nvPr/>
        </p:nvSpPr>
        <p:spPr>
          <a:xfrm>
            <a:off x="3893127" y="1912620"/>
            <a:ext cx="1489363" cy="96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Genre(s)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A45CC3-F0B6-4BFE-AEC7-AA256F0812B3}"/>
              </a:ext>
            </a:extLst>
          </p:cNvPr>
          <p:cNvSpPr/>
          <p:nvPr/>
        </p:nvSpPr>
        <p:spPr>
          <a:xfrm>
            <a:off x="5954682" y="3789911"/>
            <a:ext cx="1489363" cy="96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C4F87B3-46E5-43F0-B47D-87E963C8A05A}"/>
              </a:ext>
            </a:extLst>
          </p:cNvPr>
          <p:cNvSpPr/>
          <p:nvPr/>
        </p:nvSpPr>
        <p:spPr>
          <a:xfrm rot="19763094">
            <a:off x="2599574" y="2703368"/>
            <a:ext cx="1429789" cy="33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996E3D-ADC9-427E-ABD6-22FFA34F264C}"/>
              </a:ext>
            </a:extLst>
          </p:cNvPr>
          <p:cNvSpPr/>
          <p:nvPr/>
        </p:nvSpPr>
        <p:spPr>
          <a:xfrm rot="677460">
            <a:off x="2738891" y="3663488"/>
            <a:ext cx="3286601" cy="338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E8631F-F1F2-4576-A0F7-664F7AADA3E7}"/>
              </a:ext>
            </a:extLst>
          </p:cNvPr>
          <p:cNvSpPr/>
          <p:nvPr/>
        </p:nvSpPr>
        <p:spPr>
          <a:xfrm rot="2506303">
            <a:off x="4973876" y="3056442"/>
            <a:ext cx="1768145" cy="33874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47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15513</TotalTime>
  <Words>292</Words>
  <Application>Microsoft Office PowerPoint</Application>
  <PresentationFormat>Widescreen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Oswald</vt:lpstr>
      <vt:lpstr>Calibri</vt:lpstr>
      <vt:lpstr>Arial</vt:lpstr>
      <vt:lpstr>Lato</vt:lpstr>
      <vt:lpstr>Cambria Math</vt:lpstr>
      <vt:lpstr>Office Theme</vt:lpstr>
      <vt:lpstr>CS 533 INTRO TO DATA SCIENCE</vt:lpstr>
      <vt:lpstr>MODELING</vt:lpstr>
      <vt:lpstr>Learning Outcomes</vt:lpstr>
      <vt:lpstr>What Is a Model?</vt:lpstr>
      <vt:lpstr>Data Pipeline</vt:lpstr>
      <vt:lpstr>Data Generating Process</vt:lpstr>
      <vt:lpstr>Statistical Modeling</vt:lpstr>
      <vt:lpstr>Simplifications</vt:lpstr>
      <vt:lpstr>Movie Genres</vt:lpstr>
      <vt:lpstr>Parameters</vt:lpstr>
      <vt:lpstr>Example (adapted from Wikipedia)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2020-10-07T21:27:44Z</dcterms:modified>
</cp:coreProperties>
</file>