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15" r:id="rId11"/>
    <p:sldId id="30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swald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E7BA3D95-9CFE-4DD6-A575-44789B20F10C}"/>
    <pc:docChg chg="custSel delSld modSld">
      <pc:chgData name="" userId="495979f9a431ddb0" providerId="LiveId" clId="{E7BA3D95-9CFE-4DD6-A575-44789B20F10C}" dt="2020-10-10T22:32:27.678" v="14"/>
      <pc:docMkLst>
        <pc:docMk/>
      </pc:docMkLst>
      <pc:sldChg chg="addSp delSp modSp">
        <pc:chgData name="" userId="495979f9a431ddb0" providerId="LiveId" clId="{E7BA3D95-9CFE-4DD6-A575-44789B20F10C}" dt="2020-10-10T19:30:59.756" v="6" actId="1076"/>
        <pc:sldMkLst>
          <pc:docMk/>
          <pc:sldMk cId="3777021594" sldId="303"/>
        </pc:sldMkLst>
        <pc:spChg chg="mod">
          <ac:chgData name="" userId="495979f9a431ddb0" providerId="LiveId" clId="{E7BA3D95-9CFE-4DD6-A575-44789B20F10C}" dt="2020-10-10T19:30:59.756" v="6" actId="1076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E7BA3D95-9CFE-4DD6-A575-44789B20F10C}" dt="2020-10-10T19:30:54.729" v="4" actId="478"/>
          <ac:picMkLst>
            <pc:docMk/>
            <pc:sldMk cId="3777021594" sldId="303"/>
            <ac:picMk id="3" creationId="{110B5B63-2A99-4E52-BC0E-E930AFDCD87A}"/>
          </ac:picMkLst>
        </pc:picChg>
        <pc:picChg chg="add mod">
          <ac:chgData name="" userId="495979f9a431ddb0" providerId="LiveId" clId="{E7BA3D95-9CFE-4DD6-A575-44789B20F10C}" dt="2020-10-10T19:30:57.037" v="5" actId="1076"/>
          <ac:picMkLst>
            <pc:docMk/>
            <pc:sldMk cId="3777021594" sldId="303"/>
            <ac:picMk id="4" creationId="{BD938ABB-6E0A-489C-9830-19C88B200E93}"/>
          </ac:picMkLst>
        </pc:picChg>
      </pc:sldChg>
      <pc:sldChg chg="addSp delSp modSp">
        <pc:chgData name="" userId="495979f9a431ddb0" providerId="LiveId" clId="{E7BA3D95-9CFE-4DD6-A575-44789B20F10C}" dt="2020-10-10T19:31:30.188" v="13" actId="1076"/>
        <pc:sldMkLst>
          <pc:docMk/>
          <pc:sldMk cId="4232748695" sldId="307"/>
        </pc:sldMkLst>
        <pc:spChg chg="mod">
          <ac:chgData name="" userId="495979f9a431ddb0" providerId="LiveId" clId="{E7BA3D95-9CFE-4DD6-A575-44789B20F10C}" dt="2020-10-10T19:31:16.060" v="9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E7BA3D95-9CFE-4DD6-A575-44789B20F10C}" dt="2020-10-10T19:31:05.438" v="7" actId="478"/>
          <ac:picMkLst>
            <pc:docMk/>
            <pc:sldMk cId="4232748695" sldId="307"/>
            <ac:picMk id="5" creationId="{3F3371D1-B35D-43D8-AFF0-E5E46748C22D}"/>
          </ac:picMkLst>
        </pc:picChg>
        <pc:picChg chg="add mod modCrop">
          <ac:chgData name="" userId="495979f9a431ddb0" providerId="LiveId" clId="{E7BA3D95-9CFE-4DD6-A575-44789B20F10C}" dt="2020-10-10T19:31:30.188" v="13" actId="1076"/>
          <ac:picMkLst>
            <pc:docMk/>
            <pc:sldMk cId="4232748695" sldId="307"/>
            <ac:picMk id="7" creationId="{29E72041-D526-4189-ACBC-1897B180F7C6}"/>
          </ac:picMkLst>
        </pc:picChg>
      </pc:sldChg>
      <pc:sldChg chg="addSp">
        <pc:chgData name="" userId="495979f9a431ddb0" providerId="LiveId" clId="{E7BA3D95-9CFE-4DD6-A575-44789B20F10C}" dt="2020-10-10T22:32:27.678" v="14"/>
        <pc:sldMkLst>
          <pc:docMk/>
          <pc:sldMk cId="1766358848" sldId="311"/>
        </pc:sldMkLst>
        <pc:inkChg chg="add">
          <ac:chgData name="" userId="495979f9a431ddb0" providerId="LiveId" clId="{E7BA3D95-9CFE-4DD6-A575-44789B20F10C}" dt="2020-10-10T22:32:27.678" v="14"/>
          <ac:inkMkLst>
            <pc:docMk/>
            <pc:sldMk cId="1766358848" sldId="311"/>
            <ac:inkMk id="3" creationId="{AE0EF9E8-B44F-41DE-B84F-08892F229DC9}"/>
          </ac:inkMkLst>
        </pc:inkChg>
      </pc:sldChg>
      <pc:sldChg chg="addSp">
        <pc:chgData name="" userId="495979f9a431ddb0" providerId="LiveId" clId="{E7BA3D95-9CFE-4DD6-A575-44789B20F10C}" dt="2020-10-10T22:32:27.678" v="14"/>
        <pc:sldMkLst>
          <pc:docMk/>
          <pc:sldMk cId="609318050" sldId="312"/>
        </pc:sldMkLst>
        <pc:inkChg chg="add">
          <ac:chgData name="" userId="495979f9a431ddb0" providerId="LiveId" clId="{E7BA3D95-9CFE-4DD6-A575-44789B20F10C}" dt="2020-10-10T22:32:27.678" v="14"/>
          <ac:inkMkLst>
            <pc:docMk/>
            <pc:sldMk cId="609318050" sldId="312"/>
            <ac:inkMk id="3" creationId="{33216CE8-CFD9-4905-B019-3638DFD222EF}"/>
          </ac:inkMkLst>
        </pc:inkChg>
      </pc:sldChg>
      <pc:sldChg chg="addSp">
        <pc:chgData name="" userId="495979f9a431ddb0" providerId="LiveId" clId="{E7BA3D95-9CFE-4DD6-A575-44789B20F10C}" dt="2020-10-10T22:32:27.678" v="14"/>
        <pc:sldMkLst>
          <pc:docMk/>
          <pc:sldMk cId="2978311337" sldId="313"/>
        </pc:sldMkLst>
        <pc:inkChg chg="add">
          <ac:chgData name="" userId="495979f9a431ddb0" providerId="LiveId" clId="{E7BA3D95-9CFE-4DD6-A575-44789B20F10C}" dt="2020-10-10T22:32:27.678" v="14"/>
          <ac:inkMkLst>
            <pc:docMk/>
            <pc:sldMk cId="2978311337" sldId="313"/>
            <ac:inkMk id="3" creationId="{6395D38D-C6F7-4041-BEDF-3BE178AA63D0}"/>
          </ac:inkMkLst>
        </pc:inkChg>
      </pc:sldChg>
      <pc:sldChg chg="del">
        <pc:chgData name="" userId="495979f9a431ddb0" providerId="LiveId" clId="{E7BA3D95-9CFE-4DD6-A575-44789B20F10C}" dt="2020-10-10T17:16:55.085" v="0" actId="2696"/>
        <pc:sldMkLst>
          <pc:docMk/>
          <pc:sldMk cId="397224407" sldId="314"/>
        </pc:sldMkLst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10T16:41:01.285" v="2413" actId="20577"/>
      <pc:docMkLst>
        <pc:docMk/>
      </pc:docMkLst>
      <pc:sldChg chg="modSp">
        <pc:chgData name="" userId="495979f9a431ddb0" providerId="LiveId" clId="{A55A7CA3-261C-4296-9348-6341F7728D4F}" dt="2020-10-10T16:04:58.198" v="18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10T16:04:58.198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A55A7CA3-261C-4296-9348-6341F7728D4F}" dt="2020-10-10T16:05:23.127" v="119" actId="20577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10T16:05:02.219" v="25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A55A7CA3-261C-4296-9348-6341F7728D4F}" dt="2020-10-10T16:05:23.127" v="119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A55A7CA3-261C-4296-9348-6341F7728D4F}" dt="2020-10-10T16:05:56.668" v="290" actId="20577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10T16:05:56.668" v="290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modSp add">
        <pc:chgData name="" userId="495979f9a431ddb0" providerId="LiveId" clId="{A55A7CA3-261C-4296-9348-6341F7728D4F}" dt="2020-10-10T16:15:40.370" v="746" actId="20577"/>
        <pc:sldMkLst>
          <pc:docMk/>
          <pc:sldMk cId="2350350530" sldId="308"/>
        </pc:sldMkLst>
        <pc:spChg chg="mod">
          <ac:chgData name="" userId="495979f9a431ddb0" providerId="LiveId" clId="{A55A7CA3-261C-4296-9348-6341F7728D4F}" dt="2020-10-10T16:13:08.599" v="325" actId="20577"/>
          <ac:spMkLst>
            <pc:docMk/>
            <pc:sldMk cId="2350350530" sldId="308"/>
            <ac:spMk id="2" creationId="{2D5EFA96-0D88-4461-BE82-A3AE386B7F74}"/>
          </ac:spMkLst>
        </pc:spChg>
        <pc:spChg chg="mod">
          <ac:chgData name="" userId="495979f9a431ddb0" providerId="LiveId" clId="{A55A7CA3-261C-4296-9348-6341F7728D4F}" dt="2020-10-10T16:15:40.370" v="746" actId="20577"/>
          <ac:spMkLst>
            <pc:docMk/>
            <pc:sldMk cId="2350350530" sldId="308"/>
            <ac:spMk id="3" creationId="{C3DEEA4C-765F-4463-A961-EE54867BBC2E}"/>
          </ac:spMkLst>
        </pc:spChg>
      </pc:sldChg>
      <pc:sldChg chg="addSp delSp modSp add">
        <pc:chgData name="" userId="495979f9a431ddb0" providerId="LiveId" clId="{A55A7CA3-261C-4296-9348-6341F7728D4F}" dt="2020-10-10T16:19:38.334" v="940" actId="20577"/>
        <pc:sldMkLst>
          <pc:docMk/>
          <pc:sldMk cId="2281005706" sldId="309"/>
        </pc:sldMkLst>
        <pc:spChg chg="mod">
          <ac:chgData name="" userId="495979f9a431ddb0" providerId="LiveId" clId="{A55A7CA3-261C-4296-9348-6341F7728D4F}" dt="2020-10-10T16:17:35.948" v="756" actId="20577"/>
          <ac:spMkLst>
            <pc:docMk/>
            <pc:sldMk cId="2281005706" sldId="309"/>
            <ac:spMk id="2" creationId="{D2E97AAB-AB89-41E9-A666-315CA97EF7AE}"/>
          </ac:spMkLst>
        </pc:spChg>
        <pc:spChg chg="del">
          <ac:chgData name="" userId="495979f9a431ddb0" providerId="LiveId" clId="{A55A7CA3-261C-4296-9348-6341F7728D4F}" dt="2020-10-10T16:18:57.247" v="757"/>
          <ac:spMkLst>
            <pc:docMk/>
            <pc:sldMk cId="2281005706" sldId="309"/>
            <ac:spMk id="3" creationId="{210066A4-2B60-4C96-BED5-41E8E1F27AE9}"/>
          </ac:spMkLst>
        </pc:spChg>
        <pc:spChg chg="add mod">
          <ac:chgData name="" userId="495979f9a431ddb0" providerId="LiveId" clId="{A55A7CA3-261C-4296-9348-6341F7728D4F}" dt="2020-10-10T16:19:38.334" v="940" actId="20577"/>
          <ac:spMkLst>
            <pc:docMk/>
            <pc:sldMk cId="2281005706" sldId="309"/>
            <ac:spMk id="4" creationId="{BBDB9975-AA84-42F4-8673-7A6CD924C5B5}"/>
          </ac:spMkLst>
        </pc:spChg>
        <pc:spChg chg="add del mod">
          <ac:chgData name="" userId="495979f9a431ddb0" providerId="LiveId" clId="{A55A7CA3-261C-4296-9348-6341F7728D4F}" dt="2020-10-10T16:18:58.733" v="759"/>
          <ac:spMkLst>
            <pc:docMk/>
            <pc:sldMk cId="2281005706" sldId="309"/>
            <ac:spMk id="5" creationId="{B60D8E14-5D1C-4486-91FB-9CB2331417C1}"/>
          </ac:spMkLst>
        </pc:spChg>
        <pc:picChg chg="add">
          <ac:chgData name="" userId="495979f9a431ddb0" providerId="LiveId" clId="{A55A7CA3-261C-4296-9348-6341F7728D4F}" dt="2020-10-10T16:18:58.733" v="759"/>
          <ac:picMkLst>
            <pc:docMk/>
            <pc:sldMk cId="2281005706" sldId="309"/>
            <ac:picMk id="1026" creationId="{8676CE8C-BC28-4B7C-B9FA-B8E5123D7C6C}"/>
          </ac:picMkLst>
        </pc:picChg>
      </pc:sldChg>
      <pc:sldChg chg="addSp delSp modSp add">
        <pc:chgData name="" userId="495979f9a431ddb0" providerId="LiveId" clId="{A55A7CA3-261C-4296-9348-6341F7728D4F}" dt="2020-10-10T16:22:31.451" v="1296" actId="20577"/>
        <pc:sldMkLst>
          <pc:docMk/>
          <pc:sldMk cId="1789052123" sldId="310"/>
        </pc:sldMkLst>
        <pc:spChg chg="mod">
          <ac:chgData name="" userId="495979f9a431ddb0" providerId="LiveId" clId="{A55A7CA3-261C-4296-9348-6341F7728D4F}" dt="2020-10-10T16:20:07.299" v="953" actId="20577"/>
          <ac:spMkLst>
            <pc:docMk/>
            <pc:sldMk cId="1789052123" sldId="310"/>
            <ac:spMk id="2" creationId="{233FFD77-9239-45BD-A852-40D1014D7374}"/>
          </ac:spMkLst>
        </pc:spChg>
        <pc:spChg chg="del">
          <ac:chgData name="" userId="495979f9a431ddb0" providerId="LiveId" clId="{A55A7CA3-261C-4296-9348-6341F7728D4F}" dt="2020-10-10T16:20:12.274" v="954"/>
          <ac:spMkLst>
            <pc:docMk/>
            <pc:sldMk cId="1789052123" sldId="310"/>
            <ac:spMk id="3" creationId="{A35ACB90-E696-4A09-A26C-8CF2C6B47731}"/>
          </ac:spMkLst>
        </pc:spChg>
        <pc:spChg chg="del">
          <ac:chgData name="" userId="495979f9a431ddb0" providerId="LiveId" clId="{A55A7CA3-261C-4296-9348-6341F7728D4F}" dt="2020-10-10T16:20:12.274" v="954"/>
          <ac:spMkLst>
            <pc:docMk/>
            <pc:sldMk cId="1789052123" sldId="310"/>
            <ac:spMk id="4" creationId="{B4A82E09-F90A-477E-87D0-7A753192995E}"/>
          </ac:spMkLst>
        </pc:spChg>
        <pc:spChg chg="add del mod">
          <ac:chgData name="" userId="495979f9a431ddb0" providerId="LiveId" clId="{A55A7CA3-261C-4296-9348-6341F7728D4F}" dt="2020-10-10T16:22:31.451" v="1296" actId="20577"/>
          <ac:spMkLst>
            <pc:docMk/>
            <pc:sldMk cId="1789052123" sldId="310"/>
            <ac:spMk id="5" creationId="{9FEEA3A7-E660-46A2-A057-A603AE1F6781}"/>
          </ac:spMkLst>
        </pc:spChg>
        <pc:spChg chg="add del mod">
          <ac:chgData name="" userId="495979f9a431ddb0" providerId="LiveId" clId="{A55A7CA3-261C-4296-9348-6341F7728D4F}" dt="2020-10-10T16:21:59.037" v="1134" actId="478"/>
          <ac:spMkLst>
            <pc:docMk/>
            <pc:sldMk cId="1789052123" sldId="310"/>
            <ac:spMk id="7" creationId="{6DB3F653-3AD6-4EC9-832F-0F3FA8F9D65A}"/>
          </ac:spMkLst>
        </pc:spChg>
        <pc:picChg chg="add del">
          <ac:chgData name="" userId="495979f9a431ddb0" providerId="LiveId" clId="{A55A7CA3-261C-4296-9348-6341F7728D4F}" dt="2020-10-10T16:22:01.376" v="1135" actId="478"/>
          <ac:picMkLst>
            <pc:docMk/>
            <pc:sldMk cId="1789052123" sldId="310"/>
            <ac:picMk id="2050" creationId="{5C6A6305-AFAE-4DCA-8CCC-62B9359360BB}"/>
          </ac:picMkLst>
        </pc:picChg>
      </pc:sldChg>
      <pc:sldChg chg="addSp delSp modSp add">
        <pc:chgData name="" userId="495979f9a431ddb0" providerId="LiveId" clId="{A55A7CA3-261C-4296-9348-6341F7728D4F}" dt="2020-10-10T16:27:36.362" v="1530" actId="20577"/>
        <pc:sldMkLst>
          <pc:docMk/>
          <pc:sldMk cId="1766358848" sldId="311"/>
        </pc:sldMkLst>
        <pc:spChg chg="mod">
          <ac:chgData name="" userId="495979f9a431ddb0" providerId="LiveId" clId="{A55A7CA3-261C-4296-9348-6341F7728D4F}" dt="2020-10-10T16:23:24.477" v="1310" actId="20577"/>
          <ac:spMkLst>
            <pc:docMk/>
            <pc:sldMk cId="1766358848" sldId="311"/>
            <ac:spMk id="2" creationId="{010BB09E-3BB3-4A34-B42C-BF39E440BB06}"/>
          </ac:spMkLst>
        </pc:spChg>
        <pc:spChg chg="del mod">
          <ac:chgData name="" userId="495979f9a431ddb0" providerId="LiveId" clId="{A55A7CA3-261C-4296-9348-6341F7728D4F}" dt="2020-10-10T16:23:31.411" v="1312"/>
          <ac:spMkLst>
            <pc:docMk/>
            <pc:sldMk cId="1766358848" sldId="311"/>
            <ac:spMk id="3" creationId="{CD0F119E-7165-4FB4-88CF-C95B31E3D4B0}"/>
          </ac:spMkLst>
        </pc:spChg>
        <pc:spChg chg="add mod">
          <ac:chgData name="" userId="495979f9a431ddb0" providerId="LiveId" clId="{A55A7CA3-261C-4296-9348-6341F7728D4F}" dt="2020-10-10T16:27:36.362" v="1530" actId="20577"/>
          <ac:spMkLst>
            <pc:docMk/>
            <pc:sldMk cId="1766358848" sldId="311"/>
            <ac:spMk id="4" creationId="{774ADDFA-E652-410B-9070-7FDC1AB87AC4}"/>
          </ac:spMkLst>
        </pc:spChg>
        <pc:spChg chg="add del mod">
          <ac:chgData name="" userId="495979f9a431ddb0" providerId="LiveId" clId="{A55A7CA3-261C-4296-9348-6341F7728D4F}" dt="2020-10-10T16:25:34.543" v="1376"/>
          <ac:spMkLst>
            <pc:docMk/>
            <pc:sldMk cId="1766358848" sldId="311"/>
            <ac:spMk id="5" creationId="{E14801C0-E2E0-4EA7-8426-D83A1478EA5E}"/>
          </ac:spMkLst>
        </pc:spChg>
        <pc:spChg chg="add del mod">
          <ac:chgData name="" userId="495979f9a431ddb0" providerId="LiveId" clId="{A55A7CA3-261C-4296-9348-6341F7728D4F}" dt="2020-10-10T16:26:19.797" v="1379"/>
          <ac:spMkLst>
            <pc:docMk/>
            <pc:sldMk cId="1766358848" sldId="311"/>
            <ac:spMk id="7" creationId="{6EBE76C4-EB57-4257-8D22-EDE04816586A}"/>
          </ac:spMkLst>
        </pc:spChg>
        <pc:picChg chg="add del mod">
          <ac:chgData name="" userId="495979f9a431ddb0" providerId="LiveId" clId="{A55A7CA3-261C-4296-9348-6341F7728D4F}" dt="2020-10-10T16:26:16.095" v="1378" actId="478"/>
          <ac:picMkLst>
            <pc:docMk/>
            <pc:sldMk cId="1766358848" sldId="311"/>
            <ac:picMk id="3074" creationId="{455DE3F0-13DD-4BDA-AAEB-92FC9C7A33D9}"/>
          </ac:picMkLst>
        </pc:picChg>
        <pc:picChg chg="add">
          <ac:chgData name="" userId="495979f9a431ddb0" providerId="LiveId" clId="{A55A7CA3-261C-4296-9348-6341F7728D4F}" dt="2020-10-10T16:26:19.797" v="1379"/>
          <ac:picMkLst>
            <pc:docMk/>
            <pc:sldMk cId="1766358848" sldId="311"/>
            <ac:picMk id="3076" creationId="{638AEDB1-9104-4193-972B-6AC9E300A9BA}"/>
          </ac:picMkLst>
        </pc:picChg>
      </pc:sldChg>
      <pc:sldChg chg="addSp delSp modSp add">
        <pc:chgData name="" userId="495979f9a431ddb0" providerId="LiveId" clId="{A55A7CA3-261C-4296-9348-6341F7728D4F}" dt="2020-10-10T16:33:26.495" v="1982" actId="20577"/>
        <pc:sldMkLst>
          <pc:docMk/>
          <pc:sldMk cId="609318050" sldId="312"/>
        </pc:sldMkLst>
        <pc:spChg chg="mod">
          <ac:chgData name="" userId="495979f9a431ddb0" providerId="LiveId" clId="{A55A7CA3-261C-4296-9348-6341F7728D4F}" dt="2020-10-10T16:28:41.070" v="1574" actId="20577"/>
          <ac:spMkLst>
            <pc:docMk/>
            <pc:sldMk cId="609318050" sldId="312"/>
            <ac:spMk id="2" creationId="{010BB09E-3BB3-4A34-B42C-BF39E440BB06}"/>
          </ac:spMkLst>
        </pc:spChg>
        <pc:spChg chg="mod">
          <ac:chgData name="" userId="495979f9a431ddb0" providerId="LiveId" clId="{A55A7CA3-261C-4296-9348-6341F7728D4F}" dt="2020-10-10T16:33:26.495" v="1982" actId="20577"/>
          <ac:spMkLst>
            <pc:docMk/>
            <pc:sldMk cId="609318050" sldId="312"/>
            <ac:spMk id="4" creationId="{774ADDFA-E652-410B-9070-7FDC1AB87AC4}"/>
          </ac:spMkLst>
        </pc:spChg>
        <pc:spChg chg="add del mod">
          <ac:chgData name="" userId="495979f9a431ddb0" providerId="LiveId" clId="{A55A7CA3-261C-4296-9348-6341F7728D4F}" dt="2020-10-10T16:29:23.235" v="1716"/>
          <ac:spMkLst>
            <pc:docMk/>
            <pc:sldMk cId="609318050" sldId="312"/>
            <ac:spMk id="5" creationId="{A9E33414-7F65-4B28-8E0D-347EFEA19D8D}"/>
          </ac:spMkLst>
        </pc:spChg>
        <pc:picChg chg="del">
          <ac:chgData name="" userId="495979f9a431ddb0" providerId="LiveId" clId="{A55A7CA3-261C-4296-9348-6341F7728D4F}" dt="2020-10-10T16:29:21.633" v="1715" actId="478"/>
          <ac:picMkLst>
            <pc:docMk/>
            <pc:sldMk cId="609318050" sldId="312"/>
            <ac:picMk id="3076" creationId="{638AEDB1-9104-4193-972B-6AC9E300A9BA}"/>
          </ac:picMkLst>
        </pc:picChg>
        <pc:picChg chg="add">
          <ac:chgData name="" userId="495979f9a431ddb0" providerId="LiveId" clId="{A55A7CA3-261C-4296-9348-6341F7728D4F}" dt="2020-10-10T16:29:23.235" v="1716"/>
          <ac:picMkLst>
            <pc:docMk/>
            <pc:sldMk cId="609318050" sldId="312"/>
            <ac:picMk id="4098" creationId="{4F715CDD-00BC-4968-BA6F-6090E511F2FE}"/>
          </ac:picMkLst>
        </pc:picChg>
      </pc:sldChg>
      <pc:sldChg chg="del">
        <pc:chgData name="" userId="495979f9a431ddb0" providerId="LiveId" clId="{A55A7CA3-261C-4296-9348-6341F7728D4F}" dt="2020-10-10T16:05:28.413" v="120" actId="2696"/>
        <pc:sldMkLst>
          <pc:docMk/>
          <pc:sldMk cId="879169697" sldId="312"/>
        </pc:sldMkLst>
      </pc:sldChg>
      <pc:sldChg chg="del">
        <pc:chgData name="" userId="495979f9a431ddb0" providerId="LiveId" clId="{A55A7CA3-261C-4296-9348-6341F7728D4F}" dt="2020-10-10T16:05:28.436" v="122" actId="2696"/>
        <pc:sldMkLst>
          <pc:docMk/>
          <pc:sldMk cId="2046819608" sldId="313"/>
        </pc:sldMkLst>
      </pc:sldChg>
      <pc:sldChg chg="addSp delSp modSp add">
        <pc:chgData name="" userId="495979f9a431ddb0" providerId="LiveId" clId="{A55A7CA3-261C-4296-9348-6341F7728D4F}" dt="2020-10-10T16:31:09.825" v="1764"/>
        <pc:sldMkLst>
          <pc:docMk/>
          <pc:sldMk cId="2978311337" sldId="313"/>
        </pc:sldMkLst>
        <pc:spChg chg="mod">
          <ac:chgData name="" userId="495979f9a431ddb0" providerId="LiveId" clId="{A55A7CA3-261C-4296-9348-6341F7728D4F}" dt="2020-10-10T16:30:11.447" v="1758" actId="20577"/>
          <ac:spMkLst>
            <pc:docMk/>
            <pc:sldMk cId="2978311337" sldId="313"/>
            <ac:spMk id="2" creationId="{C2233BBE-8B5C-473A-9A05-92AD8F75ABD9}"/>
          </ac:spMkLst>
        </pc:spChg>
        <pc:spChg chg="del">
          <ac:chgData name="" userId="495979f9a431ddb0" providerId="LiveId" clId="{A55A7CA3-261C-4296-9348-6341F7728D4F}" dt="2020-10-10T16:30:18.873" v="1759"/>
          <ac:spMkLst>
            <pc:docMk/>
            <pc:sldMk cId="2978311337" sldId="313"/>
            <ac:spMk id="3" creationId="{E408B0E9-93AC-4A95-9423-0C40AC3815B2}"/>
          </ac:spMkLst>
        </pc:spChg>
        <pc:spChg chg="del">
          <ac:chgData name="" userId="495979f9a431ddb0" providerId="LiveId" clId="{A55A7CA3-261C-4296-9348-6341F7728D4F}" dt="2020-10-10T16:30:18.873" v="1759"/>
          <ac:spMkLst>
            <pc:docMk/>
            <pc:sldMk cId="2978311337" sldId="313"/>
            <ac:spMk id="4" creationId="{ED5149B8-2BC5-411B-882F-337056D389AF}"/>
          </ac:spMkLst>
        </pc:spChg>
        <pc:spChg chg="add del mod">
          <ac:chgData name="" userId="495979f9a431ddb0" providerId="LiveId" clId="{A55A7CA3-261C-4296-9348-6341F7728D4F}" dt="2020-10-10T16:30:20.698" v="1760"/>
          <ac:spMkLst>
            <pc:docMk/>
            <pc:sldMk cId="2978311337" sldId="313"/>
            <ac:spMk id="5" creationId="{93FCDA65-83CD-468B-B920-BBD1A6E1633E}"/>
          </ac:spMkLst>
        </pc:spChg>
        <pc:spChg chg="add del mod">
          <ac:chgData name="" userId="495979f9a431ddb0" providerId="LiveId" clId="{A55A7CA3-261C-4296-9348-6341F7728D4F}" dt="2020-10-10T16:30:21.930" v="1761"/>
          <ac:spMkLst>
            <pc:docMk/>
            <pc:sldMk cId="2978311337" sldId="313"/>
            <ac:spMk id="6" creationId="{79D59AD5-DD10-4150-94EF-5ED688F0AF48}"/>
          </ac:spMkLst>
        </pc:spChg>
        <pc:spChg chg="add del mod">
          <ac:chgData name="" userId="495979f9a431ddb0" providerId="LiveId" clId="{A55A7CA3-261C-4296-9348-6341F7728D4F}" dt="2020-10-10T16:31:09.825" v="1764"/>
          <ac:spMkLst>
            <pc:docMk/>
            <pc:sldMk cId="2978311337" sldId="313"/>
            <ac:spMk id="7" creationId="{343EC384-E3CE-4679-AAA0-1914D372EC4C}"/>
          </ac:spMkLst>
        </pc:spChg>
        <pc:picChg chg="add mod">
          <ac:chgData name="" userId="495979f9a431ddb0" providerId="LiveId" clId="{A55A7CA3-261C-4296-9348-6341F7728D4F}" dt="2020-10-10T16:30:27.408" v="1762" actId="14100"/>
          <ac:picMkLst>
            <pc:docMk/>
            <pc:sldMk cId="2978311337" sldId="313"/>
            <ac:picMk id="5122" creationId="{DFA2508C-A619-4BE9-8DCA-D035912DAF21}"/>
          </ac:picMkLst>
        </pc:picChg>
        <pc:picChg chg="add">
          <ac:chgData name="" userId="495979f9a431ddb0" providerId="LiveId" clId="{A55A7CA3-261C-4296-9348-6341F7728D4F}" dt="2020-10-10T16:31:09.825" v="1764"/>
          <ac:picMkLst>
            <pc:docMk/>
            <pc:sldMk cId="2978311337" sldId="313"/>
            <ac:picMk id="5124" creationId="{D6995343-3EC6-4C83-A75F-A844DAE1F690}"/>
          </ac:picMkLst>
        </pc:picChg>
      </pc:sldChg>
      <pc:sldChg chg="addSp delSp modSp add">
        <pc:chgData name="" userId="495979f9a431ddb0" providerId="LiveId" clId="{A55A7CA3-261C-4296-9348-6341F7728D4F}" dt="2020-10-10T16:31:46.220" v="1810" actId="20577"/>
        <pc:sldMkLst>
          <pc:docMk/>
          <pc:sldMk cId="397224407" sldId="314"/>
        </pc:sldMkLst>
        <pc:spChg chg="mod">
          <ac:chgData name="" userId="495979f9a431ddb0" providerId="LiveId" clId="{A55A7CA3-261C-4296-9348-6341F7728D4F}" dt="2020-10-10T16:31:46.220" v="1810" actId="20577"/>
          <ac:spMkLst>
            <pc:docMk/>
            <pc:sldMk cId="397224407" sldId="314"/>
            <ac:spMk id="2" creationId="{3949877D-76C4-4068-B930-0528443B4D5E}"/>
          </ac:spMkLst>
        </pc:spChg>
        <pc:spChg chg="del">
          <ac:chgData name="" userId="495979f9a431ddb0" providerId="LiveId" clId="{A55A7CA3-261C-4296-9348-6341F7728D4F}" dt="2020-10-10T16:31:37.906" v="1767"/>
          <ac:spMkLst>
            <pc:docMk/>
            <pc:sldMk cId="397224407" sldId="314"/>
            <ac:spMk id="3" creationId="{66A159E6-DDE4-491C-B126-FB4EBC99AD76}"/>
          </ac:spMkLst>
        </pc:spChg>
        <pc:spChg chg="del">
          <ac:chgData name="" userId="495979f9a431ddb0" providerId="LiveId" clId="{A55A7CA3-261C-4296-9348-6341F7728D4F}" dt="2020-10-10T16:31:32.759" v="1766"/>
          <ac:spMkLst>
            <pc:docMk/>
            <pc:sldMk cId="397224407" sldId="314"/>
            <ac:spMk id="4" creationId="{0E1461F0-7907-4748-BA2B-3344F0E5E60A}"/>
          </ac:spMkLst>
        </pc:spChg>
        <pc:picChg chg="add">
          <ac:chgData name="" userId="495979f9a431ddb0" providerId="LiveId" clId="{A55A7CA3-261C-4296-9348-6341F7728D4F}" dt="2020-10-10T16:31:32.759" v="1766"/>
          <ac:picMkLst>
            <pc:docMk/>
            <pc:sldMk cId="397224407" sldId="314"/>
            <ac:picMk id="6146" creationId="{C84A5EB9-CC9C-4408-BE21-1CDB6C7F11CC}"/>
          </ac:picMkLst>
        </pc:picChg>
        <pc:picChg chg="add">
          <ac:chgData name="" userId="495979f9a431ddb0" providerId="LiveId" clId="{A55A7CA3-261C-4296-9348-6341F7728D4F}" dt="2020-10-10T16:31:37.906" v="1767"/>
          <ac:picMkLst>
            <pc:docMk/>
            <pc:sldMk cId="397224407" sldId="314"/>
            <ac:picMk id="6148" creationId="{15C5CD3A-2E70-4956-84C2-02B1A4F7CD61}"/>
          </ac:picMkLst>
        </pc:picChg>
      </pc:sldChg>
      <pc:sldChg chg="del">
        <pc:chgData name="" userId="495979f9a431ddb0" providerId="LiveId" clId="{A55A7CA3-261C-4296-9348-6341F7728D4F}" dt="2020-10-10T16:05:28.492" v="123" actId="2696"/>
        <pc:sldMkLst>
          <pc:docMk/>
          <pc:sldMk cId="2463674068" sldId="314"/>
        </pc:sldMkLst>
      </pc:sldChg>
      <pc:sldChg chg="addSp delSp modSp add">
        <pc:chgData name="" userId="495979f9a431ddb0" providerId="LiveId" clId="{A55A7CA3-261C-4296-9348-6341F7728D4F}" dt="2020-10-10T16:41:01.285" v="2413" actId="20577"/>
        <pc:sldMkLst>
          <pc:docMk/>
          <pc:sldMk cId="1677907815" sldId="315"/>
        </pc:sldMkLst>
        <pc:spChg chg="mod">
          <ac:chgData name="" userId="495979f9a431ddb0" providerId="LiveId" clId="{A55A7CA3-261C-4296-9348-6341F7728D4F}" dt="2020-10-10T16:39:23.830" v="1995" actId="20577"/>
          <ac:spMkLst>
            <pc:docMk/>
            <pc:sldMk cId="1677907815" sldId="315"/>
            <ac:spMk id="2" creationId="{697F1655-F91B-4495-BE65-A0B743E39FB3}"/>
          </ac:spMkLst>
        </pc:spChg>
        <pc:spChg chg="del">
          <ac:chgData name="" userId="495979f9a431ddb0" providerId="LiveId" clId="{A55A7CA3-261C-4296-9348-6341F7728D4F}" dt="2020-10-10T16:39:26.111" v="1996"/>
          <ac:spMkLst>
            <pc:docMk/>
            <pc:sldMk cId="1677907815" sldId="315"/>
            <ac:spMk id="3" creationId="{4694C29F-BDEB-454E-BE03-1F16C80D071E}"/>
          </ac:spMkLst>
        </pc:spChg>
        <pc:spChg chg="del">
          <ac:chgData name="" userId="495979f9a431ddb0" providerId="LiveId" clId="{A55A7CA3-261C-4296-9348-6341F7728D4F}" dt="2020-10-10T16:39:26.111" v="1996"/>
          <ac:spMkLst>
            <pc:docMk/>
            <pc:sldMk cId="1677907815" sldId="315"/>
            <ac:spMk id="4" creationId="{9032B452-034F-4CF0-BEA7-9A63671FAE42}"/>
          </ac:spMkLst>
        </pc:spChg>
        <pc:spChg chg="add mod">
          <ac:chgData name="" userId="495979f9a431ddb0" providerId="LiveId" clId="{A55A7CA3-261C-4296-9348-6341F7728D4F}" dt="2020-10-10T16:41:01.285" v="2413" actId="20577"/>
          <ac:spMkLst>
            <pc:docMk/>
            <pc:sldMk cId="1677907815" sldId="315"/>
            <ac:spMk id="5" creationId="{66353D29-683F-4A1E-90F2-D16189D79868}"/>
          </ac:spMkLst>
        </pc:spChg>
      </pc:sldChg>
      <pc:sldChg chg="del">
        <pc:chgData name="" userId="495979f9a431ddb0" providerId="LiveId" clId="{A55A7CA3-261C-4296-9348-6341F7728D4F}" dt="2020-10-10T16:05:28.418" v="121" actId="2696"/>
        <pc:sldMkLst>
          <pc:docMk/>
          <pc:sldMk cId="3551245581" sldId="31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2:26:55.46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20849 14131 3 0,'0'0'0'0,"0"-35"0"62,17 35 0-62,-17-17 0 0,0-2 0 16,17 19 0-16,2 0 0 15,-2-17 2 1,-17 17 0-16,0 0-1 0,18 0 1 16,-18 0 0-16,17 0-1 0,1 0 0 0,0 0 1 15,0-17-1-15,16 17 0 0,-15 0 0 0,-2-18 1 16,1 0-1-16,18 18 0 0,-19-18 0 0,1 1 0 15,16-1 0-15,-15-1-1 0,-2 19 1 0,17-17 0 16,-15 0 0-16,15 0 0 0,-16-1-1 0,18 0 1 0,-1 0 0 16,-18 1 0-16,19 0-1 0,-1-2 1 15,1 2 0-15,-19-1-1 0,19 1 1 0,-1-1-1 0,0 0 1 16,1 1-1-16,-2 0 1 0,2-19-1 16,-18 18 1-16,17 1-1 0,1-1 1 0,-3-1-1 0,-13 2 0 15,14 0 1-15,2-18-1 16,-1 17 1-16,-1 0-1 0,2 1 0 0,18 0 1 15,-20-2-1-15,2-16 1 0,-1 18 0 0,0-2-1 0,1 2 1 0,17-1 0 16,-18 2-1-16,1-20 1 0,-1 18-1 0,0 0 1 0,17 1 0 16,-16-2 0-16,-1-15 1 0,0 17-2 15,1-1 1-15,-2-18 0 0,2 19 0 0,18 0 0 16,-19-2 1-16,-18 2 0 0,19-18-1 0,16 16 0 0,-16 2 1 0,-1-1-1 16,1-16 0-16,-1-2 1 0,1 18-1 15,-3 1 0-15,21-19 1 0,-20 19-1 0,20-19 0 0,-19 19 0 16,1-18 0-16,17 18 1 0,-18-19 1 0,0 18 0 15,1-18-1-15,-2 1 0 0,20 18 0 0,-18-19-1 16,-1 1 1-16,18-1 1 0,-18 2 0 0,17 17 1 16,1-19-1-16,-18 0-2 0,0 19 1 0,1-19 0 15,17 2 0-15,-1-2 1 0,-15 18 0 0,-3-18 0 0,2 19 0 16,16-18-1-16,-16 18 0 0,17-19 0 16,0 2 0-16,-17-2 1 0,15 0 0 0,-15 18 1 15,16-17-1-15,-16 1-1 0,18 15 0 0,-20-16 0 0,20 18 0 16,-19-19 4-16,1 19-1 0,16-18 1 0,-16 16 0 15,17-16-3-15,-18-1 0 0,18 20 0 0,-2-20 0 0,3 0 3 16,-1 2-1-16,-18 17 1 0,18-19 0 16,1 1-3-16,-19-1 0 0,18 1 0 0,-1-1 0 0,1 1 2 15,1 18 0-15,-2-18 0 0,0-1 1 16,-16 18-4-16,16-17 1 0,2-1 0 0,-19 2 0 0,18-2 1 16,0 18 0-16,0-34 0 0,17 16 0 0,-34 19-2 15,18-18 0-15,-2-1 0 0,19-17 1 0,-19 18 0 0,1 18-1 16,0-19 1-16,0-17 0 0,0 17-1 15,-1 20-1-15,2-38 1 0,17 19 0 0,-18-1 0 0,-1 2 0 16,2-20-1-16,15 20 1 0,-15-2-1 0,-2 1 1 16,1-19-1-16,1 20 1 0,16-19-1 0,-17 17 0 15,0 1 0-15,18-18 0 0,-18 18 0 0,-1-1 0 0,2 2 0 16,-2-3-1-16,0 2 1 0,2 1 0 16,-1-2-1-16,18 1 1 0,-19-1 0 0,1 2-1 0,-18-20 1 15,18 19-1-15,1-1 1 0,-2 19 0 0,-16-19-1 16,16 1 1-16,-17 1 0 0,1 15-1 0,16-15 1 15,2-2-1-15,-1 18 1 0,-18-16-1 0,18-2 1 16,-18 1-1-16,18 17 1 0,-18-18-1 0,1 2 0 16,-1-2 1-1,1 18-1-15,-1-18 0 0,0 19 1 0,17-17 0 0,-16-2-1 0,-1 18 0 0,1-16 1 0,-2 14-1 16,2-14 1-16,-18 17 0 0,16-1 0 0,3-18-1 16,-3 19 1-16,-16 0-1 0,0-2 1 0,17-16 0 15,-18 18-1-15,19-2 1 0,-18 2 0 0,-1 0 0 16,1 0 0-16,0 17-1 0,0-18 1 0,-1-1 0 15,-17 2 0-15,16 17 0 0,-16-18 0 0,20 18 1 16,-20 0-1-16,0 0 0 0,0 0 0 0,0-17 0 16,0 17 0-16,0 0 1 0,0 0-1 0,0 0 0 15,0 0 0-15,0 0 0 0,0 0 0 0,0 0 0 16,0 0 1-16,-20 0-1 0,20 17 1 0,-33-17 0 0,15 35-1 16,-18-16 0-16,1-1 0 0,-1-1 1 15,19 0-1-15,-18 0 1 0,17 2 0 0,-17 16 0 0,18-18-1 16,-20 2 0-16,3-2 0 0,16 0 1 15,0 19-1-15,-17-18 1 0,-1 17 0 0,1-19 0 0,18 20-1 16,-19-18 1-16,1 0-1 0,-17 18 0 0,17-19 1 0,-1 17-1 16,1 2 0-16,-1-1 0 0,-16-16 0 0,16 15 0 15,1 20 0-15,-18-19 0 0,18 1 0 0,-18-19 0 0,-1 18-1 16,-17 1 1-16,37 17 0 0,-20-36 0 0,2 35-1 16,0-16 1-16,-2-1 0 0,1 1-1 0,1-1 1 15,-19 18-1-15,35-18 1 0,-16 1-1 0,-1-2 1 16,-18 2-1-16,36-1 1 0,-17 1-1 0,-19-1 0 15,17 1 1-15,2-2-1 0,-1 2 1 16,-18-1-1-16,0 0 0 0,18 1 0 0,1-2 1 0,-1 2-1 16,-18 17 0-16,17-17 0 0,3-2 0 0,-20 2 1 15,18 17-1-15,-18-35 0 0,19 16 0 0,-1 2 0 16,-1-1 1-16,1 1-1 0,1-2 0 0,-2 2 0 0,1 0 0 16,2-2 0-16,-2 2 0 0,-18-1 0 0,0 1 0 15,18-2 0-15,18 2 0 0,-36-1 0 0,18 1 0 16,-17-2 0-16,34 2 0 0,-17 0 0 0,-17-2 0 15,18 2 0-15,-2-1 0 0,-16 1 0 0,-1-2 0 16,36 2 0-16,-18-1 0 0,-1 1 0 0,2-1 0 16,-1 1 0-16,-1-19 0 0,3 18 0 0,-2 1 0 15,-1-2-1-15,2 2 1 0,-1 0 0 0,0 0 0 16,18-20 0-16,-19 2 0 0,1 18 0 0,18-1 0 0,-18-18 0 16,18 19 0-16,-18-1 0 0,-1-18 0 0,3 19-1 15,15-2 1-15,-16 2 0 0,16-18 0 0,1 17 0 0,-18 1 0 16,18-2 0-16,-18 2 0 0,17-18 0 15,1 16 0-15,-18-15 0 0,0 33 0 0,0-33 0 16,17 15 0-16,-15 2 0 0,-2-1 0 0,-1 0 0 0,2-16 0 16,-1 32 0-16,-1 3 0 0,-17-20 1 0,19 2-1 15,-1 18 1-15,-18-3-1 0,18-14 0 0,2 15 1 16,-3-16-1-16,-17 17 1 0,18-1-1 0,1-16 1 16,-1 16-1-16,-1 2 1 0,2-1-1 0,-1 0 1 0,-1-1-1 15,-17 1 1-15,38 1 0 0,-21-2 0 0,2 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2:27:34.75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25576 15278 153 0,'0'0'0'0,"0"0"3"15,0 0 0-15,0 0 0 0,0 0 0 0,0 0-1 0,0 0 0 16,-18-35 0-16,18 35 0 0,0 0 0 0,0-19 1 16,-17 19 0-16,17 0 0 0,0-17-1 0,-17 17-1 0,17-17 1 15,-19 17 0-15,19 0 2 16,-17-18 1-16,17 18-1 0,-18 0 0 0,1 0-2 0,17 0 1 0,-19 0-1 15,19 0 0-15,-17 18 4 0,17-18-1 0,-17 0 0 16,17 0 1-16,-18 0-3 0,1 0 0 0,17 17 0 16,-19-17 0-16,2 0-1 0,17 0 1 0,0 0-1 15,-18 0 1-15,1 0-1 0,17 0-1 0,0-17 1 0,-19 17 0 16,2 0-1-16,0-18 1 0,17 18 0 16,-18 0-1-16,18-17 1 0,-18 17-1 0,0-19 0 0,1 19 0 15,-1 0 0-15,1-17 0 0,-2 17 0 0,2 0 0 16,1 0 0-16,-20-17 0 0,18 17 0 0,1 17 0 15,0-17-1-15,-20 0 1 0,20 0 0 0,0 0 0 16,-1 17 0-16,-18-17 0 0,19 0 0 0,0 0 0 16,-2 19 1-16,2-19 0 0,-18 17 1 0,17-17-1 15,0 0-1-15,-17 18 1 0,18-18 0 0,-2 0 0 0,-16 17 1 16,18-17 1-16,-2 17 0 0,-15-17 0 0,-1 19-1 16,16-19-1-16,-16 17 1 0,-1-17-1 15,20 18 3-15,-19-1 0 0,-1 2-1 0,19-2 1 0,-18 1-2 16,16-2-1-16,-15 2 1 0,16 0-1 0,0 0 4 15,-17 17-1-15,18-16 0 0,-1-2 0 0,-1 17-3 16,2-15 1-16,0-2 0 0,-19 18 0 0,18-18 2 0,1 2 0 16,0-2 0-16,-2 18 0 0,2 1-2 0,17-18 0 15,-18-1 0-15,1 19-1 0,17-19 3 0,-18 1 0 16,0-1 0-16,18 19 1 16,0-19-4-16,0 0 1 0,0 2 0 0,0-2 0 0,0 18 1 0,0-16 1 0,0-19 0 15,0 34 0-15,18-16-3 0,-18-1 1 0,18 2-1 16,-18-2 1-16,17 18 1 0,1-35 0 0,-18 19 0 15,36-2 0-15,-36 0-1 0,17 1-1 0,0-1 1 16,19 2-1-16,-18-2 1 0,16 0 1 0,-15 0-1 16,16 2 1-16,-18-19-2 0,19 17 0 0,-1 1 0 15,-18-1 0-15,19-17 0 0,-1 19 1 0,19-19-1 16,-21 17 0-16,3-17 0 0,-1 18-1 0,1-18 0 16,-1 0 1-16,18 0-1 0,-18 0 1 0,1 0 0 0,-1 0-1 15,1 0 0-15,-1 0 0 0,1 0 1 0,16 0-1 16,-16 0 0-16,17-18 1 0,-18 18-1 0,18 0 0 15,-19 0 0-15,2 0 0 0,16 0 0 0,-16 0 1 16,16-17-2-16,-16 17 1 0,18 0 0 16,-19-19 0-16,-1 19 0 0,2-17 0 0,18 17-1 0,-20-18 1 0,20 1 0 15,-19 17-1-15,1-19 1 0,15 2 0 16,-15-17-1-16,-2 15 0 0,20 2 1 0,-37-1-1 0,37 1 0 16,-20-19 1-16,-15 19-1 0,16-18 0 0,0-1 0 15,-17 18 1-15,17-16-1 0,-18 15 0 16,19-16 0-16,-18-1 0 0,-1 2 0 0,2 17 0 0,-2-19 0 15,1 18 0-15,-1-16 0 0,0 15 1 0,2-16-1 0,-2 18 0 16,-17-19 0-16,18 1 0 0,-18-1 0 0,0 1 0 16,0 18 0-16,0-19 0 0,0 19-1 0,-18-19 1 15,18 18 0-15,-17-17 0 0,-2 17-1 0,2-16 1 16,0 16 0-16,-1-18-1 0,-18 19 1 0,19-1-1 16,-18 1 0-16,-1-2 1 0,1 2-1 0,17 0 1 0,-17-1-1 15,-19-18 0-15,37 19 1 0,-18 17-1 0,-1-17 0 16,2-1 0-16,16 0 0 0,-18 0 1 0,19 18-1 15,-19-17 0-15,2 17 0 0,17-18 1 0,-19 18-1 16,1-18 0-16,-1 18 1 0,18 0-1 16,-16-18 1-16,-20 18-1 0,18 0 1 0,19 0 0 0,-18 0 0 15,-18 0 0-15,35 18-1 0,-18-18 1 0,2 0 0 0,-2 0 0 16,1 18 0-16,0-18 0 0,-1 18 0 16,2-18 0-16,-2 17 0 0,2-17 0 0,-3 18 0 15,3-18 0-15,-20 18 0 0,37-18 0 0,-19 18 0 0,1-1 0 16,0-17 0-16,17 0 0 0,0 17 0 0,-16-17 0 15,15 19 0-15,2-19 0 0,-1 0 0 0,1 17 0 16,-2-17 0-16</inkml:trace>
  <inkml:trace contextRef="#ctx0" brushRef="#br0" timeOffset="10580.005">17216 10091 153 0,'0'0'0'0,"0"17"0"0,0 19 0 0,0-18 1 16,0 17 0-16,0 1 1 0,0-2-1 0,-19 2 0 16,19-1-1-16,0 0 1 0,0 18 0 15,0-17 1-15,0 16 0 0,0 19 0 0,0-18 0 0,-17 18-1 16,17-18 1 15,-18 17-1-31,18 18 1 0,0-18 3 0,-17 1 1 0,17-1-1 0,0 19 1 0,-18 17-3 0,18-18-1 0,0 1 1 0,0 17 0 0,0-18 3 0,0 0 0 16,-18 18-1-16,36-19 1 0,-18 20-3 0,18-36 0 15,-18-1 0-15,17 19 0 0,1-19 0 0,-1 18 0 0,2-17 0 16,-2 0 0-16,0-2-2 0,19 1 1 16,-1-16 0-16,1-1 0 0,-1-18-1 0,-18 18 1 0,37-18 0 15,-21 1 0-15,3-19-1 0,-1 1 0 16,1 0 0-16,-1 0 1 0,1-1-1 0,-1-17 0 15,1 0 0-15,-1-17 0 0,-1-1 0 0,2 0 0 0,18-17 0 16,-20-1-1-16,2 1 1 0,-1-1 0 0,0-16 0 16,1-1 0-16,-2-1-1 0,2-16 1 0,-19 18 0 15,0-19-1-15,20 0 1 0,-37 1 0 0,17-1 0 16,0-17 0-16,1 17-1 0,0 1 1 0,0-1 0 16,-18 0 0-16,0-16 0 0,0 15 2 0,0 2-1 0,0-18 0 15,0 17-1-15,0 0 1 0,0-17-1 0,-18 18 1 16,18-18 1-16,-18 17-1 0,18 0 1 15,-18 1 0-15,1-18-1 0,17 17 0 0,-17 19-1 0,-1-19 1 16,18 1 0-16,-19-1 0 16,2 1-1-16,17-2 1 0,-17 2-1 0,-1-1 1 0,18 19-1 0,-18-18 0 0,0 17 1 15,18-19 0-15,-16 19 0 0,16-17 0 16,-17 18-1-16,17 16 1 0,-19-16-1 0,2 16 0 0,17-18 2 16,0 37-1-16,-18-18 0 0,1-1 1 15,17 19-2-15,-18 0 1 0,0-1-1 0,0 0 1 0,1 0 1 0,0 18-1 16,-2-17 1-16,2 34-1 0,-1-17 0 0,-18 18-1 15,19-18 1-15,-18 18 0 0,-1 0 3 0,1-1-1 16,-18 19 1-16,0-2 0 0,18 1-3 16,-19-16 1-16,3 16 0 0,-2 1-1 0,-1-2 4 0,20 20 0 0,-2-20 0 15,-16 2 0 1,-2 16-3-16,1-16 0 0,18-1 0 0,-18 19 0 0,-1-1 2 16,20-19-1-16,-20 2 1 0,19 16 0 0,-17 2-2 0,35-19-1 0,-19 17 1 15,1 2-1-15,0-2 3 0,16 1-1 0</inkml:trace>
  <inkml:trace contextRef="#ctx0" brushRef="#br0" timeOffset="15189.134">25099 16830 21 0,'0'0'0'15,"0"0"1"-15,0 0 0 0,0 0 0 16,0 0 0-16,0 0 0 15,0 0 8-15,0 0 0 0,0 0 0 0,0 0 0 16,0 0-5-16,0 0 0 0,0 0 0 0,0 0-1 16,0 0 17-16,0 0-1 0,0 0 1 0,0 0-1 15,0 0-14-15,0 0-1 0,0 0 1 0,0 0-1 0,0 0 10 0,0 0 0 16,0 0 0-16,0 0 0 16,0 0-10-16,0 0 0 0,0 0 1 0,0 0-1 0,0 0 4 0,0 0 1 15,0 0-1-15,0 0 0 0,0 0-4 0,0 0 0 16,0 0-1-16,-16 36 1 0,16-19-2 0,0 1 0 15,0-1 0-15,0 19 0 0,0-1-1 16,0 1 0-16,0-1 1 0,0-19-1 0,0 20 2 0,0-18-1 0,0 0 1 16,16 0 0-16,-16 0-2 0,0-1 1 0,0 0 0 15,17-17-1-15,-17 19 2 0,0-19 0 0,0 0 0 16,0 0-1-16,19 0 0 0,-19 0 0 0,0 0-1 16,17 0 1-16,-17 0 1 0,18 0 0 0,-18-19-1 15,17 19 1-15,1-17-1 0,0 0-1 0,0-1 1 16,-1-18 0-16,-17 18 1 0,17 2 1 0,2-20-1 15,-19 18 1-15,17-17-2 0,-17 17 0 0,18 0 0 16,-18 1 0-16,0 0 1 0,17-2 0 0,-17 19 0 16,0-17 1-16,19-1-2 0,-19 18 0 0,0 0 0 15,0 0 0-15,0 0 2 0,0 0 0 0,0 0-1 16,17-17 2-16,-17 17-3 0,0 0 0 0,0 17 0 0,0-17 1 16,18 0-1-16,-18 18 0 0,17-1 1 0,-17 19-1 15,36 17-1-15,-36 0 1 0,17 17-1 0,-17-16 1 16,0-1 0-16,18-19 1 0,-18 20 0 0,-18-20-1 15,18 2 0-15,-17-1 0 0,17 1-1 0,-19-2 1 16,19 2 1-16,-17 0 0 0,17-19 0 0,-35 0 0 16,18 19-1-16,-2-36 0 0,2 17 0 0,-1 1 0 0,1-1 0 15,-19-17 0-15,19 19 1 0,-1-19-1 16,0 0-1-16,-17 18 1 0,17-18-1 0,1-18 1 0,-2 18 0 16,2 0 0-16,1 0 0 0,-20-19 0 0,18 19-1 15,18-17 0-15,-17-1 0 0,17 1 1 0,-17 0 0 16,17-2 1-16,-18 19 0 0,36-17 0 0,-18 0-2 0,0-1 1 15,0 0 0-15,17 0 0 0,-17 18-1 0,17-18 1 16,-17 18 0-16,18 0 0 0,0-16 0 0,0 16-1 16,-2-18 0-16,1 18 1 0,19 0-1 0,-18-18 1 15,17 18 0-15,-17 0-1 0,17 0 1 0,-18 0-1 0,19 0 0 16,-18-18 0-16,-1 18 0 0,2-17 0 0,-2 17 1 16,1-18-1-16,-18 18 0 0,17-18-1 0</inkml:trace>
  <inkml:trace contextRef="#ctx0" brushRef="#br0" timeOffset="15781.962">25047 16637 248 0,'0'0'0'0,"0"0"0"0,0 0 6 0,0 0 1 16,0 0-1-16,0 0 1 0,0 0-4 0,0 0 1 15,0 0-1-15,0 0 0 0,0 0 7 0,0 0 0 0,0 0 0 16,0 0 0-16,0 0-6 0,0 0-1 0,0 0 1 16,0 0 0-16,18 0 3 0,0 0 0 0,-18 0-1 15,16 0 1-15,-16 0-4 0,17 0 0 0,-17-18 0 16,19 18 0-16,-19-18 0 0,17 18 1 0,-17-18-1 15,18 1 0-15,-18 0-1 0,0 17 0 16,17-19 0-16,-17 2 0 0,18-1 0 0,0 1 0 0,0-2 0 16,-18 2 0-16,17 0-1 0,-17-1 0 0,17 1 1 15,-17-2-1-15,0 19 0 0,19-17 0 0,-19 17 0 0,17 0 0 16,-17-18 0-16,0 18 0 0,18 0 0 16,-18 0 0-16,0 0 0 0,0 0 0 15,17 0 0-15,-17 18 0 0,19-18 0 16,-19 36 0-16,17-19 0 0,1 1 0 0,-1 16 1 15,0 2-1-15,2-1-1 0,-19-16 1 0,17-2 0 16,-17 0 2-16,18 1 0 0,-18-18 0 0,0 18 0 16,0 0-2-16,17-18 1 0,-17 17 0 0,0-17 0 0,0 0 1 15,0 0 0-15,0 0 0 0</inkml:trace>
  <inkml:trace contextRef="#ctx0" brushRef="#br0" timeOffset="18196.727">17621 8274 6 0,'0'0'0'15,"0"-35"0"17,0 18 0-17,0-2 0 1,-18 19 0-1,0-17 2 1,18 17 1-16,0 0-1 16,0 0 1-16,-18 0-2 0,18 0 1 0,0 0 0 0,0 0 0 15,0 0-1-15,0 0 1 0,-17 0-1 0,17 0 1 16,0 0-1-16,0 0 0 0,0 0 0 0,0 0 1 0,0 0-1 16,0 0 0-16,-18 0 1 0,18 0-1 15,0 0 0-15,0 0 0 0,0-18 0 0,0 18 0 0,0 0 0 16,0 0 1-16,-17 0-1 0,17 0 0 0,0 0 0 15,0 0 0-15,0 0 0 0,0 0 0 0,0 0 1 0,0 0 1 16,0 0 0-16,0 0-1 16,0 0-1-16,0 0 1 0,0 0 0 0,0 0 0 0,0 0 3 0,0 0 0 15,0 0 0-15,0 0 0 0,0 0-2 0,0 0-1 16,0 0 1-16,0 0 0 0,0 0 7 0,0 0 1 16,0 0-1-16,0 0 1 0,0 0-7 0,-19 0 0 0,19 0 0 15,0 0 0-15,0 0 6 0,0 0 0 0,0 0 0 16,0 0 0-1,0 0-6-15,0 0 0 0,0 0 0 0,0 0 0 0,0 0 6 0,0 0 0 0,0 0 0 16,0 0 0-16,-17 0-6 0,17 0 0 0,0 0 0 16,0 18 0-16,0-18 3 0,0 0 1 0,-16 0 0 15,16 0 0-15,0 0-5 0,0 0 1 0,0 0-1 16,0 0 1-16,0 0 1 0,0 17 1 0,0-17 0 16,-18 0 0-16,18 0-4 0,0 0 1 0,0 0 1 15,0 0-1-15,0 0 1 0,0 0 1 0,-18 0-1 0,18 0 1 16,-18 19-3-1,18-19 1-15,0 0-1 0,-17 0 1 0,17 0 1 0,-17 17 1 0,17-17-1 0,0 0 1 16,-18 0-3-16,18 17 0 0,0-17 1 0,0 0-1 16,0 0 3-16,0 0-1 0,0 0 0 0,-19 18 0 15,19-18-1-15,0 0-1 0,0 0 1 0,0 0-1 16,0 0 2-16,0 0 0 0,0 0 0 0,0 0 0 16,0 0-2-16,0 0 0 0,0 0 0 0,0 0 1 0,0 0 0 15,0 0 1-15,0 0-1 0,0 0 0 16,0 0-1-16,0 0 0 0,0 0 0 0,0 0 0 0,0 0 1 0,19 0 0 15,-19 0 0-15,0 0-1 16,0 0 0-16,0 0 0 0,0 0-1 0,18 0 1 0,-18 0 1 0,0 0-1 16,0 0 0-16,0 0 1 0,0 0-2 15,0 0 1-15,0 0 0 0,0 0-1 0,0 0 1 0,0 0 0 16,0 0-1-16,0 0 1 0,0 0-1 0,0 17 0 16,0-17 0-16,0 0 1 0,-18 19 0 0,18-2 0 0,-19 0 0 15,2 0 0-15,17 19-1 0,-17-18 1 16,-1-1-1-16,0 20 0 0,18-20 1 0,-18 0 0 0,18 19-1 15,-17-1 1-15,0 1-1 0,17-19 0 0,0 18 0 16,-19 1 1-16,19-1-1 0,0-19 1 0,0 20-1 16,0-18 1-16,0 0-1 0,0 0 0 0,0 0 0 15,0-1 0-15,19-17 1 0,-19 0-1 0,0 17 1 16,17-17-1-16,-17 0 0 0,17 0 0 0,-17 0 0 16,18 0 1-16,-18-17-1 0,18 17 0 0,-18 0 1 15,18 0-1-15,-18-17 0 0,17-1 0 0,0 18 0 16,-17-18 0-16,19 18 0 0,-19-18 0 15,18 18 0-15,-18-18 0 0,0 18 0 0,0 0 0 0,17 0 0 0,-17-16-1 16,0 16 1-16,0 0 0 0,0 0 0 16,17 0-1-16,-17 0 1 0,0 0 0 0,0 16 0 15,0 2 0 1,18 0-1 0,-18 0 0-16,0 17 0 0,0-1 1 0,0 2-1 0,0-1 0 0,0-16 0 0,18 15 0 15,-18-16 0-15,0 0 0 0,0 0 0 0,0 17 0 0,18-18 0 16,-18 2 0-16,0-2 0 0,0-17 0 15,16 17 0-15,-16 1 0 0,17-18 0 0,-17 18 0 16,19-18 0-16,-19 18 0 0,17-18 0 16,1 0 0-16,-1 0 0 15,1 0 0 1,0 0 0-16,0 0 0 0,-18 0 1 16,17 0-1-16,0 0 0 0,2 0 0 15,-19-18 0-15</inkml:trace>
  <inkml:trace contextRef="#ctx0" brushRef="#br0" timeOffset="18768.112">17868 8998 241 0,'0'0'0'15,"0"0"13"-15,0 0 0 0,0 0-1 16,0 0 1-16,0 0-9 0,0 0 1 16,0 0-1-16,0 0 0 0,0 0 7 0,0 0 0 0,0 0 0 31,0 0 0-31,0 0-7 0,0 0 0 0,0 0 0 0,0 0 0 0,0 0 0 0,0 0-1 0,0 0 1 16,0 34 0-16,17-16-2 0,2 18 0 0,-19-19 1 15,17 1-1-15,-17-1-2 0,0 2 1 0,17-2 0 16,1-17-1-16,-18 0 1 0,18 17 0 15,-18-17 0-15,0 0 0 16,18-17-1-16,-18 17 1 0</inkml:trace>
  <inkml:trace contextRef="#ctx0" brushRef="#br0" timeOffset="18890.092">17726 8591 270 0,'0'0'0'0,"0"0"5"16,19 19 1-16,-19-2-1 0</inkml:trace>
  <inkml:trace contextRef="#ctx0" brushRef="#br0" timeOffset="20143.808">25683 17413 169 0,'0'0'0'0,"0"0"13"15,0 0 1-15,0 0-1 0,0 0 1 16,0 0-10-16,0 0 0 0,0 0 0 0,0 0 1 16,0 0 14-16,0 0 1 0,0 0-1 0,0 0 1 15,0 0-16-15,0 0 1 0,0 0-1 0,0 0 1 16,0 0 14-16,0 0 1 0,0 0-1 0,0 0 1 0,0 0-16 16,0 0 1-16,0 0-1 0,0 17 1 0,17 1 6 0,-17-18 1 15,16 18-1-15,2 16 1 0,0 2-8 0,0 0 0 16,-18-2 0-16,17 2 0 0,0-1 3 15,-17 1 0-15,19-2 0 0,-19-16-1 16,0 18-3-16,18-19 1 0,-18 1-1 0,17 0 0 0,-17 0-1 0,0-18 0 16,17 0-1-16,-17 0 1 0,0 0-1 0,0 0 1 0</inkml:trace>
  <inkml:trace contextRef="#ctx0" brushRef="#br0" timeOffset="20333.042">25700 17076 307 0,'0'0'0'0,"0"0"6"16,0 0 1-16,0 0-1 0,0 0 0 15,-17 36-3-15,17-36 0 0,0 0 0 0</inkml:trace>
  <inkml:trace contextRef="#ctx0" brushRef="#br0" timeOffset="46851.986">22930 7127 109 0,'0'0'0'0,"-36"18"0"0,19-18 10 0,0 0 0 15,-1 18-1-15,-18-18 1 0,19 17-6 16,-1-17-1-16,1 17 1 0,-2 2 0 0,-15 16 6 16,16-18 0-16,0 0 0 0,-17 2 0 0,17 16-6 15,18-18-1-15,-17 19 1 0,-19-18 0 0,20 35 2 0,16-19 0 16,-18 20 0-16,0-20 0 0,0 20-4 0,18-1 2 15,0-1-1-15,-17 2 0 0,17-1-1 0,0-1 1 16,17 1-1-16,-17 0 1 0,18-18-2 0,-18 19 1 16,18-20 0-16,0 2 0 0,-2-18-1 0,1-1 1 15,19 2-1-15,-18-19 1 0,-1 0-1 0,1 0 0 0,18-19 0 16,-19-16 0-16,19 18 0 0,-19-2 0 0,1-15-1 16,18-1 1-16,-19-1 0 0,18 1-1 0,-18-1 1 15,19 19-1-15,-18-19 1 0,18 1-1 0,-19 1 1 16,18-2-1-16,-17 18 0 0,17-18 1 0,-17 19-1 15,18-18 1-15,-19 17-1 0,-1 0 0 0,20 1 1 0,-18-1-1 16,-1 1 1-16,0-2-1 0,2 19 0 0,-1-34 0 16,-1 34 0-16,-17-17 0 0,17-2 0 0,-17 1 1 15,0 1-1-15,-17 0 0 0,17-2 0 16,0 2 0-16,-17 0 0 0,-1-1 0 0,-1 1 0 0,-15-2 0 16,-2 2 0-16,2-1 0 0,17 1 0 0,-19 17 1 15,1-19-1-15,17 38 0 0,-18-19 0 0,2 17 0 16,15 1 0-16,-16-1 0 0,18 2 0 0,-19 16 0 15,19-1 1-15,-1 2-1 0</inkml:trace>
  <inkml:trace contextRef="#ctx0" brushRef="#br0" timeOffset="47542.819">29916 6792 313 0,'0'0'0'0,"-19"-17"0"0,2-1 0 15,-1 18 0-15,18 0 1 0,0-18-1 0,-17 18 0 16,17 0 3-16,0 0-1 15,-18 0 1-15,18 18 0 0,-18 0-2 0,18-1 1 16,-18 0 0-16,1 37 0 0,-19 16 0 0,19 1 2 16,-1-1-2-16,1 1 1 0,-2 17-1 0,2-36 0 0,17 19 0 15,-17 0 0-15,17-18 0 0,0-18 0 0,0 18 0 16,17-17 0-16,0-1-1 16,2 0 0-16,-2-17 1 0,18-1-1 0,1-17 1 0,-19 18 0 15,19-36 0-15,17 18 1 0,-17-17-2 0,-2-1 0 0,2 18 1 16,16-35 0-16,-15 17-2 0,15 1 1 0,-16-2-1 15,16 2 1-15,-17-17-1 0,0 15 1 0,1 1-1 16,17 1 1-16,-36-19 0 0,18 19 0 0,-16 0 0 16,-2-1 0-16,1 1 0 0,-1-2 0 0,-34 2 0 15,17-1 0-15,-18 1-1 0,-18-2 2 0,1 2-1 0,-18 17 0 16,-18-17 0-16,0 17-1 0</inkml:trace>
  <inkml:trace contextRef="#ctx0" brushRef="#br0" timeOffset="48328.217">21061 13884 119 0,'0'0'0'0,"-19"-17"10"16,2 17 0-16,0 0-1 0,17-18 2 16,0 18-8-16,-18 0 1 0,18 0 0 0,0 0 0 15,-18 0 10-15,18 0 0 0,0 0 0 0,0-18 0 16,0 18-9-16,0 18-1 0,0-18 0 0,0 0 1 0,0 18 2 0,0-18 0 16,0 17 1-16,0 17-1 0,18 20-3 15,-18 0-1-15,18-1 0 0,-1-1 1 0,-17 1 0 0,17 0 2 16,2 18-2-16,-2-19 1 0,-17 2-2 0,18-1 0 15,-1-1-1-15,2 1 1 0,-2-18 0 0,1 18 0 16,-1-17 0-16,0-1 0 0,2 0-1 16,-19-17 0-16,17 17 0 0,1-18 0 0,-18 2-1 0,16-2 0 0,3-17 0 15,-2 0 0-15,-17 0 0 0,0-17 0 0,17 17 0 16,-17 0 0-16,18-19-1 0,0 2 1 0,0 0 1 16,-1-19-1-16,1 1 0 0,-1 0-1 15,2-1 1-15,15 1 0 0,-34 17 0 0,18-17 1 16,0 1-1-16,0-20 0 0,-18 18 0 0,0 2 0 0,17-2 0 15,-17 1 0-15,0 0 0 0,0-1-1 0,0 1 1 16,0-1 0-16,0 19 0 0,0-19 0 0,-17 1-1 16,-1 18 1-16,18-19 0 0,-18 2-1 0,-17 16 1 15,18 0 0-15,-2-17 0 0,2 17-1 0,-18-1 1 16,-1 2 0-16,18 17-1 0,-16-17 1 0,15 0-1 0,3-1 1 31,-2 18-1-31,1 0 1 0,-2 0-1 0,19 0 1 0,-17 0 0 0,17 18 0 0,-17-18 0 0</inkml:trace>
  <inkml:trace contextRef="#ctx0" brushRef="#br0" timeOffset="53866.798">31026 8380 43 0,'0'0'0'0,"0"0"1"16,0 0 0-16,0 0 0 0,0 0 0 15,17 0-1-15,2 0 1 0,-19 0 0 0,0 0 3 16,0 0-1-16,0 0 1 0,0 0 0 16,17-19-2-16,-17 19 0 0,0 0 0 0,0 0 0 0,0 0 9 0,0 0-1 15,0 0 1-15,0 0 0 0,0 0-7 16,0 0 0-16,0 0 0 0,0 0 0 0,18 0 1 0,-18 0 1 16,17 0-1-16,1 0 1 0,18 19-4 15,-2-19 1-15,2 0 0 0,-1 0 0 0,1 0 2 0,-1 0-1 16,-18 0 1-16,37-19 0 0,-38 19-2 15,20 0-1-15,-1 0 1 0,1-17-1 0,-19 34-1 0,18-34 1 16,1 17-1-16,-1-17 0 0,-17 17 0 0,17-17 0 16,-18 17 0-16,2 0 0 0,-1 0 0 0,-1 0 1 0,0 0 0 15,1 0 0-15,-18 0-1 0,18 0 0 0,-18 0 0 16,18 0 1-16,-18 0-1 0,0 0 1 0,17 0 0 16,-17 0-1-16,0 0 0 0,0 0 1 0,0 0-1 15,0 17 0-15,0-17 0 0,0 0 1 0,17 0 0 16,-17 0-1-16,0 17 0 0,0-17 0 0,0 0 1 15,0 17-1-15,19 2 0 0,-19 16 1 0,0-18-1 16,17 20 1-16,-17-3-1 0,0 2 0 0,0-1 0 16,0-18 0-16,0 19 1 0,0-1 0 0,0 1 0 0,18-1 0 15,-18 1-1-15,0-2 0 16,0 2 1-16,0-1-1 0,0-1 4 0,17 20 0 0,-17-18 0 0,0 16 0 16,0-16-3-16,0 16 1 0,18-16 0 0,-18-1 0 15,18 18 2-15,-18 0 0 0,0-18 0 0,18 18 1 16,-18-18-4-16,17 18 1 0,-17-17 0 0,0 16 0 15,16 2 1-15,-16-1 1 0,0-19-1 0,0 20 1 16,0-2-3-16,0-16 1 0,20 17-1 0,-20-18 1 16,16 18 0-16,-16-18 1 0,18 18 0 0,-18-18 0 0,17 19-2 15,-17-20 0-15,19 2 1 0,-19 17-1 0,17-18 1 16,-17 0-1-16,0 1 1 0,18-1 0 16,-18 1-1-16,0-2 0 0,17 2 0 0,-17-1 0 0,0 1 0 0,17-2 0 15,2 2 1-15,-19-18-1 16,0 16 0-16,17 2-1 0,1-1 1 0,-18 1 0 0,0-18 0 0,0 16 0 15,17 2 0-15,-17-1 0 16,0-18-1-16,19 19 0 0,-19-19 1 0,0 19-1 0,0 0 0 0,17-20 0 16,-17 20 0-16,0-1 1 0,0-17-1 0,0 0-1 0,17 17 1 15,-17-18 0-15,0 19 1 0,0-18-1 16,0-1 1-16,0 19-1 0,0-19 0 0,0 0 0 16,0 1 0-16,0 0 0 0,0 18 0 0,0-20 1 0,0 4-1 15,0-4 1-15,-17 2-2 16,17-1 2-16,0 2-2 0,0 16 1 0,-17-1 1 0,17-15-1 0,0-2 0 15,-19 18 0-15,19-16 0 0,0-2 0 0,0 0 0 16,0 0-1-16,0 1 1 0,0 0 0 0,0 0 0 16,0 0-1-16,-17-1 1 0,17 2 0 0,0-2-1 15,0 0 1-15,0 19 0 0,0-19-1 0,0 1 1 16,0-1-1-16,0 19 0 0,0-19 1 0,0 1 0 0,-18-1-1 16,18 2 0-16,0-2 1 0,0 17-1 15,0-15 1-15,-17-2-1 0,17 1 0 0,0 0 1 0,0-1-1 16,0 2 0-16,0-2 1 0,-19 0-1 0,19 19 0 15,-17-19 0-15,17 1 0 0,0-1 1 0,-17 0-1 0,17 2 0 16,0-2 0-16,-18 1 0 0,1-1 0 16,17 19 0-16,-19-18 0 0,2-2 0 0,-1 4 1 0,2-3-1 15,-4 18 0-15,4-18 0 0,-19 2 0 16,17 15 0-16,-17-17 0 0,0 2 0 0,-1 16 0 0,1-18 0 0,-18 19 0 16,18-19 0-16,-18 18 0 15,-1-16 0-15,-16 16 0 0,-1-18 0 0,0 2 0 0,1 15 0 0,1-16 0 16,-21 0 0-16,20 17 0 0,0-18 0 0,-19 0 0 15,19 2 0-15,-1-2 0 0,2 1 0 0,15 0 0 16,1-18 0-16</inkml:trace>
  <inkml:trace contextRef="#ctx0" brushRef="#br0" timeOffset="115253.95">22472 4410 178 0,'0'0'0'0,"0"0"3"16,0 0-1-16,0 0 0 0,0 0 0 16,0 0 0-16,0 0 0 0,0 0-1 0,0 0 1 0,-17-17 4 15,17 17-1-15,-18 0 1 0,18-17 0 16,-19 17-3-16,19-19 0 0,0 19 0 0,-17-17 1 16,0-1 4-16,17 18 0 0,0 0 0 0,-18-17 0 0,18 17-4 0,-18 0-1 15,18-17 1-15,0 17 0 0,-18 0 0 0,18 0 0 16,0-19 0-16,-17 19 1 0,17 0-3 0,0 0 0 15,-17 0 1-15,17-17-1 0,0 17 0 0,-19-18 0 16,19 18 0-16,0 0 0 0,0 0-1 0,0 0 1 0,0 0-1 16,-17 0 1-16,17 0-1 0,0 0 0 0,0 0 0 15,0 0 0-15,0-17 0 0,0 17 0 0,0 0 0 16,0 0 0-16,0 0 0 0,0-19 0 0,0 19 1 16,-18 0-1-1,18 0 0-15,0 0 0 0,0 0 0 0,-17 0 0 16,-1 0 0-16,0 0-1 15,0 19 1-15,-16-2 2 0,15 1-1 0,2-1 1 16,-1-17 0-16,1 19-1 0,-2-2 0 0,2-17-1 16,17 17 1-16,-17 1 3 0,-1-18 1 0,18 17-1 0,0 2 0 15,-17-19-2-15,17 0 0 0,0 0 0 0,0 17-1 16,0-17 5-16,0 0 0 16,0 0 0-16,0 0 0 0,0 0-4 0,0 0 0 0,0 0 0 15,0 0 1-15,17 0 4 0,1 0 0 0,-18 0 0 0,17 0 0 16,0 0-5-16,-17 0 1 0,19 0 0 0,-2 0-1 0,1 0 5 15,-18 0-1-15,17-17 0 0,-17 17 1 16,0 0-5-16,0 0 1 0,19 0-1 0,-19 0 1 0,0-19 1 16,0 19 1-16,0 0-1 0,0 0 1 15,17 0-3-15,-17 0 0 0,0 0 0 0,0 0 0 0,0 0 1 16,0 0 0-16,0 0 1 0,0-17-1 0,0 17-2 16,0 0 1-16,0 0-1 0,0 0 1 0,0 0 0 0,-17 0-1 15,17 0 1-15,0 0 0 0,0-18-1 0,0 18 0 16,-19 0-1-16,2 0 1 0,-1 0 0 0,1 18 0 15,-2-18 0-15,2 0 1 0,0 17-2 0,-1-17 0 16,1 19 1-16,-19-1666-1 0,18 3328 1 0,2-1664-1 16,-4 2 0-16,-13-2 1 0,15 1-1 0,0 16 0 15,-17-15 0-15,17-2 0 0,1 18 1 0,-19 1-1 0,19-18 1 16,-1 18 0-16,0-2-1 0,0-16 0 0,1 18 0 16,17-19 0-16,-17 17 1 0,17-15-1 15,0-2 1-15,0 1 0 0,0 0-1 0,0-18 0 0,0 18 0 16,0-18 1-16,17 18-1 0,-17-18 1 0,0 0 0 15,17 0 0-15,-17 0-1 0,18 16 0 0,-18-16 0 16,18 0 1-16,0-16 0 0,-1 16 0 0,-17 0-1 16,17 0 1-16,2 0 0 0,-19-18-1 0,17 18 0 15,-17 0 1-15,0-18-1 0,0 18 1 0,18 0 0 0,-18 0-1 16,0-18 1-16,0 18-1 0,0 0 0 0,17 0 0 16,-17-18 1-16,0 18 0 0,0 0 0 0,-17 0 0 15,17 0-1-15,0 0 0 0,0 0 0 0,0 0 1 16,0 0-1-16,0 18 1 0,0-18-1 0,0 0 1 15,-18 18-1-15,18 18 0 0,-17-36 0 0,-2 34 1 0,19 2-1 16,0-1 0-16,-17-18 0 0,34 19 0 16,-17-19 0-16,0 1 0 0,0 0 0 0,19 0-1 15,-19-1 1-15,17 0 0 0,-17 0 0 0,18-17-1 0,-1 19 1 16,1-2 0-16,18-17-1 0,-19 18 1 0,-1-18-1 16,4 0 1-16,14 0-1 0,-17 0 1 15,2 0-1-15,-2 0 1 0,1 0-1 0,-1 0 0 0,0-18 1 0,2 18-1 16,-2 0 1-16,1 0-1 15,-18-17 0-15,17 17 1 0,-17-19 0 16,19 19 0-16</inkml:trace>
  <inkml:trace contextRef="#ctx0" brushRef="#br0" timeOffset="116619.991">22472 5064 310 0,'0'0'0'0,"0"0"15"32,0 0 1-32,0 0-1 0,-17 34 1 0,17-34-12 0,0 0 0 0,0 0 1 15,0 18-1-15,-18-18 5 0,18 18-1 0,0-18 1 16,0 18 0-16,0-1-6 0,0 0 1 0,0 0 0 16,-19 2 0-16,38 16 0 0,-19-17 0 0,0 0 0 15,0 0 1-15,18-1-3 0,-18 0 0 0,17 0 1 0,-17 2-1 16,17-2 0-16,-17 1-1 0,18-18 0 0,0 0 1 15,0 17-1-15,-18-17 0 0,16 0 0 16,1 0 0-16,2-17 0 0</inkml:trace>
  <inkml:trace contextRef="#ctx0" brushRef="#br0" timeOffset="116802.29">22260 4586 402 0,'0'0'0'0,"-18"19"0"0,18-19 5 0,0 17 0 15,0-17 0-15,0 0 0 0,0 0-2 0,0 0-1 16,0 0 1-16,18 0 0 0,-18 0 3 0,17 0-1 0</inkml:trace>
  <inkml:trace contextRef="#ctx0" brushRef="#br0" timeOffset="117511.334">23847 4657 285 0,'0'0'0'0,"0"0"6"16,0 0 0-16,0 0 0 0,0 0 0 15,0 0-3-15,0 0 0 0,0 0 0 0,0 0 0 16,0 0 6-16,0 0-1 0,0 0 1 0,0 0-1 16,17-17-4-16,1-1 0 0,18 18-1 0,-1-17 1 15,1 17 4-15,-2-19 0 0,-16 19 0 0,18-17 1 16,-2 17-6-16,3 0 1 0,-3-18-1 0,2 18 1 0,-18 0-2 15,16 0 1-15,2 0 0 0,-1-17-1 16,1 17 0-16,-18 0 0 0,15 0-1 0,-13 0 1 0,14 0-1 0,-34 0 1 16,17 0-1-16</inkml:trace>
  <inkml:trace contextRef="#ctx0" brushRef="#br0" timeOffset="117705.517">23707 5169 320 0,'0'0'0'0,"34"0"0"16,-15 0 4-16,-2 0 0 0,1 0 0 16,34-35 0-16,19 17-2 0,-19-17 1 0,1 18-1 15,1-19 1-15,-20 1 0 0,20 16 0 0</inkml:trace>
  <inkml:trace contextRef="#ctx0" brushRef="#br0" timeOffset="118544.606">25329 4322 270 0,'0'0'0'0,"0"0"1"15,0 0 0-15,0 0 1 0,0 0-1 16,0 0 0-16,0 0 0 0,-18 35 0 0,1-35 0 16,17 19 0-16,-19-2 0 0,19 0 1 0,-17 36-1 15,0-17 0-15,-1 16 0 0,0 2 0 0,18-2 0 16,0-16 3-16,-18 16 0 0,18-16-1 0,0 17 1 16,0-18-1-16,0 1-1 0,18-2 0 0,-18 1 0 0,18-16 1 15,-18-2 0-15,18 1 0 0,-1-18 0 16,0 0-1-16,2 0 0 0,-19 0 0 0,17 0 0 0,1-18 1 15,-1 1 0-15,2-2 1 0,-2-16-1 16,1 1-1-16,16-2 1 0,-15 1-1 0,-2-18 0 0,1 17-2 16,-1 1 1-16,2 1 0 0,-2-2 0 0,0 1-1 15,1 16 1-15,0 2 0 0,-18-1-1 0,0 1 2 0,18-2 0 16,-18 19-1-16,17-16 1 0,-17-2-1 16,0 18 0-16,0 0 0 0,0 0 0 0,0 18 1 0,0-18 0 15,0 0 0-15,0 16 0 0,0 3-1 0,-17 16 1 16,17 1-1-16,-18 35 1 0,0 17 1 0,0-1 0 0,1-15 0 15,0 15 0-15,-19 1-1 0,18 0 0 0,-18 1 0 16,2-2 0-16,16 3 3 0,-18-20 0 0,19-1 0 16,-37 3 0-16,20-2-3 0,16-17 1 0,-18 1 0 15,1-2 0-15,18 1-1 0,-19-18 1 0,2-16-1 16,16-2 1-16,-17 0-1 0,0-17 0 0,16 0-1 16,2 0 1-16,0-17 0 0,-1 0-1 0,0-2 1 15,0 2 0-15,18-18-1 0,-17 17 0 0,34-18 0 0,-17-17 1 16,0 1-1-16,0 16 0 0,18 2 0 15,-18-2 0-15,36 1 0 0,-19-2 0 0,-17 3 0 0,17-1 0 16,20 17 0-16,-20 0-1 0,0 1 1 0,1 0 0 16,0 17 0-16,0-19-1 0,-2 19 1 0,1-17 0 15,2 17-1-15,-19 0 1 0,17 0-1 16,1 17 1-16,-18-17 0 0,17 19-1 0,1-19 1 0</inkml:trace>
  <inkml:trace contextRef="#ctx0" brushRef="#br0" timeOffset="118851.698">25946 5311 392 0,'0'0'0'0,"0"0"10"16,-17 34 0-16,17-34-1 16,0 0 1-16,0 17-6 0,0-17 0 0,0 0 0 15,0 19 0-15,-18-2 7 0,18 1 0 16,0 18 0-16,-18-2 0 0,18-16-7 0,0 18 0 0,0-2 0 16,0 2 0-16,0-1 1 0,0-17-1 0,0 18 1 15,0-19 0-15,0 0-3 0,0 2 1 0,18-19-1 16,-18 17 1-16,18-17-2 15,-1 0 0-15</inkml:trace>
  <inkml:trace contextRef="#ctx0" brushRef="#br0" timeOffset="119028.974">25683 4869 398 0,'0'0'0'0,"0"0"4"16,0 0 0-16,0 0 0 0,0 0 0 0,0 0-2 15,0 0 0-15,0 0 1 0</inkml:trace>
  <inkml:trace contextRef="#ctx0" brushRef="#br0" timeOffset="119938.231">25893 5045 285 0,'0'0'0'0,"0"0"0"0,0 0 8 0,0 0-1 0,0 0 1 15,0 0-1-15,0 0-4 0,0 0 1 0,0 0-1 16,0 0 1-16,0 0 5 0,0 0 1 0,0 0 0 16,0 0 0-16,0 0-6 0,0 0 0 0</inkml:trace>
  <inkml:trace contextRef="#ctx0" brushRef="#br0" timeOffset="120903.494">26634 4834 169 0,'0'0'0'0,"0"0"11"16,0 0 0-16,0 0-1 15,0 0 1-15,0 0-7 0,0 0 1 0,0 0-2 16,0 0 2-16,0 0 7 0,0 0 1 16,0 0 0-16,0 0-1 0,0 0-8 0,17-19 1 0,-17 19-1 0,19 0 0 15,-1-17 3-15,16 17 0 0,2 0 0 0,-1 0 0 16,-18 0-4-16,19-17 0 0,-1 17 0 0,1 0 0 15,-1 0 1-15,-19 0-1 0,20 0 1 0,18 0-1 16,-19 0-1-16,-18 0 0 0,19 0 0 0,-1-17 0 0,1 17 2 16,-2 0 0-16,2 0-1 0,-18-19 1 15,17 19-2-15,-18 0 1 0,19 0-1 0</inkml:trace>
  <inkml:trace contextRef="#ctx0" brushRef="#br0" timeOffset="121664.252">27869 4446 292 0,'0'0'0'0,"-18"35"5"16,1-17 1-16,17-18 0 0,0 16 0 16,0 3-4-16,0-2 1 0,0-17 0 0,0 35 0 15,0 1 7-15,0-18 1 0,0 18-1 0,0-2 0 0,0 1-6 16,17 1 0-16,-17-19 0 0,18 19 0 0,-1-19 0 16,2 1 0-16,-2 0 0 0,1-18 1 0,-1 18-3 15,0-18 0-15,2-18 1 0,16 18-1 0,-18-18 0 0,2 0-1 16,-2 1 0-16,18-19 1 0,-17 2-1 15,0 15 0-15,17-16 0 0,-18 1 0 0,19-2 0 0,-20 1-1 16,2-1 1-16,-18 1-1 0,36 0 1 0,-19 17-1 16,-17 0 1-16,17 1-1 0,-17-19 0 0,19 19 1 15,-1 17 0-15,-18-17-1 0,0-2 0 0,0 19 1 0,17 0-1 16,-17 0 1-16,0-17-1 0,0 34 1 16,0 2 0-1,0 15-1-15,0 2 0 0,0-1 0 16,-17 18 1-16,17-1-1 0,0-16 0 0,-18 18 0 15,-1-2 0-15,2 18 0 0,17-34 1 0,-35 17-1 16,17-1 0-16,-16-17 0 0,17 19 0 0,-19-18 0 16,1-2 1-16,-1 2-1 0,1-1 0 0,-1-18 1 15,19 19-1-15,-37-19 1 0,20 1-1 0,-1 0 0 16,-1 0 1-16,1-18-1 0,16 18 0 0,2-18 0 0,-18 0 1 16,17 0-1-16,0 0 1 0,1 0-1 0,17-18 0 15,-18 18 0-15,18 0 1 0,0-18 0 16,0 18-1-16,0-18 0 0,18 0 1 15,-1 18-1-15,1-17 0 0,0-2 1 0,17 2-1 16,1 0 0-16,-1 17 0 0,1-17 0 0,-19 17 1 16,18-18-1-16,1 18 0 0,-19 0 0 0,18 0 0 15,-16 0 0-15,-2 0 0 0,0 0 0 0,1-18 0 0,0 36 0 16,0-18 0-16</inkml:trace>
  <inkml:trace contextRef="#ctx0" brushRef="#br0" timeOffset="122154.465">27781 4376 147 0,'0'0'0'0,"0"0"4"16,0 0 0-16,0 0 0 0</inkml:trace>
  <inkml:trace contextRef="#ctx0" brushRef="#br0" timeOffset="122399.897">27869 4305 90 0,'0'0'0'0,"0"0"4"0,0 0 0 0,0 0 0 16,0 0 0-16,0 0-2 0,0 0 0 15,0 0 1-15,0 0-1 0,0 0 2 0,0 0 1 0,0 0-1 16,0 0 1-16,0 0-3 0,36 17 1 0,-36-17-1 16,0-17 1-16,17 17 0 0,1-17 1 0,-1-2 0 15,-17 2-1-15,17-1-1 0,2-18 0 0,-2 36 1 16,1-17-1-16,-18-1 0 0,0 18 1 0,17-17-1 16,-17 17 1-16,19 0-2 0,-19-19 1 0,0 19-1 15,17 0 1-15,-17-17 2 0,0 17-1 0,0 0 1 0,17 0 0 16,-17-17-2-16,0 17 0 0,18 0 0 0,-18 0 1 15,0 17-3-15,0-17 1 0,18 0-1 0,-18 17 1 16,18-17-1-16,-18 19 0 0,17-2 1 0,-17 18-1 16,18-16 1-16,-1 16 1 0,-17-18 0 0,0 19 0 15,19-19-1-15,-19-17 0 0</inkml:trace>
  <inkml:trace contextRef="#ctx0" brushRef="#br0" timeOffset="122911.896">28787 5081 238 0,'0'0'0'0,"0"0"5"15,0 0 0-15,0 0 0 0,0 0 0 16,-18 17-2-16,18 1 0 0,0-18 0 0,0 0-1 0,0 0 8 16,-17 18-1-16,17-18 0 0,0 18 1 15,0-1-7-15,-19 17 1 0,19 2 0 0,0-18 0 0,0 18 3 16,0-1-1-16,0-18 1 0,19 19 0 0,-19-19-4 15,0 1 0-15,0-1 0 0,17 2 1 0,-17-2 0 0,18 0 0 16,-18 1 1-16,17 0-1 0,-17-18-1 16,17 0-1-16,-17 18 1 0,0-18-1 0,0 0 2 0,19 0-1 15,-19 0 0-15,0-18 0 0,17 18-2 16,-17 0 1-16</inkml:trace>
  <inkml:trace contextRef="#ctx0" brushRef="#br0" timeOffset="123083.194">28733 4781 342 0,'0'0'0'0,"0"0"4"15,0 0 0-15,0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0T22:29:53.8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27287 9738 109 0,'0'0'0'0,"0"0"1"0,0 0 0 0,0 0 1 16,0 0-1-16,0 0 0 0,0 0 0 15,0 0 0-15,0 0 3 0,0 0 0 0,-18-18 0 16,18 18 0-16,0 0-1 0,0 0-1 0,0 0 0 16,-18 0 1-16,18 0 0 0,0 0 0 0,0 0 0 15,0 0 0-15,0 0-1 0,0 0 0 0,-17-17 0 16,17 17 0-16,0 0 2 0,0 0 0 0,0 0 0 16,0 0 0-16,0 0-2 0,0 0 0 0,0 0 1 15,0 0-1-15,0 0 0 0,0 0 0 0,0 0 0 0,0 0 0 16,0 0 0-16,0 0-1 0,0 0 0 0,0 0 1 15,0-17-1-15,17 17 0 0,-17 0 0 0,18-19 1 16,-18 19-1-16,18 0 0 0,-18-17 0 0,18 17 0 16,-1-17 0-16,1 17-1 0,-18-18 1 0,17 18 0 15,-17 0 0-15,19 0 0 0,-19-18-1 0,17 18 1 0,0-18-1 16,-17 18 1-16,18 0 0 0,-18-17 0 16,18 17-1-16,0-17 1 0,-1-1 0 0,0 18 0 15,-17 0 0-15,19-18 0 0,-1 18 0 16,-18-18 0-16,17 18 0 0,0 0 0 0,1-17 0 0,0 17 1 0,0-18 0 15,-2 18 0-15,1-18 1 0,2 18-2 16,-19-18 0-16,17 18 1 0,1-17-1 0,-1 0 3 0,1 17-1 16,0-19 0-16,0 19 0 0,-1-17-1 15,19-1 0-15,-19 18 0 0,1-17 0 0,-1 17 1 0,2 0 0 0,-2-17 0 16,1 17 1-16,-1-19-3 0,0 19 1 16,2 0 0-16,-2-17 0 0,1 17 1 0,-1-17 0 0,2 17 0 15,-2-18-1-15,18 18 0 0,-35 0 0 0,18-18-1 16,17 18 1-16,-17 0 0 0,-1-18 1 0,-17 18-1 15,36 0 0-15,-20 0-1 0,-16-17 1 0,18 17-1 16,0 0 1-16,0 0-1 0,-1 0 1 0,0-17 0 16,2 17 0-16,-1 0-1 0,-1 0 0 0,0-19 0 15,1 19 1-15,0 0-1 0,0 0 0 0,-1 0 0 0,0-17 0 16,2 17 0-16,-2 0 0 0,1 0 0 16,-1-18 0-16,1 18 0 0,0 0 0 0,0-17 0 0,-1 17 0 15,0 0 0-15,2 0 0 0,-19-18 0 0,35 18-1 16,-18 0 2-16,-17-18-1 0,19 18 0 0,-2 0 1 15,1 0-1-15,-1 0 0 0,0-18 0 0,2 18 0 16,-2 0 0-16,1 0 0 0,-2 0 1 0,3-17-1 16,-2 17 0-16,0 0 0 0,1-17 0 0,18 17 0 15,-19 0 0-15,1-19 0 0,-1 19 0 0,2-17 0 16,-2 17 0-16,0-18 0 0,1 18 0 0,18 0 0 16,-19-17 0-16,0 17 0 0,2 0 0 0,-1-19 1 0,-1 19-2 15,0-17 1-15,1 17 0 0,0-17 0 16,17 17 0-16,-18 0 0 0,2 0 1 0,-2-17-1 0,1 17 0 15,-1-18 0-15,1 18-1 0,0-18 2 0,0 0-2 0,15 18 2 16,-13 0-2-16,-4-18 2 0,2 2-2 16,-1 16 1-16,19-20 0 0,-18 4 0 0,16-2-1 0,-15 18 1 15,-2-17 0-15,1-1 0 0,18 18 0 0,-19-18 0 16,0 18-1-16,1-18 1 0,18 1 0 0,-36 0-1 16,35-2 1-16,-18 2 0 0,2 17 0 0,-2-18-1 0,0 1 1 15,1-2 0-15,0 19-1 0,0-17 1 0,-1 0 0 16,0 17-1-16,2-17 1 15,-1 17 0-15,-18-18-1 0,0 18 1 0,17 0 0 16,-17 0 0 0,0 0 0-16</inkml:trace>
  <inkml:trace contextRef="#ctx0" brushRef="#br0" timeOffset="2126.86">28998 8962 178 0,'0'0'0'16,"-18"0"0"-16,0 17 1 0,0-17 0 0,1 0-1 0,0 0 1 15,17 19 0-15,-19-19-1 0,19 0 1 0,-16 0 0 16,-2 17 0-16,18-17 0 0,-17 17 1 0,-2-17-1 16,2 18 0-16,0-18 0 0,-1 18 1 0,1-18-1 15,-2 18-1-15,-16-1 0 0,18-17 1 0,-19 18-1 16,19-18 1-16,-19 17-1 0,1-17 0 0,17 19 1 16,1-2-1-16,-2-17 0 0,-15 17 0 0,16 1 0 15,0-18 0-15,0 18 0 0,-16-18 0 0,16 18 0 0,-18-1-1 16,19-17 1-16,-1 17 0 0,-18 2-1 15,20-19 1-15,-20 17 0 0,19 0-1 0,-18-17 1 0,-1 18 0 0,18-1 0 16,1-17 0-16,-19 19 0 0,19-19 0 16,-18 17 0-16,16 0 0 0,-15 1 0 0,-1-18-1 0,16 18 1 15,-16-18-1-15,18 18 1 0,-19-18-1 0,19 17 1 16,-19-17-1-16,18 18 1 0,-17 0-1 0,18-18 1 16,-2 18 0-16,2-1-1 15,-17-17 1-15,16 17-1 0,-17 1 1 0,18-18 0 0,-1 18-1 0,-1 0 1 0,-15-1 0 16,16-17 0-16,-18 17-1 0,19 2 1 15,-19-2 0-15,19 0-1 0,-1 1 1 0,-17-18 0 0,17 17 0 16,0 2-1-16,-16-1 1 0,15-1 0 16,2 0-1-16,-1 2 1 0,-18-2 0 0,19 0 0 0,-18 1 0 15,18 0 0-15,-19 0 0 0,18-1 0 0,-18 0 0 16,20 1 0-16,-1 18 0 0,-19-19 0 0,18 0 0 16,1 2 0-16,-18 15 0 0,16-16 0 0,-15 0 0 15,-2 18 0-15,18-19 0 0,1 0 0 0,0 2 0 16,-20 15 0-16,20-16 0 0,0 0 0 0,-1 0 0 0,0-1 0 15,-17 0 0-15,18 1 1 0,-2 18-1 16,2-19 1-16,-1 1-1 0,1 18 1 0,-19-20-1 16,18 2 1-16,1 0 0 0,0 0 0 0,-2 17 1 15,3-35-1-15,-2 36 0 0,-18-19 0 0,19 0 0 0,0 1 1 16,-18 0 0-16,16 0 0 0,2-1 1 0,-18 19-1 16,16-19 0-16,2 1-1 0,0-1 1 0,-19 1 0 0,18 0 2 15,1 0 1-15,-1-2 0 0,1 2 0 16,-2 0-3-16,2 0 1 0,0 0 0 0,-19 16 0 15,18-15 1-15,1-2 1 0,0 0 0 0,-1 1 0 16,-1 0-3 0,19 0 1-16,-17 0-1 0,0-2 1 0,-1 3 0 0,0-2 0 0,18 18-1 0,-18-17 1 0,2 0-1 15,-1 0 0-15,-2-1 0 0,2 0 0 0,-1 2 0 0,18-2 0 16,-17 1-1-16,-1-1 1 0,0-17 0 16,0 19-1-16,18-2 0 0,-17 0 1 0,0-17-1 0,17 17 0 15,-19-17 0-15,2 18 1 0,-1-18-2 16,18 0 1-16,0 18 0 0,-17-18 0 0,17 0 0 0,0 0-1 0,0 0 1 15,-19 0-1-15,19 18 1 0,-17-18 0 16,17 0-1-16,0 0 1 16,0-18-1-1,0 18 0-15,17-18 0 16,-17 0 0-16,19 1 0 16,-19 0 0-16,35-19 0 0,-18 19 0 0,2-18 0 15,-19 16 0-15,17-15-1 0,0 16 1 0,1-18 0 16,18 19 0-16,-19-18 0 0,1 16 0 0,-1 3 0 0,2-20 0 15,-2 18 0-15,17 0 0 0,-16 1-1 0,0 0 1 16,-1-2 0-16,0 2-1 0,20-18 1 16,-20 17 0-16,0 0 0 0,1 0-1 0,18 2 1 0,-19-20 0 15,0 18-1-15,19 1 1 0,-18-1 0 0,17 1 0 16,-17-2-1-16,17 2 1 0,-18 0 0 0,19-1 0 16,-18-18-1-16,18 19 1 0,-19 0 0 0,18-2-1 15,-18 2 1-15,2 0 0 0,16-1 0 0,-19 0-1 0,20 0 1 16,-19 0 0-16,1 2 0 0,18-2 1 15,-19 0-1-15,1 0 0 0,18 1 0 0,-19 17 0 0,0-18 0 0,19 0 0 16,-18 0 0-16,16 1 0 0,-15 0 0 16,16-1 1-16,-18 0-1 0,19 0 0 0,-1 1 0 0,-18 0 0 15,19-2 1-15,-1 2-1 0,-17-18 0 16,0 17 0-16,17 0 0 0,1 0 1 0,-20 1-1 16,19-19 0-16,-16 19 0 0,16 0 0 0,-18-1 0 0,0-18 1 15,19 19-1-15,-1 0 0 0,-16-19 0 0,15 18 1 0,2 1-1 16,-18 0 0-16,17-2 0 15,1 2 0-15,-19-18 0 0,18 16 1 0,1-16-1 0,-2 18 0 0,3-19 0 16,-3 19 0-16,2-18 0 16,-2 17 0-16,2-17 0 0,-1 0 0 0,0 17 0 0,1 0 0 0,-2-17 0 15,2 17 0-15,-1-17 0 0,1 18 0 0,-1-2 0 16,18-16 0-16,-18 18 0 0,1 0 0 16,-1-2 0-16,1-15 0 0,-1 34 0 0,1-18 0 0,-3 0 0 15,3 0 0-15,-1 1-1 0,1 17 1 0,-1-17 0 16,18-2 0-16,-18 2 0 0,18 17 0 0,-18-18 0 15,19 1 0-15,-20-1 0 0,2 0-1 0,18 18 0 0,-37-18 1 16,18 1-1-16,1 17 1 0,-1-17-1 0,0-2 1 16,-1 2-1-16,2-1 1 0,-1 1-1 15,19-2 0-15,-20 19 1 0,2-17-1 0,-1 0 1 16,1-18-1-16,-1 17 1 0,0 18-1 0,1-18 1 0,-2 0-1 16,-15 2 1-16,-2 16 0 0,18-20-1 0,1 4 1 15,-18-2-1-15,-1 18 0 0,19 0 1 0,-20-17-1 16,-16-1 1-16,18 18-1 0,-1 0 1 0,2-18-1 0,-2 18 1 15,1-18-1-15,-1 18 1 0,0 0-1 0,2-17 1 16,-2 17-1-16,-17 0 1 0,0 0-1 16,18 0 1-16</inkml:trace>
  <inkml:trace contextRef="#ctx0" brushRef="#br0" timeOffset="2401.049">28980 9015 125 0,'0'0'0'0,"-18"17"0"0,-17 1 0 0,-1-18 0 0,2 18 0 0,-2 0 0 15,2-1 0-15,-1 1-1 0,-1 18 1 0,-18-19 0 16,20 0 0-16,-20 1-6 0,19 18-1 0,-18-19 1 0,-18 19 0 16,19-2 2-16,-1-16 1 0,-1 18 0 0,2-2 0 15,-18 20 2-15,17-19 0 0,-18 1 0 0,1 16 0 16,16-16 0-16,-17-19 1 0</inkml:trace>
  <inkml:trace contextRef="#ctx0" brushRef="#br0" timeOffset="2675.054">25770 10938 69 0,'0'0'0'0,"-18"35"0"0,0-18 0 0,-16 2-3 0,17 15 1 0,-19 2 0 16,1 0-1-16,-1-20 2 0,18 20-1 0,-16-1 0 15,-2 1 1-15,1-1-1 0,-1 1 1 0,1-1-1 16,-1 18 1-16,1-19 0 0,-1 2-1 0,2 16 1 16,16-16 0-16,-18-1 0 0,1 1 0 0,-1-1 0 15</inkml:trace>
  <inkml:trace contextRef="#ctx0" brushRef="#br0" timeOffset="16517.719">4374 11609 3 0,'0'0'0'16,"0"0"0"77,0 0 1-93,0 0 0 16,0 0 0 0,0 35-1-16,0-18 0 15,17 0 0-15,-17 2 0 0,0-2 0 16,18-17 0-16,-18 18 0 16,18-18 0-16,-18 17 0 15,18-17 0-15,-18 19 1 0,17-19-1 16,1 17 0-16,-1-17 0 15,2 17 0-15,-2 0 1 0,0 1-1 0,1-18 0 16,0 18 1-16,0 0-1 0,-18-18 1 16,17 18 2-16,0-1 1 0,2-17-1 0,-1 0 1 15,-1 19-2-15,-17-2 0 0,17-17 0 0,1 0 0 0,0 17 4 16,-18-17 1-16,18 0-1 0,-18 0 1 16,16 17-4-16,1-17 0 0,-17 0 0 0,19 0 0 0,-2 19 5 0,1-19 0 15,-1 0-1-15,-17 0 1 0,18 0-5 0,0 0 1 16,0 0-1-16,-1 17 1 0,0-17 1 15,2 0 0-15,-2 0 1 0,1 0 0 0,-1 0-4 0,2 0 1 16,-2 18 0-16,1-18 0 0,-1 0 1 16,19 0-1-16,-19 17 0 0,1-17 1 0,-1 17-2 0,2-17 0 15,-2 0 0-15,0 19 0 0,1-19 1 0,0 0 0 16,0 17-1-16,-1-17 1 0,1 18-1 0,-18-18 0 0,17 17-1 16,2-17 1-1,-2 19 0-15,-1-19 0 0,-16 0 0 0,18 17 0 0,0-17 0 0,0 17-1 0,-1-17 1 16,0 0-1-16,2 17 0 0,-1-17 1 0,-1 19-1 15,-17-19 1-15,17 0-1 16,1 17 0-16,0-17 0 0,0 18 0 0,-1-18 1 0,19 18 0 0,-19-18-1 16,1 17 1-16,-1 2-1 0,1-19 1 0,0 17-1 15,0 0 0-15,-1 0 1 0,0-17 0 0,2 19 1 16,-2-19-1-16,1 17-1 0,-1 1 1 0,2-1-1 16,-19 0 1-16,17 2-1 0,1-19 1 0,-18 17-1 0,17 1 0 15,0-1 0-15,-17-17 0 0,19 19 0 0,-2-2 0 16,1 1 0-16,-18-2 1 0,16 4-1 0,3-3 1 15,-19 0-1-15,17-17 0 0,0 18-1 0,-17-18 2 16,18 17-1-16,0 2 1 0,0-19 0 0,-1 17 0 16,1-17-1-16,-1 0 0 0,-17 17 0 0,19-17 0 0,-2 17 1 15,0-17 0-15,1 0 0 0,0 19 0 0,0-19-1 16,-18 17 0-16,17-17 1 0,0 0-1 0,2 0 1 16,-1 18-1-16,-1-18 1 0,0 0 0 0,-17 17-1 15,18-17 0-15,0 19 0 0,0-19 1 0,-1 17-1 16,-17-17 1-16,17 17 0 0,2-17 0 0,-2 18-1 15,1-1 0-15,-18-17 0 0,17 19 1 0,1-2-1 0,-18-17 1 16,18 0 0-16,0 18-1 0,-1-18 0 16,-17 17 1-16,16-17-1 0,-16 19 0 0,20-19 0 15,-4 0 0-15,2 0 0 0,-1 17 0 0,2-17 0 0,-2 17 0 0,1-17 0 16,-18 18-1-16,34-18 1 0,-34 18 0 16,19-18 0-16,-2 0-1 0,1 18 1 0,-1-1 0 0,2-17-1 15,-2 17 1-15,0-17-1 0,1 17 1 0,0-17-1 16,0 19 1-16,-1-2-1 0,-17-17 1 15,18 18-1-15,-1-18 0 0,2 18 1 0,-2-18 0 0,0 18 0 16,1 0-1-16,0-18 1 0,0 16 0 0,-18 2-1 16,17-18 1-16,0 17 0 0,2 2 0 0,-1-19-1 15,-1 17 2-15,0 1-2 0,1-18 1 0,0 0 0 16,0 17 0-16,15-17 0 0,-14 19 0 0,-2-19 0 0,18 17 1 16,-17-17-1-16,0 17 0 0,17-17 0 0,-18 18 0 15,19-18 0-15,-1 0 0 0,-16 0 0 0,-2 18 0 16,18-18 0-16,-18 0 0 0,19 18 0 0,-18-18 0 15,-1 17 0-15,19-17 0 0,-19 17 0 0,1-17 0 16,18 17 0-16,-1-17 0 0,-18 0 0 16,19 19 0-16,-20-19 0 0,20 18 0 0,-1-18 0 0,-18 17 1 15,20-17-1-15,-3 0-1 0,2 18 1 0,-1 0 0 16,-18-18 0-16,19 18 0 0,-1-18 0 0,-17 17 0 16,18-17 0-16,-19 17 0 0,19 1 0 0,-19 0-1 0,1-18 1 15,18 17 0-15,-19-17 0 0,18 18 0 0,-18-18 0 16,19 17-1-16,-2-17 1 0,2 19 0 0,-1-2 0 0,-17-17 0 15,17 17-1-15,-17 1 1 0,18-18 0 16,-19 18-1-16,18 0 1 0,-17-1 0 0,17-17-1 16,-18 17 1-16,2 0 0 0,-1 2 0 0,16-1-1 0,-16-1 1 15,0-17-1-15,17 18 1 0,-18 18 0 0,2-36-1 0,16 17 1 16,-18 19-1-16,1-19 1 0,18 0-1 16,-19 1 1-16,19-1-1 0,-20-17 1 0,2 19-1 0,18-2 0 15,-19 0 1-15,1-17-1 0,-1 18 1 0,0 0-1 16,19 0 0-16,-18-1 0 0,-1-17 1 0,2 18-1 15,-2-18 0-15,0 18 0 0,1-1 1 16,0 1-1-16,0-18 0 0,-1 17 0 0,1-17 0 16,-1 18 1-16,2 0-1 0,-2 0 0 0,18-1 0 15,-17-17 0-15,0 17 0 0,-1 2 0 0,0-2 0 16,2 0 1-16,-1-17-1 0,-1 18 0 0,0 1 0 0,1-2 0 16,0 0 0-16,0-17 0 0,-2 17 0 0,1 1 1 15,2 0-1-15,-2 0 0 0,18-18 0 16,-35 17 0-16,18-17 0 0,0 18 0 0,-18 0 0 0,18-18 1 15,-1 0-1-15,0 18 0 0,2-1 0 0,-2 0 0 32,1-17 1-32,-1 0-1 0,-17 18 0 0,19-18 0 0,-2 18 0 0,1-18 1 0,-1 18-1 15,0-18 0-15,2 17 1 0,-2-17-1 0,1 0 1 16,-1 17-1-16,2-17 0 0,-2 19 0 0,0-19 1 16,1 0 0-16,0 17 0 0,0-17 0 15,-1 0 0-15,1 0-1 0,-1 18 1 0,-17-18 0 0,19 0-1 16,-2 0 1-16,17 17 0 0,-16-17-1 15,0 0 1-15,-1 0 0 0,0 0-1 0,-17 19 1 0,19-19 0 16,-1 0-1-16,-18 0 1 0,17 0 0 16,0 0-1-16,-17 0 1 0,36 0 0 0,-18 0 0 0,-1 0 0 15,0 0 0-15,2 0 0 0,-2 0 0 0,1 0 0 16,-1 0-1-16,1 0 1 0,-18 0 0 0,18 0 1 16,0 0-1-16,-1 0 0 0,-17 0 0 0,17 0 0 15,2 0 0-15,16 0 0 0,-18 0 0 0,2 0 0 0,-2 0 0 16,18 0 0-16,-18 0 0 0,2 17 0 0,-2-17 0 15,-17 0 0-15,18 0 0 0,-18 0 0 0,0 0 0 16,16 0 0-16,3 0-1 0,-19 0 1 0,17 17 0 16,-17-17 0-16,17 0-1 0,1 0 1 15,0 0-1-15,0 17 1 0,-1-17 0 0,1 0-1 0,-1 18 1 16</inkml:trace>
  <inkml:trace contextRef="#ctx0" brushRef="#br0" timeOffset="18439.797">4692 9209 3 0,'0'0'0'0,"0"0"26"15,0 0 0-15,0 0 0 0,0 0 0 16,0 0-22-16,0 0 0 0,0 0 0 0,-35-18 1 0,35 18-1 16,0 0 0-16,0 0 0 0,0 0 1 0,0 0-3 15,0 0 1-15,0 0-1 0,0 0 1 0,18 0-1 0,-18 0 0 16,0 0-1-16,17-17 1 0,-17 17-1 0,17-17 1 16,1 17-1-16,0-19 0 0,16 2 0 0,-17-1-1 15,2 1 0-15,-2 17 0 0,1 0 0 0,-1-18 1 16,1 0-1-16,0 0 0 0,17 1 0 0,-18 17 0 0,19-17 0 15,-18 17 0-15,18-19-1 0,-19 2 1 0,18 17 0 16,-18-18 0-16,19 1 0 0,-1 17 0 0,1 0 0 16,-1-19 0-16,1 2 0 0,-1 17 0 0,1-17 0 15,-3 17 0-15,3-17 0 0,-18-1 0 0,16 18 0 16,3-18 0-16,-3 0 0 0,20 18 0 0,-20-18 0 16,2 2 0-16,17 16-1 0,0 0 1 0,-17-20 0 15,-1 20 0-15,18-16 0 0,-18-2 0 0,1 18 0 16,-1-17 0-16,17 17 0 0,-17-18 0 0,1 18 0 0,-1-18 0 15,18 18-1-15,-18-18 1 0,18 18 0 0,-17-17 0 16,16 17 0-16,2 0 0 0,-1-17 0 0,-18-2 0 16,0 2 0-16,18-1 0 0,-17 1 0 0,-2-2 0 15,19 2 0-15,-1 0 0 0,-16 0 0 0,18-1 1 16,-2-1-1-16,-16 2 0 0,16-18 0 0,1 16 0 16,-17 2 0-16,16 17 0 0,-15-17 0 0,15-19 1 15,0 19-1-15,-16-1 0 0,16 1 0 0,2 17 0 0,-20-17 0 16,20-2 1-16,-1 19-1 0,-1-35 0 15,-16 18 0-15,-1 17 1 0,18-19-1 0,-17 2 0 0,-1 0 0 0,19 17 1 16,-21-18-1-16,21 1 1 16,-20-2-1-16,3 19 0 0,15-17 0 0,-16-1 1 0,17 1-1 15,-18 17 0-15,0-19 1 0,1 2-1 0,-2 17 0 16,2-17 0-16,-1 17 1 0,19-17-1 0,-20 17 0 0,2-19 1 16,17 19 0-16,-19 0-1 0,2-17 0 0,-1 17 1 15,19-18 0-15,-20 18-1 0,20 0 2 0,-37-17-1 16,19 17 0-16,-1-17 1 0,18 17-1 0,-18-19 0 15,1 19 0-15,-1-17 0 0,0 17 0 0,1 0 1 0,17 0 0 16,-19-18 0-16,19 18-1 0,-18 0 0 16,1-17 0-16,16 17 0 0,-16 0 1 0,-1 0 0 0,1-19-1 15,-1 19 1-15,1 0-1 16,-2 0 0-16,2-17 1 0,-1 17-1 0,1 0 0 0,-1 0 0 0,0-18 0 16,1 1 0-16,-3 17 0 0,3-18 0 0,-1 0 0 15,1 18 0-15,-1-17 0 0,1-1 0 0,-19 18 0 16,18-17 0-16,1 17 0 0,-18-19 0 0,16 19 0 0,2-17 0 15,-1 0-1-15,-16 17 1 0,15-17 0 0,2 17 0 16,-1 0-1-16,0 0 1 0,-16 0-1 0,14-19 1 16,3 19 0-16,-18 0 0 0,16 0-1 0,-15 0 1 15,-1 0 0-15,16 0-1 0,-16 0 1 0,18-18-1 16,-19 18 1-16,0 0-1 0,19 0 1 0,-18-17 0 16,-1 17-1-16,19-17 0 0,-18 17 1 0,16-19-1 0,2 19 1 15,-1-17-1-15,-16 17 0 0,16-17 1 16,-1 17-1-16,2-18 0 0,-18 1 1 0,17 17-1 0,-1-19 1 15,2 2-1-15,-18 17 0 0,17-18 1 16,1 1-1-16,-2-2 1 0,2 19-1 0,-18-17 0 16,16 0 1-16,3 17-1 0,-3-18 0 0,2 18 1 0,-1-17-1 15,1-2 0-15,-1 2 0 0,18 17 1 0,-18 0-1 0,-19-17 0 16,20-1 1-16,-1 0-1 0,1 18 0 0,-18-18 1 16,16 18-1-16,2-17 0 0,-1-1 0 15,1 18 1-15,-1-18-1 0,1 18 1 0,-19-17-1 0,18 0 0 16,-16 17 1-16,15-18-1 0,2 1 3 0,-18-2-1 15,16 19 0-15,-15-17 1 0,16 17-2 0,-18-18 1 0,19 18-1 16,-18-17 1-16,15 17 2 0,-14-19 0 0,-2 19 0 16,18-17 0-16,-17 17-2 0,0 0 1 0,0-17-1 15,16 17 1-15,-15 0 1 0,-2 0 0 0,1 0 1 16,-1 0-1-16,19 0-1 0,-18 0-1 0,-1 0 1 16,19 0-1-16,-19 0 2 0,18 0 0 0,1 0 0 15,-19 0-1-15,19 17 0 0,-1 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0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inleydesign?utm_source=unsplash&amp;utm_medium=referral&amp;utm_content=creditCopyTe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unsplash.com/s/photos/support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_kehmeier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support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1655-F91B-4495-BE65-A0B743E3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53D29-683F-4A1E-90F2-D16189D7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Prediction? Might not matter.</a:t>
            </a:r>
          </a:p>
          <a:p>
            <a:r>
              <a:rPr lang="en-US" dirty="0"/>
              <a:t>Throw away the model – this might not work</a:t>
            </a:r>
          </a:p>
          <a:p>
            <a:r>
              <a:rPr lang="en-US" dirty="0"/>
              <a:t>Add, remove, or transform predictors</a:t>
            </a:r>
          </a:p>
          <a:p>
            <a:r>
              <a:rPr lang="en-US" dirty="0"/>
              <a:t>Transform outcome</a:t>
            </a:r>
          </a:p>
          <a:p>
            <a:r>
              <a:rPr lang="en-US" dirty="0"/>
              <a:t>Go to non-parametric, such as bootstraps or nonparametric regression (won’t have time </a:t>
            </a:r>
            <a:r>
              <a:rPr lang="en-US"/>
              <a:t>for NPR)</a:t>
            </a:r>
            <a:endParaRPr lang="en-US" dirty="0"/>
          </a:p>
          <a:p>
            <a:r>
              <a:rPr lang="en-US" dirty="0"/>
              <a:t>Hierarchical or mixed-effects model</a:t>
            </a:r>
          </a:p>
        </p:txBody>
      </p:sp>
    </p:spTree>
    <p:extLst>
      <p:ext uri="{BB962C8B-B14F-4D97-AF65-F5344CB8AC3E}">
        <p14:creationId xmlns:p14="http://schemas.microsoft.com/office/powerpoint/2010/main" val="167790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36" y="365125"/>
            <a:ext cx="66612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36" y="1825625"/>
            <a:ext cx="6661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models make four key assumptions necessary for inferential validity.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Plotting the residuals allows us to detect violations of some of them.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Neil Thomas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72041-D526-4189-ACBC-1897B180F7C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01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Know the assumptions of linear models</a:t>
            </a:r>
          </a:p>
          <a:p>
            <a:r>
              <a:rPr lang="en-US" dirty="0"/>
              <a:t>Identify violations of assumptions regarding residuals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064376" y="6363593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Austin </a:t>
            </a:r>
            <a:r>
              <a:rPr lang="en-US" sz="1400" i="1" dirty="0" err="1">
                <a:hlinkClick r:id="rId3"/>
              </a:rPr>
              <a:t>Kehmeier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38ABB-6E0A-489C-9830-19C88B200E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FA96-0D88-4461-BE82-A3AE386B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EA4C-765F-4463-A961-EE54867B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Linearity</a:t>
            </a:r>
            <a:r>
              <a:rPr lang="en-US" dirty="0"/>
              <a:t> — outcome and predictor have linear relationship.</a:t>
            </a:r>
          </a:p>
          <a:p>
            <a:r>
              <a:rPr lang="en-US" b="1" dirty="0"/>
              <a:t>Independence</a:t>
            </a:r>
            <a:r>
              <a:rPr lang="en-US" dirty="0"/>
              <a:t> — observations are independent of each other</a:t>
            </a:r>
          </a:p>
          <a:p>
            <a:r>
              <a:rPr lang="en-US" b="1" dirty="0"/>
              <a:t>Normal errors</a:t>
            </a:r>
            <a:r>
              <a:rPr lang="en-US" dirty="0"/>
              <a:t> — residuals are normally distributed</a:t>
            </a:r>
          </a:p>
          <a:p>
            <a:r>
              <a:rPr lang="en-US" b="1" dirty="0"/>
              <a:t>Equal variance </a:t>
            </a:r>
            <a:r>
              <a:rPr lang="en-US" dirty="0"/>
              <a:t>— residuals have constant variance (called </a:t>
            </a:r>
            <a:r>
              <a:rPr lang="en-US" i="1" dirty="0"/>
              <a:t>homoskedasticity</a:t>
            </a:r>
            <a:r>
              <a:rPr lang="en-US" dirty="0"/>
              <a:t>; violation is </a:t>
            </a:r>
            <a:r>
              <a:rPr lang="en-US" i="1" dirty="0"/>
              <a:t>heteroskedasticity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Last three result in </a:t>
            </a:r>
            <a:r>
              <a:rPr lang="en-US" b="1" dirty="0" err="1"/>
              <a:t>i.i.d</a:t>
            </a:r>
            <a:r>
              <a:rPr lang="en-US" b="1" dirty="0"/>
              <a:t>. normal residuals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7AAB-AB89-41E9-A666-315CA97E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B9975-AA84-42F4-8673-7A6CD924C5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Fundamental assumption – we wouldn’t run a linear model for things we think aren’t linear.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Scatter plot shows the line seems to fit.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6CE8C-BC28-4B7C-B9FA-B8E5123D7C6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2421" y="2330863"/>
            <a:ext cx="5081158" cy="33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0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FD77-9239-45BD-A852-40D1014D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EA3A7-E660-46A2-A057-A603AE1F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Property of data collection</a:t>
            </a:r>
          </a:p>
          <a:p>
            <a:r>
              <a:rPr lang="en-US" dirty="0"/>
              <a:t>Not directly checkable</a:t>
            </a:r>
          </a:p>
          <a:p>
            <a:r>
              <a:rPr lang="en-US" dirty="0"/>
              <a:t>Commonly violated by:</a:t>
            </a:r>
          </a:p>
          <a:p>
            <a:pPr lvl="1"/>
            <a:r>
              <a:rPr lang="en-US" dirty="0"/>
              <a:t>Time series</a:t>
            </a:r>
          </a:p>
          <a:p>
            <a:pPr lvl="1"/>
            <a:r>
              <a:rPr lang="en-US" dirty="0"/>
              <a:t>Groups or common environments</a:t>
            </a:r>
          </a:p>
          <a:p>
            <a:pPr lvl="1"/>
            <a:r>
              <a:rPr lang="en-US" dirty="0"/>
              <a:t>Common environments</a:t>
            </a:r>
          </a:p>
          <a:p>
            <a:pPr lvl="1"/>
            <a:r>
              <a:rPr lang="en-US" dirty="0"/>
              <a:t>Repeated individuals</a:t>
            </a:r>
          </a:p>
          <a:p>
            <a:pPr marL="0" indent="0">
              <a:buNone/>
            </a:pPr>
            <a:r>
              <a:rPr lang="en-US" dirty="0"/>
              <a:t>Solutions: correlated error models, hierarchical models, mixed effects models</a:t>
            </a:r>
          </a:p>
        </p:txBody>
      </p:sp>
    </p:spTree>
    <p:extLst>
      <p:ext uri="{BB962C8B-B14F-4D97-AF65-F5344CB8AC3E}">
        <p14:creationId xmlns:p14="http://schemas.microsoft.com/office/powerpoint/2010/main" val="17890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B09E-3BB3-4A34-B42C-BF39E440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ADDFA-E652-410B-9070-7FDC1AB87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Errors must be (approximately) normally distributed.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with a Q-Q plot of residuals.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Violations mean:</a:t>
            </a:r>
          </a:p>
          <a:p>
            <a:r>
              <a:rPr lang="en-US" dirty="0"/>
              <a:t>Line still fits</a:t>
            </a:r>
          </a:p>
          <a:p>
            <a:r>
              <a:rPr lang="en-US" dirty="0"/>
              <a:t>P-values and CIs are unreliable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8AEDB1-9104-4193-972B-6AC9E300A9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044" y="2235591"/>
            <a:ext cx="4877911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0EF9E8-B44F-41DE-B84F-08892F229DC9}"/>
                  </a:ext>
                </a:extLst>
              </p14:cNvPr>
              <p14:cNvContentPartPr/>
              <p14:nvPr/>
            </p14:nvContentPartPr>
            <p14:xfrm>
              <a:off x="7505640" y="3016800"/>
              <a:ext cx="3124800" cy="207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0EF9E8-B44F-41DE-B84F-08892F229D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6280" y="3007440"/>
                <a:ext cx="3143520" cy="20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35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B09E-3BB3-4A34-B42C-BF39E440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 Variance of Errors (homoskedasticity)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ADDFA-E652-410B-9070-7FDC1AB87A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Residuals must have constant variance.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with residuals vs. fitted scatterplot or </a:t>
            </a:r>
            <a:r>
              <a:rPr lang="en-US" dirty="0" err="1"/>
              <a:t>regplot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Vertical positions should look like random noise.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Violation means model is failing to capture a systematic effect.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715CDD-00BC-4968-BA6F-6090E511F2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0530" y="2235591"/>
            <a:ext cx="5004940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216CE8-CFD9-4905-B019-3638DFD222EF}"/>
                  </a:ext>
                </a:extLst>
              </p14:cNvPr>
              <p14:cNvContentPartPr/>
              <p14:nvPr/>
            </p14:nvContentPartPr>
            <p14:xfrm>
              <a:off x="5994000" y="982440"/>
              <a:ext cx="5645520" cy="545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216CE8-CFD9-4905-B019-3638DFD222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4640" y="973080"/>
                <a:ext cx="5664240" cy="54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31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3BBE-8B5C-473A-9A05-92AD8F75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 Errors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A2508C-A619-4BE9-8DCA-D035912DAF2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90044" y="2235591"/>
            <a:ext cx="4877911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6995343-3EC6-4C83-A75F-A844DAE1F6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044" y="2235591"/>
            <a:ext cx="4877911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95D38D-C6F7-4041-BEDF-3BE178AA63D0}"/>
                  </a:ext>
                </a:extLst>
              </p14:cNvPr>
              <p14:cNvContentPartPr/>
              <p14:nvPr/>
            </p14:nvContentPartPr>
            <p14:xfrm>
              <a:off x="1574640" y="2470680"/>
              <a:ext cx="9258840" cy="292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95D38D-C6F7-4041-BEDF-3BE178AA63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5280" y="2461320"/>
                <a:ext cx="9277560" cy="29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31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19175</TotalTime>
  <Words>310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Oswald</vt:lpstr>
      <vt:lpstr>Lato</vt:lpstr>
      <vt:lpstr>Office Theme</vt:lpstr>
      <vt:lpstr>CS 533 INTRO TO DATA SCIENCE</vt:lpstr>
      <vt:lpstr>TESTING ASSUMPTIONS</vt:lpstr>
      <vt:lpstr>Learning Outcomes</vt:lpstr>
      <vt:lpstr>Linear Model Assumptions</vt:lpstr>
      <vt:lpstr>Linearity</vt:lpstr>
      <vt:lpstr>Independence</vt:lpstr>
      <vt:lpstr>Normal Errors</vt:lpstr>
      <vt:lpstr>Equal Variance of Errors (homoskedasticity)</vt:lpstr>
      <vt:lpstr>Heteroskedastic Errors</vt:lpstr>
      <vt:lpstr>What to Do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592</cp:revision>
  <dcterms:created xsi:type="dcterms:W3CDTF">2020-03-17T14:53:53Z</dcterms:created>
  <dcterms:modified xsi:type="dcterms:W3CDTF">2020-10-10T22:32:33Z</dcterms:modified>
</cp:coreProperties>
</file>