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303" r:id="rId4"/>
    <p:sldId id="308" r:id="rId5"/>
    <p:sldId id="314" r:id="rId6"/>
    <p:sldId id="315" r:id="rId7"/>
    <p:sldId id="317" r:id="rId8"/>
    <p:sldId id="316" r:id="rId9"/>
    <p:sldId id="318" r:id="rId10"/>
    <p:sldId id="319" r:id="rId11"/>
    <p:sldId id="321" r:id="rId12"/>
    <p:sldId id="320" r:id="rId13"/>
    <p:sldId id="322" r:id="rId14"/>
    <p:sldId id="323" r:id="rId15"/>
    <p:sldId id="325" r:id="rId16"/>
    <p:sldId id="326" r:id="rId17"/>
    <p:sldId id="324" r:id="rId18"/>
    <p:sldId id="307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Oswald" pitchFamily="2" charset="0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55A7CA3-261C-4296-9348-6341F7728D4F}"/>
    <pc:docChg chg="modSld">
      <pc:chgData name="" userId="495979f9a431ddb0" providerId="LiveId" clId="{A55A7CA3-261C-4296-9348-6341F7728D4F}" dt="2020-10-10T16:43:18.702" v="120" actId="20577"/>
      <pc:docMkLst>
        <pc:docMk/>
      </pc:docMkLst>
      <pc:sldChg chg="modSp">
        <pc:chgData name="" userId="495979f9a431ddb0" providerId="LiveId" clId="{A55A7CA3-261C-4296-9348-6341F7728D4F}" dt="2020-10-10T16:42:57.777" v="25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10T16:42:57.777" v="2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A55A7CA3-261C-4296-9348-6341F7728D4F}" dt="2020-10-10T16:43:18.702" v="120" actId="20577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10T16:43:18.702" v="120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CA7DF647-45D3-4848-9348-B7747D901046}"/>
    <pc:docChg chg="undo custSel addSld delSld modSld sldOrd">
      <pc:chgData name="" userId="495979f9a431ddb0" providerId="LiveId" clId="{CA7DF647-45D3-4848-9348-B7747D901046}" dt="2020-10-10T23:15:11.791" v="3329"/>
      <pc:docMkLst>
        <pc:docMk/>
      </pc:docMkLst>
      <pc:sldChg chg="addSp delSp modSp">
        <pc:chgData name="" userId="495979f9a431ddb0" providerId="LiveId" clId="{CA7DF647-45D3-4848-9348-B7747D901046}" dt="2020-10-10T18:12:43.148" v="2797" actId="20577"/>
        <pc:sldMkLst>
          <pc:docMk/>
          <pc:sldMk cId="3777021594" sldId="303"/>
        </pc:sldMkLst>
        <pc:spChg chg="mod">
          <ac:chgData name="" userId="495979f9a431ddb0" providerId="LiveId" clId="{CA7DF647-45D3-4848-9348-B7747D901046}" dt="2020-10-10T18:12:06.548" v="278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CA7DF647-45D3-4848-9348-B7747D901046}" dt="2020-10-10T18:12:43.148" v="279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A7DF647-45D3-4848-9348-B7747D901046}" dt="2020-10-10T18:11:53.061" v="2782" actId="478"/>
          <ac:picMkLst>
            <pc:docMk/>
            <pc:sldMk cId="3777021594" sldId="303"/>
            <ac:picMk id="3" creationId="{110B5B63-2A99-4E52-BC0E-E930AFDCD87A}"/>
          </ac:picMkLst>
        </pc:picChg>
        <pc:picChg chg="add mod">
          <ac:chgData name="" userId="495979f9a431ddb0" providerId="LiveId" clId="{CA7DF647-45D3-4848-9348-B7747D901046}" dt="2020-10-10T18:11:59.677" v="2784" actId="1076"/>
          <ac:picMkLst>
            <pc:docMk/>
            <pc:sldMk cId="3777021594" sldId="303"/>
            <ac:picMk id="4" creationId="{DEDF3F06-5FCA-494D-B547-E8FCA1427579}"/>
          </ac:picMkLst>
        </pc:picChg>
      </pc:sldChg>
      <pc:sldChg chg="addSp delSp modSp">
        <pc:chgData name="" userId="495979f9a431ddb0" providerId="LiveId" clId="{CA7DF647-45D3-4848-9348-B7747D901046}" dt="2020-10-10T18:13:56.509" v="2803" actId="14100"/>
        <pc:sldMkLst>
          <pc:docMk/>
          <pc:sldMk cId="4232748695" sldId="307"/>
        </pc:sldMkLst>
        <pc:spChg chg="mod">
          <ac:chgData name="" userId="495979f9a431ddb0" providerId="LiveId" clId="{CA7DF647-45D3-4848-9348-B7747D901046}" dt="2020-10-10T18:13:56.509" v="280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A7DF647-45D3-4848-9348-B7747D901046}" dt="2020-10-10T18:13:56.509" v="2803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A7DF647-45D3-4848-9348-B7747D901046}" dt="2020-10-10T18:13:46.931" v="2800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A7DF647-45D3-4848-9348-B7747D901046}" dt="2020-10-10T18:13:04.733" v="2798" actId="478"/>
          <ac:picMkLst>
            <pc:docMk/>
            <pc:sldMk cId="4232748695" sldId="307"/>
            <ac:picMk id="5" creationId="{3F3371D1-B35D-43D8-AFF0-E5E46748C22D}"/>
          </ac:picMkLst>
        </pc:picChg>
        <pc:picChg chg="add mod">
          <ac:chgData name="" userId="495979f9a431ddb0" providerId="LiveId" clId="{CA7DF647-45D3-4848-9348-B7747D901046}" dt="2020-10-10T18:13:52.747" v="2802" actId="1076"/>
          <ac:picMkLst>
            <pc:docMk/>
            <pc:sldMk cId="4232748695" sldId="307"/>
            <ac:picMk id="7" creationId="{8D84FD43-D8C1-4A85-8BC3-A24BC68F79CA}"/>
          </ac:picMkLst>
        </pc:picChg>
      </pc:sldChg>
      <pc:sldChg chg="addSp delSp modSp">
        <pc:chgData name="" userId="495979f9a431ddb0" providerId="LiveId" clId="{CA7DF647-45D3-4848-9348-B7747D901046}" dt="2020-10-10T23:15:11.791" v="3329"/>
        <pc:sldMkLst>
          <pc:docMk/>
          <pc:sldMk cId="2350350530" sldId="308"/>
        </pc:sldMkLst>
        <pc:spChg chg="mod">
          <ac:chgData name="" userId="495979f9a431ddb0" providerId="LiveId" clId="{CA7DF647-45D3-4848-9348-B7747D901046}" dt="2020-10-10T17:17:20.094" v="86" actId="20577"/>
          <ac:spMkLst>
            <pc:docMk/>
            <pc:sldMk cId="2350350530" sldId="308"/>
            <ac:spMk id="2" creationId="{2D5EFA96-0D88-4461-BE82-A3AE386B7F74}"/>
          </ac:spMkLst>
        </pc:spChg>
        <pc:spChg chg="del mod">
          <ac:chgData name="" userId="495979f9a431ddb0" providerId="LiveId" clId="{CA7DF647-45D3-4848-9348-B7747D901046}" dt="2020-10-10T17:11:20.450" v="11"/>
          <ac:spMkLst>
            <pc:docMk/>
            <pc:sldMk cId="2350350530" sldId="308"/>
            <ac:spMk id="3" creationId="{C3DEEA4C-765F-4463-A961-EE54867BBC2E}"/>
          </ac:spMkLst>
        </pc:spChg>
        <pc:spChg chg="add del mod">
          <ac:chgData name="" userId="495979f9a431ddb0" providerId="LiveId" clId="{CA7DF647-45D3-4848-9348-B7747D901046}" dt="2020-10-10T17:22:14.325" v="550"/>
          <ac:spMkLst>
            <pc:docMk/>
            <pc:sldMk cId="2350350530" sldId="308"/>
            <ac:spMk id="5" creationId="{5A630FEE-A0C0-4A95-A054-5B7E535C17E1}"/>
          </ac:spMkLst>
        </pc:spChg>
        <pc:picChg chg="add mod modCrop">
          <ac:chgData name="" userId="495979f9a431ddb0" providerId="LiveId" clId="{CA7DF647-45D3-4848-9348-B7747D901046}" dt="2020-10-10T17:22:50.965" v="557" actId="14100"/>
          <ac:picMkLst>
            <pc:docMk/>
            <pc:sldMk cId="2350350530" sldId="308"/>
            <ac:picMk id="4" creationId="{73194583-5349-4790-9D84-8BB26623C170}"/>
          </ac:picMkLst>
        </pc:picChg>
        <pc:picChg chg="add">
          <ac:chgData name="" userId="495979f9a431ddb0" providerId="LiveId" clId="{CA7DF647-45D3-4848-9348-B7747D901046}" dt="2020-10-10T17:22:14.325" v="550"/>
          <ac:picMkLst>
            <pc:docMk/>
            <pc:sldMk cId="2350350530" sldId="308"/>
            <ac:picMk id="1026" creationId="{1EAF5299-0997-400D-939A-98E224706CF2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2350350530" sldId="308"/>
            <ac:inkMk id="3" creationId="{A5384AD3-604B-4BFB-B5C0-C24C85E7DA1D}"/>
          </ac:inkMkLst>
        </pc:inkChg>
      </pc:sldChg>
      <pc:sldChg chg="del">
        <pc:chgData name="" userId="495979f9a431ddb0" providerId="LiveId" clId="{CA7DF647-45D3-4848-9348-B7747D901046}" dt="2020-10-10T17:16:35.974" v="47" actId="2696"/>
        <pc:sldMkLst>
          <pc:docMk/>
          <pc:sldMk cId="2281005706" sldId="309"/>
        </pc:sldMkLst>
      </pc:sldChg>
      <pc:sldChg chg="del">
        <pc:chgData name="" userId="495979f9a431ddb0" providerId="LiveId" clId="{CA7DF647-45D3-4848-9348-B7747D901046}" dt="2020-10-10T17:16:35.980" v="48" actId="2696"/>
        <pc:sldMkLst>
          <pc:docMk/>
          <pc:sldMk cId="1789052123" sldId="310"/>
        </pc:sldMkLst>
      </pc:sldChg>
      <pc:sldChg chg="del">
        <pc:chgData name="" userId="495979f9a431ddb0" providerId="LiveId" clId="{CA7DF647-45D3-4848-9348-B7747D901046}" dt="2020-10-10T17:16:35.985" v="49" actId="2696"/>
        <pc:sldMkLst>
          <pc:docMk/>
          <pc:sldMk cId="1766358848" sldId="311"/>
        </pc:sldMkLst>
      </pc:sldChg>
      <pc:sldChg chg="del">
        <pc:chgData name="" userId="495979f9a431ddb0" providerId="LiveId" clId="{CA7DF647-45D3-4848-9348-B7747D901046}" dt="2020-10-10T17:16:35.988" v="50" actId="2696"/>
        <pc:sldMkLst>
          <pc:docMk/>
          <pc:sldMk cId="609318050" sldId="312"/>
        </pc:sldMkLst>
      </pc:sldChg>
      <pc:sldChg chg="del">
        <pc:chgData name="" userId="495979f9a431ddb0" providerId="LiveId" clId="{CA7DF647-45D3-4848-9348-B7747D901046}" dt="2020-10-10T17:16:35.991" v="51" actId="2696"/>
        <pc:sldMkLst>
          <pc:docMk/>
          <pc:sldMk cId="2978311337" sldId="313"/>
        </pc:sldMkLst>
      </pc:sldChg>
      <pc:sldChg chg="addSp delSp modSp add del">
        <pc:chgData name="" userId="495979f9a431ddb0" providerId="LiveId" clId="{CA7DF647-45D3-4848-9348-B7747D901046}" dt="2020-10-10T23:15:11.791" v="3329"/>
        <pc:sldMkLst>
          <pc:docMk/>
          <pc:sldMk cId="397224407" sldId="314"/>
        </pc:sldMkLst>
        <pc:spChg chg="del mod">
          <ac:chgData name="" userId="495979f9a431ddb0" providerId="LiveId" clId="{CA7DF647-45D3-4848-9348-B7747D901046}" dt="2020-10-10T17:17:24.685" v="88" actId="478"/>
          <ac:spMkLst>
            <pc:docMk/>
            <pc:sldMk cId="397224407" sldId="314"/>
            <ac:spMk id="2" creationId="{3949877D-76C4-4068-B930-0528443B4D5E}"/>
          </ac:spMkLst>
        </pc:spChg>
        <pc:spChg chg="add del mod">
          <ac:chgData name="" userId="495979f9a431ddb0" providerId="LiveId" clId="{CA7DF647-45D3-4848-9348-B7747D901046}" dt="2020-10-10T17:17:06.356" v="59" actId="478"/>
          <ac:spMkLst>
            <pc:docMk/>
            <pc:sldMk cId="397224407" sldId="314"/>
            <ac:spMk id="4" creationId="{F4029A59-5E47-4CB3-9CD9-FD4EB3213BCB}"/>
          </ac:spMkLst>
        </pc:spChg>
        <pc:spChg chg="add mod">
          <ac:chgData name="" userId="495979f9a431ddb0" providerId="LiveId" clId="{CA7DF647-45D3-4848-9348-B7747D901046}" dt="2020-10-10T17:17:28.689" v="107" actId="20577"/>
          <ac:spMkLst>
            <pc:docMk/>
            <pc:sldMk cId="397224407" sldId="314"/>
            <ac:spMk id="6" creationId="{6429B992-D171-480C-B1D3-2A62BF152755}"/>
          </ac:spMkLst>
        </pc:spChg>
        <pc:picChg chg="add del">
          <ac:chgData name="" userId="495979f9a431ddb0" providerId="LiveId" clId="{CA7DF647-45D3-4848-9348-B7747D901046}" dt="2020-10-10T17:17:06.356" v="59" actId="478"/>
          <ac:picMkLst>
            <pc:docMk/>
            <pc:sldMk cId="397224407" sldId="314"/>
            <ac:picMk id="6148" creationId="{15C5CD3A-2E70-4956-84C2-02B1A4F7CD61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397224407" sldId="314"/>
            <ac:inkMk id="2" creationId="{71D5832B-F246-4155-835E-635308A43B57}"/>
          </ac:inkMkLst>
        </pc:inkChg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558661231" sldId="315"/>
        </pc:sldMkLst>
        <pc:spChg chg="mod">
          <ac:chgData name="" userId="495979f9a431ddb0" providerId="LiveId" clId="{CA7DF647-45D3-4848-9348-B7747D901046}" dt="2020-10-10T17:19:31.015" v="122" actId="20577"/>
          <ac:spMkLst>
            <pc:docMk/>
            <pc:sldMk cId="558661231" sldId="315"/>
            <ac:spMk id="2" creationId="{68DE6BEF-7601-4C70-A9BF-41D8A54D251D}"/>
          </ac:spMkLst>
        </pc:spChg>
        <pc:spChg chg="del mod">
          <ac:chgData name="" userId="495979f9a431ddb0" providerId="LiveId" clId="{CA7DF647-45D3-4848-9348-B7747D901046}" dt="2020-10-10T17:19:40.558" v="176"/>
          <ac:spMkLst>
            <pc:docMk/>
            <pc:sldMk cId="558661231" sldId="315"/>
            <ac:spMk id="3" creationId="{0AE1AD2F-6EF1-43A5-848F-7C5F3AB42549}"/>
          </ac:spMkLst>
        </pc:spChg>
        <pc:spChg chg="mod">
          <ac:chgData name="" userId="495979f9a431ddb0" providerId="LiveId" clId="{CA7DF647-45D3-4848-9348-B7747D901046}" dt="2020-10-10T17:21:43.917" v="548" actId="20577"/>
          <ac:spMkLst>
            <pc:docMk/>
            <pc:sldMk cId="558661231" sldId="315"/>
            <ac:spMk id="4" creationId="{1AAA499F-80EB-46F6-819E-62692F151F3E}"/>
          </ac:spMkLst>
        </pc:spChg>
        <pc:picChg chg="add mod modCrop">
          <ac:chgData name="" userId="495979f9a431ddb0" providerId="LiveId" clId="{CA7DF647-45D3-4848-9348-B7747D901046}" dt="2020-10-10T17:20:12.677" v="181" actId="14100"/>
          <ac:picMkLst>
            <pc:docMk/>
            <pc:sldMk cId="558661231" sldId="315"/>
            <ac:picMk id="5" creationId="{9DC9C958-DD7E-4E40-BD74-B741168EE0F1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558661231" sldId="315"/>
            <ac:inkMk id="3" creationId="{1B1B2B15-6644-41EB-B29C-FBCC66B60895}"/>
          </ac:inkMkLst>
        </pc:inkChg>
      </pc:sldChg>
      <pc:sldChg chg="del">
        <pc:chgData name="" userId="495979f9a431ddb0" providerId="LiveId" clId="{CA7DF647-45D3-4848-9348-B7747D901046}" dt="2020-10-10T17:16:36.001" v="53" actId="2696"/>
        <pc:sldMkLst>
          <pc:docMk/>
          <pc:sldMk cId="1677907815" sldId="315"/>
        </pc:sldMkLst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2898255175" sldId="316"/>
        </pc:sldMkLst>
        <pc:spChg chg="mod">
          <ac:chgData name="" userId="495979f9a431ddb0" providerId="LiveId" clId="{CA7DF647-45D3-4848-9348-B7747D901046}" dt="2020-10-10T17:43:01.755" v="858" actId="20577"/>
          <ac:spMkLst>
            <pc:docMk/>
            <pc:sldMk cId="2898255175" sldId="316"/>
            <ac:spMk id="2" creationId="{7258E932-162E-491B-B863-32C28BCC2758}"/>
          </ac:spMkLst>
        </pc:spChg>
        <pc:spChg chg="del">
          <ac:chgData name="" userId="495979f9a431ddb0" providerId="LiveId" clId="{CA7DF647-45D3-4848-9348-B7747D901046}" dt="2020-10-10T17:38:19.539" v="559"/>
          <ac:spMkLst>
            <pc:docMk/>
            <pc:sldMk cId="2898255175" sldId="316"/>
            <ac:spMk id="3" creationId="{67273379-588A-474E-A729-1907E54AA7AE}"/>
          </ac:spMkLst>
        </pc:spChg>
        <pc:spChg chg="del">
          <ac:chgData name="" userId="495979f9a431ddb0" providerId="LiveId" clId="{CA7DF647-45D3-4848-9348-B7747D901046}" dt="2020-10-10T17:38:27.760" v="560"/>
          <ac:spMkLst>
            <pc:docMk/>
            <pc:sldMk cId="2898255175" sldId="316"/>
            <ac:spMk id="4" creationId="{A9339FAC-F469-48E7-A295-ADA30F7068F3}"/>
          </ac:spMkLst>
        </pc:spChg>
        <pc:picChg chg="add">
          <ac:chgData name="" userId="495979f9a431ddb0" providerId="LiveId" clId="{CA7DF647-45D3-4848-9348-B7747D901046}" dt="2020-10-10T17:38:19.539" v="559"/>
          <ac:picMkLst>
            <pc:docMk/>
            <pc:sldMk cId="2898255175" sldId="316"/>
            <ac:picMk id="2050" creationId="{BF191E47-FEED-4CB3-9B9C-7141177582F6}"/>
          </ac:picMkLst>
        </pc:picChg>
        <pc:picChg chg="add">
          <ac:chgData name="" userId="495979f9a431ddb0" providerId="LiveId" clId="{CA7DF647-45D3-4848-9348-B7747D901046}" dt="2020-10-10T17:38:27.760" v="560"/>
          <ac:picMkLst>
            <pc:docMk/>
            <pc:sldMk cId="2898255175" sldId="316"/>
            <ac:picMk id="2052" creationId="{76FD8941-C382-4B98-BE38-96ACBF32E5C0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2898255175" sldId="316"/>
            <ac:inkMk id="3" creationId="{4B6A2587-AE5C-4253-856F-CB79F9422338}"/>
          </ac:inkMkLst>
        </pc:inkChg>
      </pc:sldChg>
      <pc:sldChg chg="modSp add del">
        <pc:chgData name="" userId="495979f9a431ddb0" providerId="LiveId" clId="{CA7DF647-45D3-4848-9348-B7747D901046}" dt="2020-10-10T17:12:31.930" v="46" actId="2696"/>
        <pc:sldMkLst>
          <pc:docMk/>
          <pc:sldMk cId="3332048692" sldId="316"/>
        </pc:sldMkLst>
        <pc:spChg chg="mod">
          <ac:chgData name="" userId="495979f9a431ddb0" providerId="LiveId" clId="{CA7DF647-45D3-4848-9348-B7747D901046}" dt="2020-10-10T17:12:26.812" v="45" actId="20577"/>
          <ac:spMkLst>
            <pc:docMk/>
            <pc:sldMk cId="3332048692" sldId="316"/>
            <ac:spMk id="2" creationId="{9A96BDA8-A986-4408-A222-26477F3B4D88}"/>
          </ac:spMkLst>
        </pc:spChg>
      </pc:sldChg>
      <pc:sldChg chg="addSp modSp add">
        <pc:chgData name="" userId="495979f9a431ddb0" providerId="LiveId" clId="{CA7DF647-45D3-4848-9348-B7747D901046}" dt="2020-10-10T23:15:11.791" v="3329"/>
        <pc:sldMkLst>
          <pc:docMk/>
          <pc:sldMk cId="3752006253" sldId="317"/>
        </pc:sldMkLst>
        <pc:spChg chg="mod">
          <ac:chgData name="" userId="495979f9a431ddb0" providerId="LiveId" clId="{CA7DF647-45D3-4848-9348-B7747D901046}" dt="2020-10-10T17:40:07.242" v="842" actId="20577"/>
          <ac:spMkLst>
            <pc:docMk/>
            <pc:sldMk cId="3752006253" sldId="317"/>
            <ac:spMk id="4" creationId="{1AAA499F-80EB-46F6-819E-62692F151F3E}"/>
          </ac:spMkLst>
        </pc:spChg>
        <pc:inkChg chg="add">
          <ac:chgData name="" userId="495979f9a431ddb0" providerId="LiveId" clId="{CA7DF647-45D3-4848-9348-B7747D901046}" dt="2020-10-10T23:15:11.791" v="3329"/>
          <ac:inkMkLst>
            <pc:docMk/>
            <pc:sldMk cId="3752006253" sldId="317"/>
            <ac:inkMk id="3" creationId="{388EB7D2-50F9-42EA-B66F-BAED969A3678}"/>
          </ac:inkMkLst>
        </pc:inkChg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2462446047" sldId="318"/>
        </pc:sldMkLst>
        <pc:spChg chg="mod">
          <ac:chgData name="" userId="495979f9a431ddb0" providerId="LiveId" clId="{CA7DF647-45D3-4848-9348-B7747D901046}" dt="2020-10-10T17:43:24.209" v="880" actId="20577"/>
          <ac:spMkLst>
            <pc:docMk/>
            <pc:sldMk cId="2462446047" sldId="318"/>
            <ac:spMk id="2" creationId="{68DE6BEF-7601-4C70-A9BF-41D8A54D251D}"/>
          </ac:spMkLst>
        </pc:spChg>
        <pc:spChg chg="mod">
          <ac:chgData name="" userId="495979f9a431ddb0" providerId="LiveId" clId="{CA7DF647-45D3-4848-9348-B7747D901046}" dt="2020-10-10T17:46:21.947" v="1266" actId="20577"/>
          <ac:spMkLst>
            <pc:docMk/>
            <pc:sldMk cId="2462446047" sldId="318"/>
            <ac:spMk id="4" creationId="{1AAA499F-80EB-46F6-819E-62692F151F3E}"/>
          </ac:spMkLst>
        </pc:spChg>
        <pc:spChg chg="add del mod">
          <ac:chgData name="" userId="495979f9a431ddb0" providerId="LiveId" clId="{CA7DF647-45D3-4848-9348-B7747D901046}" dt="2020-10-10T17:43:34.227" v="882"/>
          <ac:spMkLst>
            <pc:docMk/>
            <pc:sldMk cId="2462446047" sldId="318"/>
            <ac:spMk id="6" creationId="{EC05711D-FF57-40EF-82C4-85ECE7225456}"/>
          </ac:spMkLst>
        </pc:spChg>
        <pc:spChg chg="add mod">
          <ac:chgData name="" userId="495979f9a431ddb0" providerId="LiveId" clId="{CA7DF647-45D3-4848-9348-B7747D901046}" dt="2020-10-10T17:47:54.459" v="1399" actId="1076"/>
          <ac:spMkLst>
            <pc:docMk/>
            <pc:sldMk cId="2462446047" sldId="318"/>
            <ac:spMk id="8" creationId="{3D316318-0885-4D60-B76C-954AD3A03F53}"/>
          </ac:spMkLst>
        </pc:spChg>
        <pc:picChg chg="del">
          <ac:chgData name="" userId="495979f9a431ddb0" providerId="LiveId" clId="{CA7DF647-45D3-4848-9348-B7747D901046}" dt="2020-10-10T17:43:33.218" v="881" actId="478"/>
          <ac:picMkLst>
            <pc:docMk/>
            <pc:sldMk cId="2462446047" sldId="318"/>
            <ac:picMk id="5" creationId="{9DC9C958-DD7E-4E40-BD74-B741168EE0F1}"/>
          </ac:picMkLst>
        </pc:picChg>
        <pc:picChg chg="add mod modCrop">
          <ac:chgData name="" userId="495979f9a431ddb0" providerId="LiveId" clId="{CA7DF647-45D3-4848-9348-B7747D901046}" dt="2020-10-10T17:43:57.002" v="887" actId="14100"/>
          <ac:picMkLst>
            <pc:docMk/>
            <pc:sldMk cId="2462446047" sldId="318"/>
            <ac:picMk id="7" creationId="{32BD06C6-C095-4840-89B2-C7DA69F7D367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2462446047" sldId="318"/>
            <ac:inkMk id="3" creationId="{56C78F2A-4246-459F-B49F-BF557BD34B20}"/>
          </ac:inkMkLst>
        </pc:inkChg>
      </pc:sldChg>
      <pc:sldChg chg="add del">
        <pc:chgData name="" userId="495979f9a431ddb0" providerId="LiveId" clId="{CA7DF647-45D3-4848-9348-B7747D901046}" dt="2020-10-10T17:43:17.257" v="860" actId="2696"/>
        <pc:sldMkLst>
          <pc:docMk/>
          <pc:sldMk cId="3322870056" sldId="318"/>
        </pc:sldMkLst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2935517855" sldId="319"/>
        </pc:sldMkLst>
        <pc:spChg chg="add del mod">
          <ac:chgData name="" userId="495979f9a431ddb0" providerId="LiveId" clId="{CA7DF647-45D3-4848-9348-B7747D901046}" dt="2020-10-10T17:44:37.117" v="1042"/>
          <ac:spMkLst>
            <pc:docMk/>
            <pc:sldMk cId="2935517855" sldId="319"/>
            <ac:spMk id="4" creationId="{E08B44C0-DEA0-4584-99D0-8E58B8EF3124}"/>
          </ac:spMkLst>
        </pc:spChg>
        <pc:spChg chg="add del mod">
          <ac:chgData name="" userId="495979f9a431ddb0" providerId="LiveId" clId="{CA7DF647-45D3-4848-9348-B7747D901046}" dt="2020-10-10T17:44:43.290" v="1045"/>
          <ac:spMkLst>
            <pc:docMk/>
            <pc:sldMk cId="2935517855" sldId="319"/>
            <ac:spMk id="6" creationId="{BBCB77FE-F7A3-4F56-A94D-5B0250397DF4}"/>
          </ac:spMkLst>
        </pc:spChg>
        <pc:picChg chg="del">
          <ac:chgData name="" userId="495979f9a431ddb0" providerId="LiveId" clId="{CA7DF647-45D3-4848-9348-B7747D901046}" dt="2020-10-10T17:44:35.673" v="1041" actId="478"/>
          <ac:picMkLst>
            <pc:docMk/>
            <pc:sldMk cId="2935517855" sldId="319"/>
            <ac:picMk id="2050" creationId="{BF191E47-FEED-4CB3-9B9C-7141177582F6}"/>
          </ac:picMkLst>
        </pc:picChg>
        <pc:picChg chg="del mod">
          <ac:chgData name="" userId="495979f9a431ddb0" providerId="LiveId" clId="{CA7DF647-45D3-4848-9348-B7747D901046}" dt="2020-10-10T17:44:41.657" v="1044" actId="478"/>
          <ac:picMkLst>
            <pc:docMk/>
            <pc:sldMk cId="2935517855" sldId="319"/>
            <ac:picMk id="2052" creationId="{76FD8941-C382-4B98-BE38-96ACBF32E5C0}"/>
          </ac:picMkLst>
        </pc:picChg>
        <pc:picChg chg="add">
          <ac:chgData name="" userId="495979f9a431ddb0" providerId="LiveId" clId="{CA7DF647-45D3-4848-9348-B7747D901046}" dt="2020-10-10T17:44:37.117" v="1042"/>
          <ac:picMkLst>
            <pc:docMk/>
            <pc:sldMk cId="2935517855" sldId="319"/>
            <ac:picMk id="3074" creationId="{942CFC77-86AC-45BF-8E9E-618D2AD60ECB}"/>
          </ac:picMkLst>
        </pc:picChg>
        <pc:picChg chg="add">
          <ac:chgData name="" userId="495979f9a431ddb0" providerId="LiveId" clId="{CA7DF647-45D3-4848-9348-B7747D901046}" dt="2020-10-10T17:44:43.290" v="1045"/>
          <ac:picMkLst>
            <pc:docMk/>
            <pc:sldMk cId="2935517855" sldId="319"/>
            <ac:picMk id="3076" creationId="{F77C6D77-6918-42C0-9523-312AB9A48259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2935517855" sldId="319"/>
            <ac:inkMk id="3" creationId="{4C9538F1-8CED-47DA-A2B3-244A10988E6E}"/>
          </ac:inkMkLst>
        </pc:inkChg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3127623105" sldId="320"/>
        </pc:sldMkLst>
        <pc:spChg chg="mod">
          <ac:chgData name="" userId="495979f9a431ddb0" providerId="LiveId" clId="{CA7DF647-45D3-4848-9348-B7747D901046}" dt="2020-10-10T17:45:04.762" v="1065" actId="20577"/>
          <ac:spMkLst>
            <pc:docMk/>
            <pc:sldMk cId="3127623105" sldId="320"/>
            <ac:spMk id="2" creationId="{0B8D1DD5-EFE7-4E20-B020-8D51766539FE}"/>
          </ac:spMkLst>
        </pc:spChg>
        <pc:spChg chg="del">
          <ac:chgData name="" userId="495979f9a431ddb0" providerId="LiveId" clId="{CA7DF647-45D3-4848-9348-B7747D901046}" dt="2020-10-10T17:55:20.638" v="1774"/>
          <ac:spMkLst>
            <pc:docMk/>
            <pc:sldMk cId="3127623105" sldId="320"/>
            <ac:spMk id="3" creationId="{9C5DD0A2-C461-4C58-9DD6-C3579DE40C0F}"/>
          </ac:spMkLst>
        </pc:spChg>
        <pc:spChg chg="mod">
          <ac:chgData name="" userId="495979f9a431ddb0" providerId="LiveId" clId="{CA7DF647-45D3-4848-9348-B7747D901046}" dt="2020-10-10T17:59:18.813" v="2029" actId="20577"/>
          <ac:spMkLst>
            <pc:docMk/>
            <pc:sldMk cId="3127623105" sldId="320"/>
            <ac:spMk id="4" creationId="{4B01085F-2ED3-41F9-AB39-FD80F60AC340}"/>
          </ac:spMkLst>
        </pc:spChg>
        <pc:picChg chg="add mod modCrop">
          <ac:chgData name="" userId="495979f9a431ddb0" providerId="LiveId" clId="{CA7DF647-45D3-4848-9348-B7747D901046}" dt="2020-10-10T17:55:46.039" v="1779" actId="14100"/>
          <ac:picMkLst>
            <pc:docMk/>
            <pc:sldMk cId="3127623105" sldId="320"/>
            <ac:picMk id="5" creationId="{EC5F0E10-304E-419D-8DE7-1AEB27068289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3127623105" sldId="320"/>
            <ac:inkMk id="3" creationId="{BCF626F2-F6DC-4564-B585-9F36F36C8762}"/>
          </ac:inkMkLst>
        </pc:inkChg>
      </pc:sldChg>
      <pc:sldChg chg="addSp delSp modSp add">
        <pc:chgData name="" userId="495979f9a431ddb0" providerId="LiveId" clId="{CA7DF647-45D3-4848-9348-B7747D901046}" dt="2020-10-10T17:49:51.965" v="1773" actId="368"/>
        <pc:sldMkLst>
          <pc:docMk/>
          <pc:sldMk cId="192186820" sldId="321"/>
        </pc:sldMkLst>
        <pc:spChg chg="mod">
          <ac:chgData name="" userId="495979f9a431ddb0" providerId="LiveId" clId="{CA7DF647-45D3-4848-9348-B7747D901046}" dt="2020-10-10T17:48:11.029" v="1459" actId="20577"/>
          <ac:spMkLst>
            <pc:docMk/>
            <pc:sldMk cId="192186820" sldId="321"/>
            <ac:spMk id="2" creationId="{75C4EC05-ED8B-4606-B6EB-EEDB06146669}"/>
          </ac:spMkLst>
        </pc:spChg>
        <pc:spChg chg="del">
          <ac:chgData name="" userId="495979f9a431ddb0" providerId="LiveId" clId="{CA7DF647-45D3-4848-9348-B7747D901046}" dt="2020-10-10T17:48:16.204" v="1460"/>
          <ac:spMkLst>
            <pc:docMk/>
            <pc:sldMk cId="192186820" sldId="321"/>
            <ac:spMk id="3" creationId="{A0040653-4D76-4383-89D5-F7DAC00F09CA}"/>
          </ac:spMkLst>
        </pc:spChg>
        <pc:spChg chg="del">
          <ac:chgData name="" userId="495979f9a431ddb0" providerId="LiveId" clId="{CA7DF647-45D3-4848-9348-B7747D901046}" dt="2020-10-10T17:48:16.204" v="1460"/>
          <ac:spMkLst>
            <pc:docMk/>
            <pc:sldMk cId="192186820" sldId="321"/>
            <ac:spMk id="4" creationId="{053FD88E-9792-4029-B92B-09E236FCBC9F}"/>
          </ac:spMkLst>
        </pc:spChg>
        <pc:spChg chg="add mod">
          <ac:chgData name="" userId="495979f9a431ddb0" providerId="LiveId" clId="{CA7DF647-45D3-4848-9348-B7747D901046}" dt="2020-10-10T17:49:51.965" v="1773" actId="368"/>
          <ac:spMkLst>
            <pc:docMk/>
            <pc:sldMk cId="192186820" sldId="321"/>
            <ac:spMk id="5" creationId="{11BBBA47-9CE6-4598-80FE-C29C9E453AB5}"/>
          </ac:spMkLst>
        </pc:spChg>
      </pc:sldChg>
      <pc:sldChg chg="addSp delSp modSp add ord">
        <pc:chgData name="" userId="495979f9a431ddb0" providerId="LiveId" clId="{CA7DF647-45D3-4848-9348-B7747D901046}" dt="2020-10-10T23:15:11.791" v="3329"/>
        <pc:sldMkLst>
          <pc:docMk/>
          <pc:sldMk cId="616370277" sldId="322"/>
        </pc:sldMkLst>
        <pc:spChg chg="mod">
          <ac:chgData name="" userId="495979f9a431ddb0" providerId="LiveId" clId="{CA7DF647-45D3-4848-9348-B7747D901046}" dt="2020-10-10T18:03:00.120" v="2294" actId="20577"/>
          <ac:spMkLst>
            <pc:docMk/>
            <pc:sldMk cId="616370277" sldId="322"/>
            <ac:spMk id="2" creationId="{0B8D1DD5-EFE7-4E20-B020-8D51766539FE}"/>
          </ac:spMkLst>
        </pc:spChg>
        <pc:spChg chg="mod">
          <ac:chgData name="" userId="495979f9a431ddb0" providerId="LiveId" clId="{CA7DF647-45D3-4848-9348-B7747D901046}" dt="2020-10-10T18:02:52.081" v="2282" actId="20577"/>
          <ac:spMkLst>
            <pc:docMk/>
            <pc:sldMk cId="616370277" sldId="322"/>
            <ac:spMk id="4" creationId="{4B01085F-2ED3-41F9-AB39-FD80F60AC340}"/>
          </ac:spMkLst>
        </pc:spChg>
        <pc:spChg chg="add del mod">
          <ac:chgData name="" userId="495979f9a431ddb0" providerId="LiveId" clId="{CA7DF647-45D3-4848-9348-B7747D901046}" dt="2020-10-10T17:57:44.546" v="1782"/>
          <ac:spMkLst>
            <pc:docMk/>
            <pc:sldMk cId="616370277" sldId="322"/>
            <ac:spMk id="6" creationId="{93D376DE-E4A0-4CA2-9D12-352DD62B7359}"/>
          </ac:spMkLst>
        </pc:spChg>
        <pc:picChg chg="del">
          <ac:chgData name="" userId="495979f9a431ddb0" providerId="LiveId" clId="{CA7DF647-45D3-4848-9348-B7747D901046}" dt="2020-10-10T17:57:42.659" v="1781" actId="478"/>
          <ac:picMkLst>
            <pc:docMk/>
            <pc:sldMk cId="616370277" sldId="322"/>
            <ac:picMk id="5" creationId="{EC5F0E10-304E-419D-8DE7-1AEB27068289}"/>
          </ac:picMkLst>
        </pc:picChg>
        <pc:picChg chg="add mod modCrop">
          <ac:chgData name="" userId="495979f9a431ddb0" providerId="LiveId" clId="{CA7DF647-45D3-4848-9348-B7747D901046}" dt="2020-10-10T18:00:43.287" v="2079" actId="14100"/>
          <ac:picMkLst>
            <pc:docMk/>
            <pc:sldMk cId="616370277" sldId="322"/>
            <ac:picMk id="7" creationId="{5D535C79-5FAB-437E-8AEA-F67FA10E5F48}"/>
          </ac:picMkLst>
        </pc:picChg>
        <pc:picChg chg="add del">
          <ac:chgData name="" userId="495979f9a431ddb0" providerId="LiveId" clId="{CA7DF647-45D3-4848-9348-B7747D901046}" dt="2020-10-10T17:59:57.492" v="2075"/>
          <ac:picMkLst>
            <pc:docMk/>
            <pc:sldMk cId="616370277" sldId="322"/>
            <ac:picMk id="8" creationId="{36F041E2-7F15-4551-9472-6C222BF6500A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616370277" sldId="322"/>
            <ac:inkMk id="3" creationId="{5D0CB55F-60EC-4067-BAA3-5EA9A94D9D46}"/>
          </ac:inkMkLst>
        </pc:inkChg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369649713" sldId="323"/>
        </pc:sldMkLst>
        <pc:spChg chg="mod">
          <ac:chgData name="" userId="495979f9a431ddb0" providerId="LiveId" clId="{CA7DF647-45D3-4848-9348-B7747D901046}" dt="2020-10-10T18:03:23.642" v="2312" actId="20577"/>
          <ac:spMkLst>
            <pc:docMk/>
            <pc:sldMk cId="369649713" sldId="323"/>
            <ac:spMk id="2" creationId="{3B094563-87EF-4B9C-A99C-E3EF1DAAA0A7}"/>
          </ac:spMkLst>
        </pc:spChg>
        <pc:spChg chg="del">
          <ac:chgData name="" userId="495979f9a431ddb0" providerId="LiveId" clId="{CA7DF647-45D3-4848-9348-B7747D901046}" dt="2020-10-10T18:03:24.705" v="2313"/>
          <ac:spMkLst>
            <pc:docMk/>
            <pc:sldMk cId="369649713" sldId="323"/>
            <ac:spMk id="3" creationId="{DD8CBD84-1818-447A-B73C-53AE53C69CDE}"/>
          </ac:spMkLst>
        </pc:spChg>
        <pc:spChg chg="del">
          <ac:chgData name="" userId="495979f9a431ddb0" providerId="LiveId" clId="{CA7DF647-45D3-4848-9348-B7747D901046}" dt="2020-10-10T18:03:30.450" v="2314"/>
          <ac:spMkLst>
            <pc:docMk/>
            <pc:sldMk cId="369649713" sldId="323"/>
            <ac:spMk id="4" creationId="{359BD004-A703-4845-9737-CEF9640049B8}"/>
          </ac:spMkLst>
        </pc:spChg>
        <pc:picChg chg="add">
          <ac:chgData name="" userId="495979f9a431ddb0" providerId="LiveId" clId="{CA7DF647-45D3-4848-9348-B7747D901046}" dt="2020-10-10T18:03:24.705" v="2313"/>
          <ac:picMkLst>
            <pc:docMk/>
            <pc:sldMk cId="369649713" sldId="323"/>
            <ac:picMk id="4098" creationId="{3A8DD5A7-80B3-4146-8829-5E24CD33C735}"/>
          </ac:picMkLst>
        </pc:picChg>
        <pc:picChg chg="add">
          <ac:chgData name="" userId="495979f9a431ddb0" providerId="LiveId" clId="{CA7DF647-45D3-4848-9348-B7747D901046}" dt="2020-10-10T18:03:30.450" v="2314"/>
          <ac:picMkLst>
            <pc:docMk/>
            <pc:sldMk cId="369649713" sldId="323"/>
            <ac:picMk id="4100" creationId="{A53AFAAC-B1E8-408E-9777-B83861C69122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369649713" sldId="323"/>
            <ac:inkMk id="3" creationId="{D8EABCD6-F291-4871-B8EF-45D8013F3175}"/>
          </ac:inkMkLst>
        </pc:inkChg>
      </pc:sldChg>
      <pc:sldChg chg="addSp delSp modSp add">
        <pc:chgData name="" userId="495979f9a431ddb0" providerId="LiveId" clId="{CA7DF647-45D3-4848-9348-B7747D901046}" dt="2020-10-10T18:04:42.630" v="2624" actId="20577"/>
        <pc:sldMkLst>
          <pc:docMk/>
          <pc:sldMk cId="2515229833" sldId="324"/>
        </pc:sldMkLst>
        <pc:spChg chg="mod">
          <ac:chgData name="" userId="495979f9a431ddb0" providerId="LiveId" clId="{CA7DF647-45D3-4848-9348-B7747D901046}" dt="2020-10-10T18:03:45.976" v="2329" actId="20577"/>
          <ac:spMkLst>
            <pc:docMk/>
            <pc:sldMk cId="2515229833" sldId="324"/>
            <ac:spMk id="2" creationId="{6D17D3D3-5477-40E9-B3F4-66D17141EE60}"/>
          </ac:spMkLst>
        </pc:spChg>
        <pc:spChg chg="del">
          <ac:chgData name="" userId="495979f9a431ddb0" providerId="LiveId" clId="{CA7DF647-45D3-4848-9348-B7747D901046}" dt="2020-10-10T18:03:50.378" v="2330"/>
          <ac:spMkLst>
            <pc:docMk/>
            <pc:sldMk cId="2515229833" sldId="324"/>
            <ac:spMk id="3" creationId="{D9469F08-35B9-4B99-BCD8-0241C912CD2F}"/>
          </ac:spMkLst>
        </pc:spChg>
        <pc:spChg chg="del">
          <ac:chgData name="" userId="495979f9a431ddb0" providerId="LiveId" clId="{CA7DF647-45D3-4848-9348-B7747D901046}" dt="2020-10-10T18:03:50.378" v="2330"/>
          <ac:spMkLst>
            <pc:docMk/>
            <pc:sldMk cId="2515229833" sldId="324"/>
            <ac:spMk id="4" creationId="{695DF426-777B-45B1-8982-C23FDA37B887}"/>
          </ac:spMkLst>
        </pc:spChg>
        <pc:spChg chg="add mod">
          <ac:chgData name="" userId="495979f9a431ddb0" providerId="LiveId" clId="{CA7DF647-45D3-4848-9348-B7747D901046}" dt="2020-10-10T18:04:42.630" v="2624" actId="20577"/>
          <ac:spMkLst>
            <pc:docMk/>
            <pc:sldMk cId="2515229833" sldId="324"/>
            <ac:spMk id="5" creationId="{DCFE381E-06D1-4294-A7EE-E8776BDE4535}"/>
          </ac:spMkLst>
        </pc:spChg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1993133723" sldId="325"/>
        </pc:sldMkLst>
        <pc:spChg chg="mod">
          <ac:chgData name="" userId="495979f9a431ddb0" providerId="LiveId" clId="{CA7DF647-45D3-4848-9348-B7747D901046}" dt="2020-10-10T22:38:55.210" v="2842" actId="20577"/>
          <ac:spMkLst>
            <pc:docMk/>
            <pc:sldMk cId="1993133723" sldId="325"/>
            <ac:spMk id="2" creationId="{2BF2BA25-9F08-40CD-9F07-FBC89343C42C}"/>
          </ac:spMkLst>
        </pc:spChg>
        <pc:spChg chg="del">
          <ac:chgData name="" userId="495979f9a431ddb0" providerId="LiveId" clId="{CA7DF647-45D3-4848-9348-B7747D901046}" dt="2020-10-10T22:38:58.519" v="2843"/>
          <ac:spMkLst>
            <pc:docMk/>
            <pc:sldMk cId="1993133723" sldId="325"/>
            <ac:spMk id="3" creationId="{A069064A-8ED8-4CF8-8DB0-65B7B76FDEA7}"/>
          </ac:spMkLst>
        </pc:spChg>
        <pc:spChg chg="del">
          <ac:chgData name="" userId="495979f9a431ddb0" providerId="LiveId" clId="{CA7DF647-45D3-4848-9348-B7747D901046}" dt="2020-10-10T22:38:58.519" v="2843"/>
          <ac:spMkLst>
            <pc:docMk/>
            <pc:sldMk cId="1993133723" sldId="325"/>
            <ac:spMk id="4" creationId="{A577CFE9-44A6-45E5-9C7E-5E28CD87C87F}"/>
          </ac:spMkLst>
        </pc:spChg>
        <pc:spChg chg="add mod">
          <ac:chgData name="" userId="495979f9a431ddb0" providerId="LiveId" clId="{CA7DF647-45D3-4848-9348-B7747D901046}" dt="2020-10-10T22:44:23.458" v="2975" actId="20577"/>
          <ac:spMkLst>
            <pc:docMk/>
            <pc:sldMk cId="1993133723" sldId="325"/>
            <ac:spMk id="5" creationId="{A9558C1A-1EA9-4B7F-9A8A-0E3C78CA73AD}"/>
          </ac:spMkLst>
        </pc:spChg>
        <pc:spChg chg="add mod">
          <ac:chgData name="" userId="495979f9a431ddb0" providerId="LiveId" clId="{CA7DF647-45D3-4848-9348-B7747D901046}" dt="2020-10-10T22:45:39.355" v="3005" actId="1076"/>
          <ac:spMkLst>
            <pc:docMk/>
            <pc:sldMk cId="1993133723" sldId="325"/>
            <ac:spMk id="6" creationId="{4149060C-AEC5-4245-969E-9B7A92BE2D97}"/>
          </ac:spMkLst>
        </pc:spChg>
        <pc:spChg chg="add mod">
          <ac:chgData name="" userId="495979f9a431ddb0" providerId="LiveId" clId="{CA7DF647-45D3-4848-9348-B7747D901046}" dt="2020-10-10T22:45:45.656" v="3006" actId="1076"/>
          <ac:spMkLst>
            <pc:docMk/>
            <pc:sldMk cId="1993133723" sldId="325"/>
            <ac:spMk id="7" creationId="{034A20C1-414C-4F31-BE07-314F5565A8B8}"/>
          </ac:spMkLst>
        </pc:spChg>
        <pc:spChg chg="add mod">
          <ac:chgData name="" userId="495979f9a431ddb0" providerId="LiveId" clId="{CA7DF647-45D3-4848-9348-B7747D901046}" dt="2020-10-10T22:45:37.314" v="3004" actId="1076"/>
          <ac:spMkLst>
            <pc:docMk/>
            <pc:sldMk cId="1993133723" sldId="325"/>
            <ac:spMk id="8" creationId="{402BE2E1-1BF2-42D5-9811-B1D9AC157FE6}"/>
          </ac:spMkLst>
        </pc:spChg>
        <pc:spChg chg="add mod">
          <ac:chgData name="" userId="495979f9a431ddb0" providerId="LiveId" clId="{CA7DF647-45D3-4848-9348-B7747D901046}" dt="2020-10-10T22:50:57.418" v="3215" actId="20577"/>
          <ac:spMkLst>
            <pc:docMk/>
            <pc:sldMk cId="1993133723" sldId="325"/>
            <ac:spMk id="21" creationId="{9DD42B32-85B0-4976-8283-B791CE4CFA6F}"/>
          </ac:spMkLst>
        </pc:spChg>
        <pc:inkChg chg="add">
          <ac:chgData name="" userId="495979f9a431ddb0" providerId="LiveId" clId="{CA7DF647-45D3-4848-9348-B7747D901046}" dt="2020-10-10T23:15:11.791" v="3329"/>
          <ac:inkMkLst>
            <pc:docMk/>
            <pc:sldMk cId="1993133723" sldId="325"/>
            <ac:inkMk id="22" creationId="{EE15B62C-FC7C-48E3-844C-7B229DC0BF52}"/>
          </ac:inkMkLst>
        </pc:inkChg>
        <pc:cxnChg chg="add mod">
          <ac:chgData name="" userId="495979f9a431ddb0" providerId="LiveId" clId="{CA7DF647-45D3-4848-9348-B7747D901046}" dt="2020-10-10T22:45:39.355" v="3005" actId="1076"/>
          <ac:cxnSpMkLst>
            <pc:docMk/>
            <pc:sldMk cId="1993133723" sldId="325"/>
            <ac:cxnSpMk id="10" creationId="{61B5F7A2-DD28-4EAE-96EA-3E4DA503308D}"/>
          </ac:cxnSpMkLst>
        </pc:cxnChg>
        <pc:cxnChg chg="add mod">
          <ac:chgData name="" userId="495979f9a431ddb0" providerId="LiveId" clId="{CA7DF647-45D3-4848-9348-B7747D901046}" dt="2020-10-10T22:45:45.656" v="3006" actId="1076"/>
          <ac:cxnSpMkLst>
            <pc:docMk/>
            <pc:sldMk cId="1993133723" sldId="325"/>
            <ac:cxnSpMk id="12" creationId="{21EBC925-1734-4963-9D1C-28DEF069DC3A}"/>
          </ac:cxnSpMkLst>
        </pc:cxnChg>
        <pc:cxnChg chg="add mod">
          <ac:chgData name="" userId="495979f9a431ddb0" providerId="LiveId" clId="{CA7DF647-45D3-4848-9348-B7747D901046}" dt="2020-10-10T22:51:23.407" v="3217" actId="1582"/>
          <ac:cxnSpMkLst>
            <pc:docMk/>
            <pc:sldMk cId="1993133723" sldId="325"/>
            <ac:cxnSpMk id="14" creationId="{08B45F2A-9D67-4F06-AEEA-FCD46350B527}"/>
          </ac:cxnSpMkLst>
        </pc:cxnChg>
      </pc:sldChg>
      <pc:sldChg chg="addSp delSp modSp add">
        <pc:chgData name="" userId="495979f9a431ddb0" providerId="LiveId" clId="{CA7DF647-45D3-4848-9348-B7747D901046}" dt="2020-10-10T23:15:11.791" v="3329"/>
        <pc:sldMkLst>
          <pc:docMk/>
          <pc:sldMk cId="3597015380" sldId="326"/>
        </pc:sldMkLst>
        <pc:spChg chg="mod">
          <ac:chgData name="" userId="495979f9a431ddb0" providerId="LiveId" clId="{CA7DF647-45D3-4848-9348-B7747D901046}" dt="2020-10-10T22:53:17.834" v="3281" actId="20577"/>
          <ac:spMkLst>
            <pc:docMk/>
            <pc:sldMk cId="3597015380" sldId="326"/>
            <ac:spMk id="2" creationId="{26C1AE6D-78DD-4B8C-8D32-18713C8C2505}"/>
          </ac:spMkLst>
        </pc:spChg>
        <pc:spChg chg="del">
          <ac:chgData name="" userId="495979f9a431ddb0" providerId="LiveId" clId="{CA7DF647-45D3-4848-9348-B7747D901046}" dt="2020-10-10T22:53:02.285" v="3219"/>
          <ac:spMkLst>
            <pc:docMk/>
            <pc:sldMk cId="3597015380" sldId="326"/>
            <ac:spMk id="3" creationId="{864D113B-8BC1-4E2E-A12C-5212079809A5}"/>
          </ac:spMkLst>
        </pc:spChg>
        <pc:spChg chg="add del mod">
          <ac:chgData name="" userId="495979f9a431ddb0" providerId="LiveId" clId="{CA7DF647-45D3-4848-9348-B7747D901046}" dt="2020-10-10T22:55:10.004" v="3321" actId="478"/>
          <ac:spMkLst>
            <pc:docMk/>
            <pc:sldMk cId="3597015380" sldId="326"/>
            <ac:spMk id="4" creationId="{7A399C87-16AF-4909-AC4F-B5D11560218E}"/>
          </ac:spMkLst>
        </pc:spChg>
        <pc:spChg chg="add del">
          <ac:chgData name="" userId="495979f9a431ddb0" providerId="LiveId" clId="{CA7DF647-45D3-4848-9348-B7747D901046}" dt="2020-10-10T22:55:17.370" v="3324"/>
          <ac:spMkLst>
            <pc:docMk/>
            <pc:sldMk cId="3597015380" sldId="326"/>
            <ac:spMk id="7" creationId="{E52BB9C9-3240-4521-8954-AA5858872A28}"/>
          </ac:spMkLst>
        </pc:spChg>
        <pc:picChg chg="add mod modCrop">
          <ac:chgData name="" userId="495979f9a431ddb0" providerId="LiveId" clId="{CA7DF647-45D3-4848-9348-B7747D901046}" dt="2020-10-10T22:55:35.228" v="3328" actId="1076"/>
          <ac:picMkLst>
            <pc:docMk/>
            <pc:sldMk cId="3597015380" sldId="326"/>
            <ac:picMk id="5" creationId="{BE114304-D67D-450E-B7D4-6116E98F35F2}"/>
          </ac:picMkLst>
        </pc:picChg>
        <pc:picChg chg="add mod">
          <ac:chgData name="" userId="495979f9a431ddb0" providerId="LiveId" clId="{CA7DF647-45D3-4848-9348-B7747D901046}" dt="2020-10-10T22:54:51.654" v="3317" actId="1076"/>
          <ac:picMkLst>
            <pc:docMk/>
            <pc:sldMk cId="3597015380" sldId="326"/>
            <ac:picMk id="1026" creationId="{67F27486-2A31-4E17-B91B-80F09C76C721}"/>
          </ac:picMkLst>
        </pc:picChg>
        <pc:picChg chg="add del">
          <ac:chgData name="" userId="495979f9a431ddb0" providerId="LiveId" clId="{CA7DF647-45D3-4848-9348-B7747D901046}" dt="2020-10-10T22:55:10.750" v="3322"/>
          <ac:picMkLst>
            <pc:docMk/>
            <pc:sldMk cId="3597015380" sldId="326"/>
            <ac:picMk id="1028" creationId="{5B62AD97-5F26-4FB7-A0A0-AF8A543BAB17}"/>
          </ac:picMkLst>
        </pc:picChg>
        <pc:inkChg chg="add">
          <ac:chgData name="" userId="495979f9a431ddb0" providerId="LiveId" clId="{CA7DF647-45D3-4848-9348-B7747D901046}" dt="2020-10-10T23:15:11.791" v="3329"/>
          <ac:inkMkLst>
            <pc:docMk/>
            <pc:sldMk cId="3597015380" sldId="326"/>
            <ac:inkMk id="6" creationId="{7DF13570-5E3A-44C3-9F5E-108944A11E8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56:40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7267 5522 3 0,'0'0'0'0,"0"0"0"0,0 0 1 32,0 0 5-1,0 0 1-16,0 0-1-15,0 0 1 0,0 0-4 0,0 0 0 16,0 0 0-16,0 0 0 0,0 0 4 0,0 0 0 16,0 0 0-16,0 0 0 0,0 0-3 0,0 0-1 0,0 0 1 15,36 18-1-15,-20-18 1 0,1-18-1 0,2 18 1 16,-2 0 0-16,1-18-2 0,-1 18 0 0,1-18 1 16,0 18-1-16,17 0 0 0,-35-17 0 0,17 17 1 15,2 0-1-15,16-17-1 0,-18 17 1 0,2 0 0 16,-19 0-1-16,17 0 0 0,1-19 1 0,-18 19-1 15,0 0 0-15,17 0 0 0,-17 0 0 0,0 0 0 16,0 0 0-16,17 0 0 0,-17 0 1 0,0 0-1 16,0 0 1-16,0 0-1 0,0 0 0 0,0 0 0 15,0 0 0-15,0 0 1 0,0 0-1 0,0 0 1 0,-17 0 0 16,17 0-1-16,0 0 0 0,-17 0 0 0,-1 0 1 16,1-17 1-16,-2 17 0 0,2 0 0 0,-1 0 0 15,1 0-1-15,-2 0 0 0,2 0 0 0,17 0 1 16,0 0 0-16,-17 0 1 0,17 0 0 0,-18 0 0 15,0 0-2-15,18 0 0 0,0 0 1 0,-18 0-1 16,18 0 2-16,-17 0 1 0,-1 17-1 0,18-17 1 16,0 19-2-16,0-19-1 0,-17 0 1 0,17 17-1 0,0-17 4 15,-19 17-1-15,19-17 0 0,0 18 1 0,0-18-4 16,0 0 1-16,0 0 0 0,0 18 0 0,0-18 2 0,0 0-1 16,0 0 1-16,0 0 0 0,0 0-2 15,0 0 0-15,0 0-1 0,0 0 1 0,0 0 2 0,19 0 0 16,-2 0 0-16,1 0 0 0,-1 0-3 0,19-18 1 15,-1 18 0-15,-18-18 0 0,19 1 1 0,-18 17 0 16,-1-17 0-16,19-2 1 0,-36 19-3 0,18 0 0 16,-1-17 1-16,19 17-1 0,-19 0 2 0,1 0-1 15,-18 0 1-15,17 0-1 0,2 17-1 0,-2-17 1 0,0 19-1 16</inkml:trace>
  <inkml:trace contextRef="#ctx0" brushRef="#br0" timeOffset="850.953">8783 5681 144 0,'0'0'0'0,"0"0"11"16,0 0 1-16,0 0-1 15,18-18 1-15,0 18-8 0,0-18 0 0,-18 18 1 16,17-17-1-16,0-1 8 0,20 18-1 0,-20 0 1 15,-17-19 0-15,17 2-8 0,1 17 0 0,0 0 1 16,0-17-1-16,-1 17-2 0,0 0 1 0,2-17 0 16,-2 17-1-16,18-18 0 0,-17 18 0 0,0-18 0 15,0 18-1-15,-1-18 0 0,19 18-1 0,-20 0 1 16,2-17-1-16,-1 17 1 16,2-17 0-16,-2 17-1 0,1 0 0 0,-18-19 0 0,17 19-1 15,0 0 1-15,-34 0 0 47,17 19-1-47,-17-19 1 0,17 17 0 0,-35 0-1 16,-1-17 1-16,18 18 0 0,-18 0-1 0,20-18 1 0,-1 18 0 15,-1-18-1-15,0 0 1 0,0 17 0 16,-17-17 0-16,18 0-1 0,-2 0 1 0,2 17 0 0,0-17-1 16,-1 17 1-16,0-17 0 0,-17 0-1 0,18 19 1 15,-1-19 0-15,-18 18-1 0,19-18 1 0,-1 17 0 0,0-17 0 16,0 0 0-16,-16 18 0 0,15-18 0 15,2 0 0-15,17 18 0 0,-18-18 0 0,1 0 0 0,17 0 1 16,-18 0-1-16,18 0 1 0,-18 0-1 16,18 0 1-16,0 0 1 0,0 0 0 15,0 0 0-15,0 0 1 0,0 0-2 0,0-18 1 16,0 18-1-16,0 0 1 0,0 0 3 0,0 0 0 0,18 0 1 16,0-18-1-16,-1 1-3 0,18-1 1 0,1 18 0 15,-1-19 0-15,-17 2 3 0,0 17 0 0,16 0 1 16,-15-17-1-16,16 0-3 15,-18 17 0-15,19-18 1 0,-18 18-1 0,-1 0 3 0,19-18 0 0,-19 18 0 16,18 0 1-16,-17 0-4 0,18 18 0 0,-19-18 0 16,19 18 1-16,-2-1 2 0,-17 0 0 0</inkml:trace>
  <inkml:trace contextRef="#ctx0" brushRef="#br0" timeOffset="17083.77">4850 15666 3 0,'0'0'0'16,"-35"17"0"31,35-17 6-32,-19 0 0-15,19 0 1 0,0 0-1 16,0 0-3-16,0 0 0 0,0 0 0 0,0 0 1 15,-17 0 12-15,17 0 1 0,0 0-1 0,0 0 1 16,0 0-13-16,0 0 1 0,0 0-1 0,0 0 1 0,0 0 2 16,0 0 0-16,0 0 1 0,0 0-1 15,0 0-4-15,0 0 1 0,0 0-1 0,0 0 0 0,0 0 0 16,0 0 0-16,0 19 0 0,17-19 0 0,-17 0-2 16,19 0 1-16,-2 0 0 0,1 0 0 0,-1 0 1 0,1 0-1 15,0 0 0-15,-18 0 1 0,18-19-2 0,-1 19 1 16,-17 0 0-16,17 0-1 0,2 0 3 0,-2 0 0 15,1 0 0-15,-1 0-1 0,2 0 0 0,-2-17-1 16,1 17 0-16,16 0 0 0,-15 0 2 0,-2-18 0 16,18 18 0-16,-16-17 0 0,-2 17-1 0,0 0-1 15,19-19 0-15,-18 19 1 0,-1 0 2 0,18 0 0 16,-16-17 0-16,-2 17 0 0,-1 0-3 0,2 0 1 0,0-17 0 16,0 17 0-16,-1 0 2 0,0 0-1 0,2-18 1 15,-1 18 0-15,-1 0-3 0,0-17 1 0,19 17 0 16,-18 0 0-16,-1 0 0 0,0-19 1 0,2 19 0 15,-2 0 0-15,1 0-2 0,17 0 0 0,-17-17 0 16,0 17 1-16,-1 0-1 0,19-17 1 0,-19 17 0 16,1 0-1-16,-1 0 0 0,2 0 0 0,-2-17-1 0,1 17 1 15,-1 0 0-15,0 0 0 0,2 0 0 16,-2 0 1-16,-17 0-2 0,18 17 0 0,-2-17 1 0,3 0-1 16,-19 0 1-16,17 0-1 0,-17 0 0 0,17 0 1 15,-17 17-1-15,18-17 0 0,-18-17 0 0,18 17 0 16,-18 0 0-16,18 0 0 0,-1 0 1 0,-17 0-1 15,18 0 0-15,-1-17-1 0,-17 17 1 0,19 0 0 0,-2-19 0 16,0 1 0-16,-17 18 0 0,18-17 0 16,0-1 0-16,-18 18 0 0,18-18 0 0,-1 0-1 15,-17 2 1-15,0 16 0 0,17-18-1 0,-17 1 1 16,0-2-1-16,0 2 1 0,0-1 0 0,0 1-1 16,0-2 1-16,0 19 0 0,-17-17-1 15,17 17 1-15,0-17-1 0,-17-1 1 0,-1 18-1 16,18-17 0-16,-18-2 1 0,0 19-1 0,1-17 0 15,0 0 1-15,-2 17-1 0,2 0 0 16,-1-18 0-16,18 18 1 0,-17-18-1 0,-1 18 0 16,0-18 0-16,0 18 0 0,1 0 0 0,0-17 0 15,-18 17 0-15,17 0 0 16,1 0 0-16,-2 0 0 0,-15 0 1 0,16 0-1 0,-18 0 0 0,19 0 0 16,-18 17 0-16,16-17 0 0,-15 0 0 0,-2 0 0 15,18 0 0-15,-17 0 0 0,18 0 0 0,-19 18 0 16,19-18 0-16,-19 0 0 0,18 0 0 0,1 0 0 15,0 18 0-15,-20-18 0 0,20 0 0 0,0 0 0 16,-19 18 0-16,18-18 0 0,-15 17 0 0,14-17 0 16,-16 0 0-16,18 0 0 0,-19 17 1 0,18-17-1 15,1 19 0-15,-19-19 0 0,19 0 0 0,-1 17 0 0,1-17 0 16,-2 18 1-16,2-18 0 0,0 0-1 0,-1 17 1 16,1-17-1-16,-2 0 1 0,2 17-1 0,-1-17 1 15,1 0 0-15,17 0 0 0,-19 0 0 16,2 0-1-16,0 0 1 0,17 0 0 0,0 0 0 15,0 0 0-15,-18 0 0 0,18 0 1 0,0 0-1 16,-18 0 0-16,18 0 0 0,-18 0 0 0,18 0 1 16,-17 0 0-16,17 0 1 0,-18 0-1 0,18 0 1 15,0 0-2-15,-17 0 1 0,17 0 0 0,0 0-1 0,0 0 1 0,-19 0 0 16,19 19 0-16,0-19 0 0,0 0-1 16,0 0 1-16,0 0-1 0,0 0 0 15,0 0 2-15,0 17-1 0,0-17 0 0,0 0 0 0,0 0 0 0,0 18-1 16,0-18 1-16,0 0 0 15,0 17-1-15,0-17 2 0,0 19-1 0,0-19 0 0,0 17 0 0,0-17-1 16,0 0 0-16,0 0 1 0,0 0-1 0,0 18 1 16,0-18 0-16,19 0-1 0,-19 0 0 0,0 0 1 0,0 0-1 15,0 16 0 1,0-16 0-16,0 0 0 0,17 18 0 0,-17-18 1 0,0 18-2 0,0-18 1 0,18 0 0 16,-18 18 0-16,0-1 0 0,0-17 0 15,17 18 0-15,-17 1 0 0,0-2-1 0,0-17 1 0,18 17-1 16,-18 0 1-16,0 2 0 0,0-2-1 0,18-17 1 15,-18 18-1-15,0-1 1 0,0 0-1 0,0 2 1 16,18-2-1-16,-18 1 1 0,17-18-1 0,-17 17 0 16,0 2 1-16,17-2-1 0,-17 1 1 0,0-1-1 15,19-17 0-15,-19 19 1 0,0-2-1 16,17-17 0-16,-17 17 1 0,18 1 0 16,-1-1-1-1,-17-17 1-15,19 0-1 16,-19 19 0-16,0-19 1 15,17 0-1-15,-17 0 1 0,18 0 0 0,-18 17-1 0,17-17 1 0,0 0 0 16,2 0 0-16,-2 0 0 0,1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09:49.1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4568 8239 59 0,'0'0'0'0,"0"0"1"15,0 0 0-15,0 0 0 16,0 0 0-16,0 0 0 0,18 35 0 16,0-35 4-16,-18 0-1 0,0 17 1 15,0-17-1-15,17 19-1 0,-17-2-1 0,17 0 1 16,2 0 0-16,-19 2 2 0,18-2 0 0,-1 1 0 16,0-1 1-16,-17 2-4 0,18-1 1 0,-18-18 0 15,18 17-1-15,0 0 2 0,-18-17 0 0,16 17-1 16,-16-17 1-16,17 19-1 0,2-19-1 0,-2 17 0 15,1-17 0-15,-1 18 1 0,1-18-1 0,-18 0 0 16,18 0 1-16,17 17-2 0,-35-17 1 0,36 0-1 0,-19 0 1 16,18 0-1-16,-16 0 0 0,16 0 0 0,-1 0 0 15,-15 0 0-15,16 0 0 0,1 0 0 0,-2 0 0 16,2 0 0-16,-1 0 0 0,0 0-1 0,1 0 2 16,-2-17-2-16,-16 17 1 0,17 0-1 0,1 0 1 15,-1-18 0-15,18 18 0 0,-18-17 0 0,1 17 0 16,16 0 0-16,-16-19-1 0,16 19 1 0,-16 0 0 15,-1-17 0-15,19 17 1 0,-20 0 0 0,2 0-1 16,-2 0 0-16,2-17 0 0,17 17 1 0,-18 0-1 0,0 0 1 0,18 0 0 16,-17 0 0-16,16 0 0 15,-15 0 0-15,15 0-1 0,1 0 1 0,-17 0-1 0,16 0 2 0,-16 17-1 16,15-17 1-16,-15 0 0 0,18 0-1 16,-19 0-1-16,18 17 1 0,-1-17 0 0,1 0 1 0,1 0 0 15,-2 0 0-15,1 0 1 0,1 0-2 16,-1 0 0-16,-18 0 0 0,18 0-1 0,-2 0 2 0,3 0 0 15,-1 0-1 1,-1 0 1-16,2 0-1 0,-1 0-1 0,-1 19 1 0,2-19 0 0,-1 0 0 0,-18 17-1 16,18-17 1-16,1 0 0 0,-3 18-1 0,2-18 0 0,1 0 0 15,-2 17 0-15,1-17 0 0,0 19 0 0,0-19 0 16,0 0 1-16,0 17-2 0,-18-17 1 0,19 0 0 16,-1 0 0-16,-2 17-1 0,2-17 1 0,1 18 0 15,-2-18-1-15,19 18 1 0,-35-18 0 0,17 0-1 16,-1 0 1-1,2 18-1-15,-1-18 1 0,-1 0-1 0,19 0 1 0,-19 0-1 0,19 0 0 0,-19 0 1 32,19 0-1-32,-18 0 0 0,1 0 0 0,-2 0 0 0,19 0 0 0,-18 0 0 0,18 0 0 0,0 0 0 0,-2 0 1 15,2 0-1-15,-19 0 0 0,19 0 0 0,-17 0 0 16,16 0 0-16,-16 0 0 0,16 0 0 0,0 0 0 16,0 17 0-16,0-17 0 0,-16 0 0 0,17 0 0 15,-1 0 0-15,-17 18 0 0,17-18 0 0,1 0 0 16,0 0 0-16,0 0 0 0,-2 0 0 0,2 0 0 15,-17 0 0-15,16 0 0 0,1 0 0 0,-1-18 0 0,19 18 0 16,-37 0 0-16,19 0 0 0,16 0 0 16,-33 0 0-16,16 0 0 0,1 0 0 0,0-17 0 0,17 17 0 15,-35 0 0-15,18 0 0 0,-1 0 0 16,-1 0 0-16,2 0 0 0,0 0 0 0,0 0 0 0,0 0 0 0,-1 0 0 16,1 17 0-16,17-17 1 15,-34 0-1-15,15 0 0 0,2 0 0 0,-1 0 1 0,19 0-1 0,-19 18 0 16,0-18 0-16,1 0 1 0,-17 0-1 0,16 16 0 15,0-16 1-15,-17 0-1 0,17 0 0 0,1 20 0 0,-1-20 1 16,1 0-1-16,0 16 0 0,-18-16 1 16,18 0-1-16,0 18 0 0,-20-18 0 0,20 18 0 0,0-18 0 15,-1 0 1-15,1 18-1 0,0-18 0 0,0 18 0 16,-18-18 0-16,17 17 0 0,-1-17 0 0,2 0 0 16,17 17 1-16,-17-17-1 0,-17 0 0 15,34 17 0-15,-35-17 0 0,18-17 0 0,0 17 0 0,-2 0 0 16,2 0 1-16,-1-17-1 0,0 17 0 15,1 0 0-15,17-17 0 0,-34 17 0 0,17 0 0 0,-1-18 0 16,0 18 1-16,1 0-1 0,0 0 0 0,-19 0 0 0,18 0 0 16,-16 0 1-16,-1 0-1 0,-1 18 0 15,2-18 1-15,-1 0-1 0,-2 17 1 0,3-17-1 0,17 17 0 16,-18-17 1-16,-18 17-1 0</inkml:trace>
  <inkml:trace contextRef="#ctx0" brushRef="#br0" timeOffset="1329.828">4550 12967 163 0,'0'0'0'0,"0"0"1"0,0 0 0 0,18-35 0 16,-18 35 0-16,18 0 0 15,-18 0 0-15,0 0 0 0,18 0-1 0,-1 0 2 0,0 0 0 16,2 0 0-16,-1 0 0 0,16 0 0 0,2 0-1 0,-18 0 0 16,15 17 1-16,3-17 1 0,-18 18 1 0,17-18-1 15,-17 17 1-15,17-17-2 0,1 19 0 0,-19-19 1 16,18 17-1-16,1-17 1 0,-1 17 1 0,1-17-1 15,16 18 1-15,-16-18-2 0,-1 0 0 0,18 18 0 16,1-36 0-16,-21 18 0 0,21 18 0 0,-20-18-1 16,20 0 1-16,-1-18-1 0,-18 18 0 0,18 0 0 0,0 0 1 15,0 0-1-15,0 18 0 0,1-18 0 0,-2 0 0 16,1-18 0-16,0 18 0 0,-1 0 0 0,1 18 0 16,1-18-1-16,-2 0 1 0,18 0 0 15,-16 0 0-15,17 0-1 0,-18 0 1 0,-1 0-1 0,19 0 1 16,-19 0 0-16,2 0-1 0,15 0 1 0,-15 0-1 15,16 0 1-15,1 0-1 0,-17-18 1 0,16 18-1 16,1 0 1-16,-19 0-1 0,18 0 0 0,-17 0 1 16,18 0-1-16,0 0 0 0,0 0 1 0,-2 0-1 0,-15 0 0 15,16 0 1-15,-16 0-1 0,17 0 0 0,-2 0 0 16,-17 0 0-16,19 0 1 0,0 18-1 0,-18-18 0 16,18 0 0-16,0 0 0 0,-19 0 1 0,19 18-1 15,-18-18 0-15,17 17 0 0,18-17 0 0,-17 0 0 0,-18 17 1 16,18-17-1-16,-1 0 0 0,0 17 0 15,1-17 0-15,0 19 0 0,-1-19 0 0,1 0 0 0,-1 0 1 16,1 0-1-16,0 17 0 0,0-17 0 16,-1 0 0-16,1 0 0 0,-1 0 1 0,-1 0-1 0,2 0 0 15,0 0 0-15,0 0 0 0,0 0 0 16,-18 0 1-16,18 18-1 0,-1-18 0 0,0 0 1 0,0 0-1 0,19 0 1 16,-19 18-1-16,-17-18 1 0,18 0-1 15,0 0 1-15,-1 0-1 0,1 0 1 0,-19 0 0 0,18 0 0 16,19 0 0-16,-19 0-1 0,-17 0 1 0,18 0 0 15,0 0-1-15,0 0 1 0,-1 0 1 0,1 0-1 16,0 0 0-16,-1 0 0 0,-18 0 0 0,19 0 0 16,-1 0 0-16,1 0 0 0,-17 0 1 0,16-18-1 15,19 18 0-15,-19 0 0 0,-19 0 0 0,20-18 0 16,0 18 0-16,0 0 0 0,0 0 1 16,-1-17-1-16,1 17 0 0,0 0 0 0,0 0-1 0,-20 0 1 0,19 0 0 15,1 0 0-15,-17-19 0 0,16 19 0 0,1 19 0 16,0-19-1-16,-19 0 1 0,19-19-1 15,0 38 1-15,-19-19 0 0,1 0 1 0,0 0-1 0,17 0 1 16,1 0-1-16,0 0 0 0,-18 0 0 0,18 0 0 0,-19 0 1 16,19 0 0-16,-19 0-1 0,19-19 1 15,0 19-1-15,-19 0 0 0,19 0 1 0,0 0-1 0,-1 0 0 16,-16 0 0-16,17 0 0 0,-19 0 1 16,17 0-1-16,-15 0-1 0,17 0 1 0,-1 0 0 0,-16 0 0 0,-2 0 0 15,19 0 0-15,-18 0 0 0,0 0-1 16,17 0 1-16,-18 0-1 0,2 0 1 0,17 0-1 0,-19 19 0 15,1-19 0-15,18 0 1 0,-18 0-1 0,-1 0 0 16,19 0 0-16,-17 17 0 0,-1-17 0 0,17 18 0 16,0-18 0-16</inkml:trace>
  <inkml:trace contextRef="#ctx0" brushRef="#br0" timeOffset="4092.374">21042 14201 3 0,'0'0'0'0,"36"-17"0"16,-18 17 0-16,18-17 0 15,-19-2 0-15,1 19 0 0,-1-17 0 0,19-1 0 0,-19 18 0 0,1-17 0 16,-2 0 0-16,20-2 0 0,-19 2 0 16,19 17 0-16,-18-17 0 0,17-1 0 0,-18 0 3 15,2 0 0-15,15 1 0 0,2-1 0 16,-1-1-1-16,-18 19 0 0,20-17 0 0,-3 0 0 0,-16 0 6 16,18-19-1-16,-2 18 1 0,2 1 0 0,-1 0-5 0,1-19 0 15,15 18 1-15,-15 1-1 0,-1-1 0 0,19 0 1 0,-20 1-1 16,20 0 0-16,-18-19-1 0,-2 18 0 0,2 1 0 15,-1-1 0-15,0-18 0 0,1 19 0 0,-1-18 0 16,1 17 0-16,-2 0 0 0,20 1-1 0,-19 0 0 16,1-19 1-16,-3 18-1 0,21 1 1 0,-1-2 0 15,-18-16-1-15,1 19 0 0,-1-20 1 0,18 18-1 16,-18-17 0-16,1 16 0 0,-1 2 0 0,18-17 0 16,-18 16 0-16,1-18 0 0,16 19-1 0,-16 0 1 15,-2-2 0-15,2 2 1 0,-2-1 1 0,3 1-1 0,-3-2 0 16,2 2 0-16,-1-1-1 0,1 1 1 0,-1 0 0 15,0-2 1-15,1 2 1 0,-2-1 0 0,2 1 1 32,-1-2-3-32,1 2 0 0,-1 0 0 0,1 0 1 15,15-2 0-15,-15 2 1 0,-1-18-1 0,1 18 1 0,16-3-2 0,-16-14 0 0,-1 17 1 0,1-2-1 16,17-16 0-16,-18 18 1 0,0-2 0 0,1 2-1 16,-2 0 0-16,20-1 0 0,-19 1 0 0,18-19-1 0,-17 19 2 15,-2 0-1-15,2-2 0 0,16 2 1 16,-16-19-2-16,-19 19 1 0,18-2-1 0,1 2 1 15,-1 0-1-15,1 0 1 0,-1-2 0 0,1 2-1 0,-2-1 0 16,20 1 1-16,-20-19-1 0,3 19 0 0,-3-18 1 16,2 16 1-16,-2-15-1 0,2 17 0 0,16-19 0 15,-16 18-1-15,-1-18 0 0,1 18 1 0,-1-16-1 0,1 17 1 16,-1-2 0-16,-1-16-1 0,2 18 1 0,18-2-1 16,-20 2 0-16,2-18 0 0,17 18 0 0,-17-2 1 15,-3 2-1-15,3-17 0 0,-1 14 0 0,1 4 0 16,-1-20 0-16,0 0 0 0,1 19 0 0,-19 0 0 0,19-19 0 15,-1 19 0-15,0-18-1 0,1 16 1 0,-19 2 0 16,19 0-1-16,-1-19 1 0,1 18 0 0,-19 1-1 16,18-1 1-16,1-18-1 0,-19 20 0 0,17-2 1 15,2-18 0-15,-1 18-1 0,-17 1 0 0,17-19 1 16,0 19-1-16,1 0 1 0,-19-19-1 0,19 18 0 16,-1-16 1-16,1 16-1 0,-1-18 0 0,0 1 0 15,1 18 1-15,-2-19-1 0,2 19 0 0,-1-19 0 16,1 1 0-16,-1-1 0 0,1 19 0 0,-2-18 0 15,2-1 1-15,-1 18-1 0,18-16 0 0,-18 16 0 0,1-17 0 16,-2-1 0-16,2 18 0 0,17-16 0 0,-17-2 0 16,-2 18 0-16,20-16 0 0,-20-2 0 0,3 1 0 15,15-1 0-15,-16 18 0 0,-3-16 0 0,21-2 1 16,-19 1-1-16,18 17 0 0,-17-17 0 0,35 0 0 16,-36-1 1-16,18 2-1 0,-18-2 1 0,18 1-1 15,0-1 1-15,0 1-1 0,0 18 1 0,-19-19-1 0,19 1 1 16,1 17 0-16,-2-17 0 0,-16 0 0 15,17-1 0-15,-18 19 0 0,18-19 0 0,-18 18 0 16,18-16 1-16,-18 15-1 0,1 2 1 0,-1-18 0 0,18 18-1 16,-19-2 0-16,2 2 0 0,-1 0 0 0,1-19 1 15,-1 36-1-15,1-18 1 0,16 1-1 0,-16 0 0 0,-19-2 0 16,19 2 1-16,-1-18-1 0,0 17 0 0,1 0 1 16,-2-17-1-16,2 18 0 0,-1-2 0 0,-17 2 0 15,18-1 0-15,-3-18 1 0,-13 19-2 16,14 0 1-16,-17 0 0 0,19-19 0 0,-1 0 0 0,-18 20 0 0,19-4 0 15,-1-14 0-15,1 17-1 0,-19-1 1 0,19-18 0 16,-18 19 0-16,17-19-1 0,-18 19 1 0,2-18 0 16,-2 16-1-16,0-15 1 0,1 17 0 0,0-1-1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10:27.5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9630 9967 40 0,'0'0'0'0,"0"0"-1"16,0 0 0-16,0 18 1 0,0 0-1 16,0 0 0-16,0-18 1 0,0 17-1 0,0-17 0 15,0 17 0-15,0 2 0 0,0-2 1 16,0 0-1-16,0 1 2 0,0-18 1 0,0 0-1 15,0 0 1-15,0 0-1 0,0 0 0 16,0 18 0-16,0-18 0 0,0 0 2 0,0 0 1 0,0 0-1 16,0-18 0-16,0 18-1 0,0 0 0 15,0 0 0-15,0-18 1 0,-17 1-1 0,17-19 1 0,0 2 0 16,-17-2 0-16,17 18-1 0,0-16-1 0,0-2 1 16,-19 18 0-16,19 1 0 0,0 0-1 0,0-2 1 15,-17 2 0-15,17 0-1 0,0-1 0 0,0-1 0 16,0 2 0-16,0-1 0 0,0 1 1 0,0 17-1 15,0-17 0-15,0-2 0 0,0 2 0 0,0 0 0 16,0-1 1-16,0 18 0 0,0 0-1 0,0-18 1 16,0 0-1-16,0 18 0 0,0-17 1 0,0 17-1 15,0-17 4-15,0 17 0 0,0-18 0 0,17 18 1 16,-17-18-4-16,19 0 1 0,-19 1 0 0,0-1 0 16,17 0 5-16,0 0 0 0,-17 18 0 0,18-17 1 15,0 0-6-15,0-2 1 0,-18 2-1 0,17-1 1 16,0 1 4-16,2 0 0 0,-1 17 1 0,-1-19-1 15,0 19-5-15,-17-17 1 0,18 17 0 0,0 0-1 16,-18 0 4-16,18 0-1 0,-18 0 1 0,0 0 0 0,16 0-4 16,-16 0 0-16,0 17 0 0,0-17 1 0,0 19 1 0,0-19 0 15,0 17 1-15,-16 0-1 16,16 18-2-16,-18 1 0 0,0-1 0 0,0-17 0 0,1 17 2 16,0-17 0-16,17 0 0 0,-18 0 1 0,-1-1-4 0,2-17 1 15,17 17 0-15,-17 1 0 0,17-18 1 16,0 0 1-16,0 18 0 0,-18-18-1 0,18 0-1 0,0 0-1 0,0 0 1 15,0 0 0-15,0 0 0 0,0 0 1 0,18 0-1 16,-18 0 0-16,17 0-1 0,-17 0 0 0,17 0 0 16,2-18 0-16,16 0 1 0,18 18 0 0,-35-17 0 15,15 0-1-15,-14-1 0 0,16 18 0 0,-18-18 0 16,1 0 0-16,0 18 0 0,0-17 0 0,-1 17 1 16,0-18-1-16,2 18 0 0,-2-18-1 0,-17 18 1 15,18 0-1-15,-18 0 1 0,0 0 1 0,0 0-1 16,0 0 0-16,0 0-1 0,0 0 1 0,0 0-1 15,0 18 1-15,0-18 0 0,0 18 0 0,-18-1 0 16,1 19 0-16,-2 16-1 0,2-16 1 0,0-18-1 0,-1 16 1 16,0 2-1-16,0-19 0 0,1 1 1 0,-1 18-1 15,1-18 0-15,-2-1 0 0,2 19 0 0,1-19 0 16,-2 0 0-16,0 1 0 0,18 0 1 16,-18 0-1-16,18-1 0 0,-17 0 0 0,17-17 0 15,-17 18 0-15,17-18 0 0,0 0 0 0</inkml:trace>
  <inkml:trace contextRef="#ctx0" brushRef="#br0" timeOffset="396.953">10213 9809 213 0,'0'0'0'0,"0"0"9"16,0 0 0-16,0 0 0 0,0 0 0 15,0 0-5-15,0 0 0 0,0 0 0 0,0 0 0 16,-19 0 2-16,19 0 0 0,0 0 0 16,0 0 0-16,0 0-3 0,0 0 0 0,0 17 0 0,0 2 0 15,19 15 1-15,-19 2-1 0,17-1 0 0,-17 0 1 16,0 1-2-16,18-19 0 0,-18 19 0 0</inkml:trace>
  <inkml:trace contextRef="#ctx0" brushRef="#br0" timeOffset="1134.34">9965 13867 122 0,'0'0'0'0,"0"0"3"16,-18 34 1-16,18-34-1 0,0 0 1 15,0 17-2-15,0-17 0 0,0 0 1 16,0 0-1-16,0 0 5 0,0 19 0 0,0-19 1 0,0 0-1 16,0 0-4-16,0 0 1 0,0 0-1 15,0 0 0-15,0 0-2 0,0 0 0 0,-17 0 0 0</inkml:trace>
  <inkml:trace contextRef="#ctx0" brushRef="#br0" timeOffset="2330.898">9295 12878 53 0,'0'0'0'0,"0"35"0"16,0-16 0-1,0-19 0-15,0-19-1 16,0 19 0-16,0 0 0 16,0-17 0-16,-17-35 0 0,17-2 0 0,-19 1 1 0,19 0-1 15,-17 18 1-15,17-19 1 0,-18 20-1 0,18-19 1 16,0-1 0-16,-16 2-1 0,16 16 1 15,0-15 0-15,0-3 3 0,0 19 0 0,0-1 0 0,-20 2 0 16,20-2-1-16,0 1-1 0,20 16 0 0,-20-15 1 16,0 16 6-16,16 1 0 0,-16 17 0 0,0-19 0 15,18 2-6-15,-18 17 1 0,0-17 0 0,17 17-1 16,-17 0-2-16,0 0 0 0,19 0-1 0,-19 0 1 16,17 0-1-16,1 0 1 0,-18 17-1 0,17-17 1 0,0 17 3 15,2 2-1-15,-19-19 1 0,17 17 0 0,1 1-2 16,-18-18 1-16,0 17-1 0,17-17 0 0,-17 17 4 15,0-17 1-15,0 0-1 0,0 19 1 0,0-19-4 16,0 17 0-16,0-17 0 0,0 0 0 0,0 18 4 0,0-18-1 16,0 17 1-16,0-17 0 0,-17 19-4 0,17-2 0 15,-18-17 0-15,1 17 0 0,17 0 3 0,-19 2 1 0,19-19-1 16,-17 17 0-16,0 1-3 0,-1 0 0 16,18-1 0-16,0 2 1 0,0-19 0 0,0 17 1 0,0 0 0 15,0-17 0-15,0 17-3 0,0 2 1 0,0-19-1 16,0 17 1-16,0-17 1 0,18 0 0 0,-18 18 1 15,17-18-1-15,0 0-2 0,-17 0 1 0,19 0-1 16,-2 17 0-16,1-17 2 0,-1 0-1 0,2 0 0 16,-2-17 1-16,0 17-2 0,-17 0 0 0,18 0 0 15,-18-18 0-15,0 18 0 0,18 0 1 0,-18 0 0 16,0 0-1-16,18-17-1 0,-18 17 1 0,0 0 0 16,0 0-1-16,0 0 1 0,0 0-1 0,0 0 1 0,0 0-1 15,0 0 0-15,0 0 0 0,0 0 0 0,0 0 1 16,-18 0-2-16,18 0 1 0,0 0 0 0,0 0 0 15,-18 0 0-15,0 17 0 0,1-17-1 0,0 18 1 16,17-1 0-16,-19 0-1 0,2 2 1 0,17 16 0 16,-18-18-1-16,18 2 1 0,0-2-1 0,-17 17 1 15,17-14-1-15,0-3 1 0,0 18-1 0</inkml:trace>
  <inkml:trace contextRef="#ctx0" brushRef="#br0" timeOffset="2776.687">9613 12595 203 0,'0'0'0'0,"0"0"4"0,0 0 1 16,0 0-1-16,0 0 0 0,0 0-2 0,0 0 1 0,0 0-1 15,0 0 1-15,-17 0 3 0,17 0 1 0,0 0-1 16,0-16 1-16,0 16-4 0,0 0 0 0,0 0 0 16,0-18 1-16,0 18 0 0,0-17 1 0,17-2 0 15,-17 2 0-15,17-1-3 0,1 1 1 0,-18-2-1 16,18 2 1-16,0-18 0 0,-1 18-1 0,0-2 0 16,-17 2 1-16,19 0-2 0,-1 0 1 0,-1-2-1 0,-17 19 1 15,0-17 0-15,17 17 0 0,-17 0 0 0,0 0 0 16,0 0 0-16,0-18-1 0,0 18 0 0,0 18 1 15,0-18-1-15,0 0 0 0,-17 36 0 16,17-2-1-16,-17 19 1 0,-1-1-1 0,-1-16 1 16,2-1 0-16,17 1-1 0,-17-18 1 0,-1 35 0 15,18-36 0-15,0 1 0 0,0 18-1 0,0-19 1 16,0-17 0-16,18 17 0 0,-18-17 0 16,17 0 0-16,0 0 0 0,2 0 0 15,-1-17 1-15,16 17-1 0,2-17 1 0,-18-2 0 0,34 2-1 16,-17-1 0-16,0 1 0 0,-17 0 1 0,17-3 0 15,1 4 1-15</inkml:trace>
  <inkml:trace contextRef="#ctx0" brushRef="#br0" timeOffset="8832.674">7690 10938 3 0,'0'0'0'0,"0"0"1"63,0 0 0-48,0 0 6-15,0 35 0 0,0-18 0 0,0 54 0 16,0-1-3-16,0-16-1 0,0 17 1 0,0-18-1 15,0 18 4-15,0-20 0 0,0 21 1 0,0-20-1 16,0 2-4-16,0-2 1 0,0 19-1 0,0-1 0 16,0-17 2-16,0 0-1 0,0 0 1 0,0 0-1 15,0-1-1-15,0-16-1 0,0 18 1 0</inkml:trace>
  <inkml:trace contextRef="#ctx0" brushRef="#br0" timeOffset="9228.326">7461 12349 53 0,'0'0'0'0,"0"17"0"15,17 19 2-15,-17-1 1 0,17 1-1 16,-17 16 0-16,19-16 0 0,-2-2-1 0,-17 3 1 16,18 15 0-16,-1-16 3 0,-17-2 0 0,19 2 0 15,-2-1 1-15,-17-16-4 0,18 15 1 0,-18-34 0 16,0 18 0-16,17-18 1 0,-17 0 1 0,0 0 0 0,0 0 0 15,17 0-3-15,-17 0 1 0,0-18-1 0,0-16 1 16,19-2 0-16,-2-35 1 0,1 18-1 16,-18-16 1-16,17-2-2 0,2 0 0 0,-2 0 0 0,0-16 0 15,1-2 2-15,18 19-1 0,-19-20 1 0,18 21 0 32,-16-20-2-32,14 18 0 0,-15 2 0 0</inkml:trace>
  <inkml:trace contextRef="#ctx0" brushRef="#br0" timeOffset="10665.725">6561 12808 3 0,'0'0'0'0,"0"0"16"15,0 0 0-15,0 0 0 0,0 0 0 16,0 0-12-16,0 0 1 0,0 0-1 15,0 0 1-15,0 0 7 0,0 0 1 0,0 0-1 0,0 0 1 0,0 0-9 16,18-18 1-16,-18 1-1 0,0-2 0 0,18 2 1 16,-18 0-1-16,0 0 1 0,0-19-1 0,18 1-1 15,-18-2-1-15,0 3 1 0,0-2-1 0,0-16 0 0,17 16 0 16,-17 1 1-16,0-18-1 16,0 19-1-16,16-20 1 0,-16 19-1 0,0-18 1 0,0 0-2 15,20-1 1-15,-20 20-1 0,0-20 1 0,16 3-1 0,-16 15 1 16,0-18-1-16,18 2 1 0,-18 16 0 0,0 1-1 0,17-18 1 15,-17 18 0-15,19-1-1 0,-19 1 1 0,17 19-1 16,-17-20 1-16,18 18-1 0,-18-18 0 0,0 18 0 16,17 1 1-16,-17 0-1 0,17 0 0 0,-17-2 0 15,0 2 0-15,19 17 0 0,-2-18 0 16,1 18 1 0,-1-17-1-16,2 17 0 15,-2 0 0 1,-17 0 1-16,17 0-1 15,-17 0 1-15</inkml:trace>
  <inkml:trace contextRef="#ctx0" brushRef="#br0" timeOffset="11500.56">6438 12878 40 0,'0'0'0'0,"0"0"8"0,0 0-1 16,0 0 1-16,0-34 0 0,0 15-5 0,0 2 0 0,0-1 1 16,0-18 0-16,18-15 3 0,-18 15 1 0,17-16 0 15,-17 16 0-15,0-18-4 0,17 2-1 0,2-1 1 16,-19-18-1-16,17 1 3 0,-17 17 0 0,18-17 0 16,-1-1 0-16,-17 0-4 0,18 1 1 0,0-1 0 15,0 0 1-15,-1 1-2 0,-1 16 1 0,4-15-1 16,-20 15 1-16,16-16-1 0,19 16 0 0,-16 3-1 15,-2-3 1-15,1 1 0 0,-1 0 0 0,0 0 0 16,2 1 0-16,-2-2-1 0,-17 19 0 0,18-1 1 16,18-16-1-16,-19 16 0 0,-17 18 0 0,17-16 0 0,1-2 0 15,-18 19-1-15,18-18 1 0,0 16 0 0,-18 2 0 16,17-18-1-16,-17 17 1 0,0 18 0 0,18-18 0 16,-18 1-1-16,0 17 1 0,0-17-1 0,17 17 1 15,-17 0 0-15,0 0 1 0</inkml:trace>
  <inkml:trace contextRef="#ctx0" brushRef="#br0" timeOffset="11830.723">6615 11185 166 0,'0'0'0'0,"17"-35"0"16,-17 16 4-16,16-15 0 0,4-2 0 16,-20 1 1-16,16-1-3 0,2 2 1 0,-1-2-1 15,2 0 1-15,-2-16 0 0,1 17 1 16,16 0 0-16,-15-1-1 0,-2 1 0 0,1 17-1 0,-1-17 0 16,2 18 0-16,-2-19 0 0,0 36 1 0,1-17-1 15,0 17 0-15,-18 0-1 0,18 0 1 0,-18 0-1 16,0 17 1-16,0 0-2 0,17 19 1 0,-17-1-1 15,0 35 1-15,0 1-1 0,0-1 0 0,0 2 0 16,-17 15 1-16,17-15-1 0,0 15 0 0,0 1 0 16,0 2 0-16,0-21 0 0,0 1 0 0,0 20 0 15,0-2 1-15,-18-17-1 0,18-2 0 0</inkml:trace>
  <inkml:trace contextRef="#ctx0" brushRef="#br0" timeOffset="12896.423">3015 11961 3 0,'0'0'0'0</inkml:trace>
  <inkml:trace contextRef="#ctx0" brushRef="#br0" timeOffset="13736.142">3757 10868 229 0,'0'0'0'0,"-36"0"0"16,1 0 10-16,18 16 1 0,-19-16 0 0,-17 18 0 15,17-18-7-15,2 18 0 0,-1 0 0 0,0 0 0 16,-18 16 14-16,18-15 0 0,-1 15-1 0,-18 2 1 15,20 16-14-15,-2-16 1 0,1 17-1 0,0 0 1 16,-18 0 6-16,17 1 0 0,1-3 1 0,0 3-1 16,-1 0-7-16,1-3 0 0,17 3 0 0,-16 16 0 0,17 1 6 15,17-19 0-15,-19 19 0 0,19-1 0 16,-17 1-7-16,17-18 1 0,0 18 0 0,17-1 0 0,2 2 1 16,-19-2 0-16,33-1 0 0,-15-15 0 15,18 17-2-15,-2-18 0 0,20-1-1 0,-19 1 1 16,18-17-1-16,0 16-1 0,0-16 1 0,0-1 0 0,0-18-1 15,18 2 0-15,-19-2 1 0,18-17-1 0,1 0 1 0,-18-17-1 16,18-2 1-16,-18-16 0 0,18 1-1 0,-19-2 0 16,2-18 0-16,-1 3 0 0,17-3 0 0,-17 0 0 15,-1-33 0-15,2 16 0 16,-19-17 0-16,18 0 0 0,-18 0 0 0,1-19-1 0,-2 19 1 0,2-17 0 16,-18 0-1-16,17 15 1 0,-18-15 0 0,2 17-1 15,-2-17 1-15,0-2-1 0,-17 1 1 0,18 18-1 0,-36-1 1 16,18 1-1-16,-17 0 1 0,0 0-1 0,-19 17 1 15,1-16-1-15,-1 33 0 0,-16-16 0 0,-2 35 0 16,1-19 0-16,1 20 0 0,-18 16 0 0,17 0 0 16,-36 18 1-16,36 0-2 0,-18 18 1 0,0 17 0 15,-17 0 0-15,0 18 0 0,17 1 0 0,2 34-1 16,-19-18 1-16,17 18 0 0,0 0-1 0,0 0 1 0,0 36 0 16,1-19 0-16,18 2-1 0</inkml:trace>
  <inkml:trace contextRef="#ctx0" brushRef="#br0" timeOffset="14472.547">4427 11167 213 0,'0'0'0'0,"0"0"0"0,0-17 10 0,18-2-1 16,-1 3 1-16,1-2 0 0,18-18-7 0,-2 1 1 16,2 18 0-16,-18-19 0 0,16 1 8 0,3-1 1 0,15 2-1 15,0-20 1-15,1 19-9 0,0-1 0 16,0-16 1-16,0-1-1 0,1 17 0 0,-2-16 0 15,19-2 1-15,-1 2-1 0,1 17-2 0,0-19 1 16,-1 2-1-16,1-1 0 16,-1 0 0-16,1 18 0 0,-1-19 0 0,-17 1 0 0,18 19-1 0,-18-2 0 0,-1-16 0 15,2 16 1-15,-2 18-2 0,-17-16 1 0,1 15 0 16,-1 2 0-16,1 0 0 0,-19-1 0 0</inkml:trace>
  <inkml:trace contextRef="#ctx0" brushRef="#br0" timeOffset="15165.943">4409 12349 254 0,'0'0'0'0,"-18"36"3"16,18-36 1-16,0 0 0 0,0 17-1 16,0-17-1-16,0 0 0 0,0 0 1 0,0 18-1 0,0-18 5 15,0 17-1-15,0-17 1 0,18 36 0 16,18-19-4-16,-19 18 1 0,18 1-1 0,1-18 0 0,17 18 2 0,-18-2 0 15,19 1 1-15,-2 18-1 0,0 0-3 16,1 1 1-16,18 15 0 0,0-15 0 0,17 16-1 0,-17 1 0 16,17-1 0-16,0 2 1 0,17 15-2 15,-35-16 1-15,19 0-1 0,0 17 1 0,-1-17 1 0,-17-1 0 16,17 18-1-16,-17 0 1 0,-1-35-1 0,0 18 0 16,-17 0-1-16,0-19 1 0,0 18-1 0,-18-34 0 0,19 17-1 15,-2-18 1-15,-16 18-1 0,-2-17 1 16,2-2-1-16,-1-15 0 0,1 15 1 0,-18-16 1 0,-1 1-1 15,-1-2 0-15,-16 0 0 0,20-17 0 0,-20 0 0 16</inkml:trace>
  <inkml:trace contextRef="#ctx0" brushRef="#br0" timeOffset="15917.734">3404 11344 263 0,'0'0'0'16,"0"0"4"-16,-17 36 0 0,17-36-1 0,17 17 1 0,0 0-1 15,2 0-1-15,-2-17 0 0,1 36 0 0,17-18 6 0,-1 0 0 16,-16-2-1-16,18 20 1 0,-1-18-4 0,1 18-1 15,-19-19 1-15,18 1-1 0,1-1 0 0,-19 0 0 0</inkml:trace>
  <inkml:trace contextRef="#ctx0" brushRef="#br0" timeOffset="16153.759">3969 11043 175 0,'0'0'0'0,"-36"0"0"0,36 0 4 0,-17 18-1 0,17-18 1 0,-18 18-1 15,-18 18-1-15,19-1 0 0,-18-18 0 0,16 18 1 16,2 1 2-16,0-1 2 0,-1 1-1 0,-18-1 0 16,19 1-3-16,0-2 0 0,-2 1 0 0,-16 19 0 15,18-18 3-15,-1-2 0 0,0 2 1 0,-17 16-1 16,18-16-3-16,-2-1 0 0,3 1 0 0,-2-2 1 15,1 1-2-15,17 1 1 0</inkml:trace>
  <inkml:trace contextRef="#ctx0" brushRef="#br0" timeOffset="16727.809">3916 10973 285 0,'0'0'0'0,"0"0"5"16,0 0-1-16,0 0 0 0,0 0 1 0,-18 0-3 15,18 0 1-15,0-17-1 0,0 17 1 16,18 0 3-16,-18-18 1 0,17 18 0 0,0-18 0 0,2 0-4 16,16 0 1-16,-18 2-1 0,19-2 1 0,-18 18-1 0,-1 0 0 15,19-18 0-15,-20 18 1 0,2 0-2 0,-1 0 0 16,2 0 0-16,-2 18 0 0,1-18-1 15,-18 0 0-15,17 18 0 0,-17-2 0 0,0-16-1 0,0 18 1 16,0 0-1-16,0 18 1 0,-17-19 0 16,17 19 0-16,-18-19 0 0,18 18 0 0,0 1 0 0,-17-18 0 15,-2 17-1-15,19-18 1 0,-17 1 0 0,17-1-1 16,-18 19 1-16,18-18 0 0,-16 16-1 0,16-15 1 16</inkml:trace>
  <inkml:trace contextRef="#ctx0" brushRef="#br0" timeOffset="16907.157">4250 11678 295 0,'0'0'0'0,"0"19"4"16,0-19 0-16,0 0 0 0,17 0 0 15,-17 0-1-15,0 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12:46.4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3122 7109 109 0,'0'0'0'0,"35"36"0"0,-18-18 0 0,-17-1 0 16,18 19 0-16,0-19 0 0,17 1 0 0,-18 16 0 15,2-15 0-15,-2 16 0 0,18 1 1 0,1-1 1 16,-18-1-1-16,16 2 0 0,2-1 0 16,-2 1 0-16,2-2 0 0,-1 20 0 0,1-19 1 0,-1 18-1 15,1 0 1-15,-2 1-1 0,2-2 0 0,-1-16 1 0,1 15-1 16,-1 3 0-16,0-1 0 0,18 18 0 15,-17-19-1-15,16 19 1 0,2-18 0 0,-21 17 0 0,21-16-1 16,-18 15 1-16,16 2 0 0,-16-18-1 16,-1 18 1-16,18-1 0 0,-18 2 0 0,18-2-1 0,1-18 1 15,-2 19 0-15,1 0-1 0,1-18 0 0,-2 18 1 16,0-1-1-16,1 1 1 0,0-1-1 0,0-17 0 16,0 17 1-16,18 1-1 0,-19-18 0 0,19-1 1 0,0 19-1 31,0-18 0-31,-2 1 0 0,-15-2 0 0,17 18 1 0,-1 1-1 0,1-17 0 0,17-1 0 15,-17 17 1-15,0-18-1 0,-2 2 0 0,1 17 0 0,1-19 0 16,0 18 0-16,-1-17 0 0,1 18 0 16,17 0 1-16,-17-18-1 0,0-1 0 0,0 19 0 0,-2-18 0 15,20 18 0-15,-19-18 0 0,1-1 0 0,17 2 0 16,-17-1 0-16,0-1 0 0,17 1 0 0,-17 18 0 16,16-17 0-16,-16-20 0 0,17 19 0 0,-17-1 0 15,-1 2 0-15,1-1 0 0,0-1 0 0,17-16 0 0,-18 18 0 16,18-20 0-16,-17 19 0 0,17-1 0 0,-17-16 0 15,-1-1 0-15,1 18 0 0,0-17 0 0,16-1 0 0,-16 19 0 16,0-20 0-16,17 19 0 0,-17-18 0 16,-1 1 0-16,1 16 0 0,-1-16 0 0,-1 18 0 15,2-20 0-15,0 20 0 16,17-20 0-16,-35 19 0 0,18-18 0 0,-17 18 0 0,16 1 0 0,1-19 0 0,-19 18 0 16,18 0 0-16,18-1 0 15,-34-16 0-15,-1 17 0 0,18-17 0 0,-19 15 0 0,1 3 0 16,1-1 0-16,16-18 0 0,-17 18 0 0,16 0 0 0,-15 0 0 0,-1 0 0 15,-1 0 0-15,2-1 0 0,-1 1 0 0,-1 1 0 16,2 16 0-16,-1-17 0 0,-1-17 0 0,2 17 0 16,16 16 0-16,-17-16 0 0,-19 1 0 0,20-1 0 15,-2-1 0-15,1 2 0 0,1-1 0 0,-1-1 0 16,-1 1 0-16,2 0 1 0,-1 0-1 0,-1 0 0 16,2 18 1-16,-1-18-1 0,-2-1 0 0,-15 1 0 0,16 0 0 15,2 0 1-15,-18 0-1 0,16 0 1 0,1-1-1 16,-18 19 1-16,18-17-1 0,1-2 1 0,-1 20-1 15,-18-2 1-15,18-18-1 0,-19 19 1 16,2 0-1-16,16-18 1 0,-16-1-1 0,16 18 1 0,-16 1-1 16,18-18 1-16,-19 1 0 0,18-2 0 0,-1 1-1 15,1 18 1-15,-17-37-1 0,17 20 1 0,-17-1 0 16,15-1-1-16,-15 2 1 0,-2-1 0 0,20 0-1 16,-19-1 1-16,18 1-1 0,-17 1 1 0,16-2-1 0,-16-16 1 15,16 16 0-15,-16-16-1 0,18 17 1 16,-19 0-1-16,-1-17 1 0,2 16-1 0,-2-16 1 0,19-2-1 15,-17 2 1-15,-1-1 0 0,0 1-1 0,1-2 1 16,-1 2-1-16,1-1 1 0,17-17-1 0,-18 18 1 0,0-20 1 16,1 2-1-16,-2 0 0 15,2 0 0-15,-1 0 0 0,1-18-1 0,-1 17 1 0,1-17 0 0,-2 0 0 16,-17 17 1-16,19-34-1 0,-1 17 0 0,-18 0 0 16,19 0 0-16,-18-17 0 0,18 17 0 0,-19-18 0 15,18 0 0-15,1 0 0 0,-19 18 0 0,1-18 0 0,18 2 0 16,-19-2-1-16,0 0 2 0,-17-17-1 15,18 17 0-15,0-18 1 0,0 19-1 0,-1-19 0 16,-17 19 0-16,17-18 0 0,2-1 1 0,-19 2 0 0,18-2 0 16,-18 0 0-16,17 0-1 0,-17 2 1 0,0 17-1 15,0-19 0-15,0 1 1 0,17-1-1 0,-17 1 1 16,0-1-1-16,0 2 0 0,0-1 0 0,0-1 0 16,-17-18 0-16,17 20 1 0,0-1-1 0,-17-1 1 15,-1 2-1-15,18-2 1 0,-19 1-1 0,2-1 0 0,17-16 0 16,-17 16 1-16,-1 1 0 0,0-1 0 15,0 2 0-15,1 15-1 0,0-16 1 0,-19-18-1 0,18 18 0 16,-17-1 2-16,17 1-1 0,0 1 0 0,-16-2 0 16,15 1 0-16,2-1 0 0,-18 2-1 0,16 15 1 15,-15-16 0-15,16 1 0 0,1 15 1 0,-19-16-1 16,18-1 0-16,-18 19 0 0,20-18-1 0,-19-1 1 16,17 1 0-16,-17-1 1 0,0 2-1 0,-1 17 1 15,19-20-1-15,-19 2 0 0,1-1-1 0,0 20 1 0,-1-19 0 16,1-1 0-16,-1 1 0 0,2-1 0 15,-20 1-1-15,37 18 0 0,-19-19 1 0,1 1-1 0,-1-1 2 0,2 19-1 16,-2-19 1-16,2 1 0 16,-1 1-1-16,-1-2-1 0,-18 1 1 0,20-1 0 0,-20 1 0 15,19-1 1-15,-1 2-1 0,-16-20 0 0,16 19 0 16,2-1-1-16,-3 2 1 0,3-20 0 0,-20 20 0 0,21-19 0 16,-3 17 1-16,1-17-1 0,-19 0-1 15,20 0 1-15,-2 1-1 0,-18-2 1 0,2 1 0 0,16 19 0 0,1-20 0 16,-1 0 0-16,2 3-1 15,-20-3 0-15,19 1 0 0,-18-17 1 0,19 18 0 0,-2 16-1 0,-16-17 1 16,16 0 0 0,-17 0-1-16,18 1 0 0,-1 16 0 0,-16-18 0 0,16 3 1 0,1-21-1 0,-1 19 0 15,-16 1 0-15,16-1 0 0,1 0 0 0,-18 18 0 16,-1-19 0-16,3 1 0 0,15 1 0 0,-16-1 0 16,-1 0 0-16,17 1-1 0,-16-2 1 0,15 1 0 15,-15-1 0-15,-1 2-1 0,17-1 1 0,-16 0-1 16,-2 0 1-16,1 0-1 0,19 19 1 0,-19-20-1 15,1 1 1-15,-2 1-1 0,1-1 1 0,0 0-1 0,18-1 0 16,-19 2 1-16,20-1-1 0,-20-1 0 0,-17 20 1 16,19-20-1-16,0 3 0 0,-1-3 1 0,0 0-1 15,0 3 0-15,17-3 1 0,-16 1-1 0,-1-18 0 16,-1 19 0-16,2-1 1 0,-1-1-1 0,-1 1 0 16,2 1 0-16,0-18 0 0,-2 16 1 0,2-17-1 15,16 19 1-15,-17-18-1 0,1 17 1 0,16-1 0 16,-17-16-1-16,0-1 1 0,17 19-1 0,-35-19 1 0,37 18 0 15,-20-18-1-15,3 0 1 0,-2 19 0 16,17-18 0-16,-17 16 0 0,17-16-1 0,-16 16 1 0,-1-15 0 0,-1 16 0 16,2-18 0-16,-1 18 0 0,0-18 0 15,0 19 0-15,0-2 0 0,1 1 0 0,-2-17 0 0,2 18 0 16,16-2 1-16,-35-17-1 0,19 18 0 16,-1 1 0-16,-1-18 0 0,2 16 0 0,-1 0 0 0,-1-15 1 15,2 16-1-15,0-18 1 16,-1 1-1-16,0 16 0 0,0 2 0 0,0-18 0 0,-1-1 0 0,2 18 0 0,-19-1 0 15,18-15 0-15,0-2 0 0,0 18 0 0,0 0 0 16,1-18 0-16,0 19 0 0,-2-2-1 0,-17 1 1 16,18-18 0-16,1 20 0 0,-2-3-1 0,1-16 1 15,-18 16 0-15,37-17-1 0,-20 19 1 0,3-1-1 16,-2-18 1-16,-1 18-1 0,2-16 1 0,-1 15-1 16,-1-16 1-16,2 16-1 0,-1-16 1 0,-1 17-1 15,1-17 1-15,18 17-1 0,-18-18 0 0,1 18 0 16,-1-17 1-16,0 17-1 0,1-1 0 0,-2 1 1 15,1-16-1-15,0 16 0 0,0-18 0 0,0 18 0 16,18-18 1-16,-18 19-1 0,-1-19 0 0,2 18 0 0,0-18 0 16,-19 17 0-16,18 3 0 0,1-3 0 0,-2-16 1 15,1 16-1-15,1 3 0 0,-2-3 0 0,1 0 0 16,0 20 0-16,0-19 0 0,0 18 0 0,-17-18 0 16,18 18 0-16,-1-1 0 0,-1-16 0 0,-16 16 0 15,17 1 0-15,0-1 0 0,0 2 0 0,-18-2 0 0,19 1 0 16,-18-1 0-16,17 1 0 0,-36-1 0 15,36 19 0-15,0-18 0 0,-17 16 0 0,-1-15 0 0,18 16 0 0,0 1 0 16,-18-2 0-16,0 2 0 0,1 0 0 16,18 0 0-16,-1-2 0 0,-18 2 0 0,18 17 0 15,0-18 0-15,0 18 0 0,-18 0 0 0,0 0 0 16,19 0 0-16,-17 0 0 0,15 0 0 0,19 0-1 0,-18 0 1 16,0 18 0-16,18-1 0 0,-18-17 0 15,18 19 0-15,-19-2 0 0,18 0 0 0,2 0 0 0,-2 2 0 16,1-2 0-16,0 19 0 0,-1-20 0 0,20 20 0 0,-20-18 0 15,18 18 0-15,1-1 1 0,0 1 0 0,-1-2 1 16,-1 20-1-16,2-20 0 16,0 19 0-16,17 1-1 0,0-2 2 0,-18 1-1 0,18 1 1 0,0 16 0 15,-18-18 0-15,18 19-1 0,0 0 0 0,18-1 1 16,-18 18-1-16,0-17 1 0,18 0-1 0,-18 0 0 16,17 16 1-16,0 1-1 0,2-17 0 0,-1 17 0 15,-1 0 0-15,18 0 0 0,-17 1 0 0,16-18 0 16,2 17 0-16,-1 0 0 0,0-17-1 0,18 17 1 15,-17-17 0-15,16 17-1 0,-16-18 1 0,16 1-1 16,2 17 0-16,-1 0 0 0,-18-17 1 0,36 17-1 16,-18-17 0-16,17 16 0 0,1-16 0 0,-19 17 0 0,18 0 0 15,1 2 0-15,0-21 0 0,0 20 0 0,17-1 0 16,-1 18 0-16,-16-18 0 0,17-1 0 0,1 21 0 16,0-21 0-16,-1 1 0 0,17 17 0 0</inkml:trace>
  <inkml:trace contextRef="#ctx0" brushRef="#br0" timeOffset="7368.593">12594 11361 153 0,'0'0'0'0,"-36"19"0"15,36-19 2-15,-17 0-1 0,-1 17 1 0,0 0-1 16,0-17 1-16,1 17-1 0,-1-17 0 0,1 18 0 16,17 0 4-16,-19 0 0 0,2 0 1 0,1-2-1 15,-20 4-2-15,18 14 0 0,1-17-1 0,-18 2 1 16,16 16 3-16,2-1 1 0,-18 2-1 0,17-1 0 15,-17 1-3-15,18-2 0 0,-19 2 0 0,18 17 0 16,-17-17 0-16,17 17 0 0,-17-18 0 0,-1 18-1 16,19-18 0-16,-1 1 0 0,1 15-1 0,-19-15 1 0,19 17 0 15,-1 0 0-15,1-17-1 0,-2 16 1 16,2-16-1-16,-1-1 0 0,2 1 0 0,-4 15 0 0,4-14 0 0,16-20 0 16,-17 18 0-16,-1 1 0 0,18-2 0 0,-18-15-1 15,18 16 1-15,0 1 0 0,0-19 0 0,0 18-1 16,0-18 1-16,0 2 0 0,0 16-1 0,18-18 0 15,-18 19 1-15,18-19 0 0,-18 19-1 0,17-18 0 16,-1-1 1-16,4 0-1 0,-4 19 1 16,2-19-1-16,-1 1 0 0,2 18 1 0,-2-18 0 0,1-2 0 0,-1 19 0 15,0-16 1-15,2-19-1 0,-2 17-1 0,18 1 1 16,-16-1 0-16,15-17 2 0,-16 19-1 0,0-19 1 16,17 17 0-16,0-17-2 0,-16 0 1 0,15 0 0 15,-16 0 0-15,18 17 1 0,-2-17-1 0,-15 0 1 16,33 0 0-16,-34 0-1 0,18 0 0 0,-3 0 0 15,3 18 0-15,-1-18 0 0,1 0 1 0,-1 18 0 16,1-18 0-16,-1 0-2 0,1 0 1 0,-1 0 0 16,-1 0 0-16,2 0 0 0,-1 0 0 0,1-18 1 0,17 18-1 15,-18-18-1-15,-17 1 1 0,18 0 0 0,-3-2 0 16,3 2-1-16,-1-18 1 0,1 16 0 0,-18-16 0 16,16 19-1-16,2-20 1 0,-1 0-1 0,1 0 0 15,-1 2 1-15,0-1-1 0,1-1 0 0,-2 2 0 16,-15-2 0-16,16 1 0 0,1-1 0 0,-1 1 0 0,-18-1 0 15,19 19 0-15,-1-18 0 0,0-1 0 16,-1 2-1-16,2-2 1 0,-18 1 0 0,17 18 0 16,1-19-1-16,-2 1 1 0,2-1 0 0,-1 1 0 15,1-1-1-15,-1-16 1 0,-18 16-1 0,19 2 1 0,-18-20-1 0,16 19 1 16,-15-18-1-16,-2 17 1 0,18-16-1 16,-17 16 1-16,0-16-1 0,17 16 1 0,-19-17-1 0,4 18 0 15,-4-19 0-15,2 20 1 0,-1-19-1 0,2 18 1 16,-2-1-1-16,1 1 0 0,-1-1 0 0,0-15 0 15,2 15 0-15,-2 0 1 0,1 0-1 16,-18 19 0-16,17-17 0 0,-17-2 0 0,19 1 0 0,-19-1 0 16,0 1 0-16,0-1 0 0,17 19 0 0,-17-18 0 0,-17 16 0 15,17-15 0-15,0 16 0 0,0 0 0 0,0 0 0 16,0 1 0-16,0 0 0 0,-19-2 0 0,19 2 0 16,-17 0 0-16,17-1 0 0,-18 0 0 15,18 0 0-15,-17 0 0 0,17 18 0 0,-19-16 0 16,19-2 0-16,-17 0 0 0,0 0 0 15,-1 1 0-15,1-1 0 0,-2 1 0 16,2 17 0-16,17-19 0 0,-18 19 0 16,2-17 0-16,-4 17 0 0,20-17 0 0,-16 17 0 15,-1-18 0-15,-1 18 0 0,0 0 0 0,0-18 0 16,1 18 0-16,-1 0 0 0,-18-18 0 16,19 18 0-16,0 0 0 0,-1 0 0 0,0 0 0 15,-17 0 0-15,18 0 0 0,-1 0 0 0,-1-17 0 16,-15 34 0-16,16-17 0 0,-18 0 0 0,19 0 0 15,-19 0 0-15,19 0 0 0,-18 18 0 0,17-18 1 0,-18 0-1 16,19 0 0-16,0 18 0 0,-18-18 0 16,17 18 0-16,-18-18 1 0,19 17-1 0,-18-17 0 0,18 17 0 15,-2 2 0-15,-16-19 1 0,18 17-1 0,-19-17 0 16,19 0 0-16,-1 18 1 0,-18-1-1 0,19-17 0 16,-18 18 0-16,16-18 0 0,-15 18 1 0,16 0-1 15,0-18 0-15,0 16 0 0,1-16 1 0,-18 18-1 0,16-18 0 16,2 18 1-16,0 0-1 15,-1 0 0-15,0-18 1 0,0 17-1 0,-15-17 1 0,14 17-1 0,2 2 0 16,-1-19 1-16,1 17 0 0,-1-17-1 0,-18 17 0 16,19-17 0-16,0 0 1 0,-2 18-1 0,19-18 1 15,-35 0-1-15,18 18 1 0,-2 0-1 0,2-18 1 16,0 0-1-16,-1 18 1 0,1-18-1 0,-2 0 0 0,2 16 1 16,-1-16-1-16,1 19 1 0,-2-19-1 0,2 17 0 15,0-17 1-15,17 18-1 0,-18-1 1 0,0-17-1 16,0 18 1-16,18 0-1 0,-17-18 0 0,-1 18 1 15,1-1-1-15,17 0 0 0,-19-17 1 0,2 19-1 16,17-2 0-16,-16 1 1 0,-2-1-1 0,0 2 1 16,18-2-1-16,-18 0 0 0,1-17 0 0,17 17 1 15,-17 1-1-15,17 0 0 0,-18 0 1 16,-1 0-1-16,2 18 0 0,0-20 0 0,-1 19 0 0,0-16 1 16,0 16-1-16,18-18 0 0,-17 19 0 0,0-1 1 15,-2-18-1-15,2 19 0 0,17-2 0 0,-18 2 0 16,1-18 0-16,-1 17 1 0,0 1-1 0,0-19 0 15,18 19 0-15,-17-19 0 0,0 18 0 0,-2 1 0 16,2-19 0-16,-1 1 1 0,1 18-1 16,17-19 0-16,-19 0 0 0,19 0 0 0,-17 2 0 0,17-2 1 15,-17 1-1-15,17 0 0 0,-18-1 0 16,1 2 0-16,-2-19 0 16</inkml:trace>
  <inkml:trace contextRef="#ctx0" brushRef="#br0" timeOffset="11871.787">10583 13867 93 0,'0'0'0'0,"-19"17"0"0,2-17 0 0,-18 17 0 0,17-17 1 15,0 17-1-15,-15 2 0 0,-3-19 0 0,18 18 0 16,1-18 0-16,-19 17 1 0,18-17 0 16,-16 18 0-16,15-18 0 0,2 18 0 0,-18-18 0 0,-1 18 0 0,19-18 0 15,-18 17 0-15,16-17 1 0,-16 17 0 0,18 2 0 16,-19-2 0-16,19 0-1 0,-1 1 0 0,0-1 1 16,-17 19-1-16,17-19 1 0,-18 1-1 0,19 18 1 15,1-1 0-15,-2-17-1 0,0-1 0 0,0 18 0 16,1-17 0-16,0 18 1 0,-1-19-1 0,-1 19 0 15,2-19 0-15,17 18 0 0,-17-16 0 0,-1 15-1 0,18-17 1 16,0 19 0-16,-18-1 0 0,18-17 0 0,-18 18-1 16,18-2 1-16,0-16-1 0,-17 18 1 0,17-2 0 15,0 2-1-15,-17-1 1 0,17 1 0 0,0-2-1 16,-19 2 0-16,19-1 1 0,-17 1-1 0,17 16 1 16,-18-16-1-16,18 16 1 0,-17-16 0 0,17 18-1 15,-18-19 1-15,18 17-1 0,-18 1 1 0,0 0-1 16,1 0 1-16,0-18 0 0,-2 18 0 0,19 1 0 15,-17-2 0-15,-1-16 0 0,1 16-1 0,-2 1 1 0,19 0 0 16,-17-18 0-16,0 18 0 0,-1-18 1 0,-18 1-2 16,19-1 1-16,-1 1 0 0,18-1 0 0,0-18 0 0,-16 2 1 15,-4 15-1-15,4-17 1 16,16 2-2-16,-17 16 1 0,-1-18 1 0,18 2-1 0,0-2 0 0,0 18 1 16,-18-18-1-16,18 2 0 0,-18-2 0 0,18 1 0 15,0-18 0-15,0 36 1 0,0-19 3 0,0 0 0 16,0-17 0-16,0 18 1 15,-17 0-4-15,17 0 1 0,17-18 0 0,-17 17 0 0,0 0 2 0,18-17 1 16,-18 17 0-16,0-17 0 0,18 19-3 0,-18-19 0 0,18 17 0 16,-1-17 0-16,-1 18 2 0,-16-18 0 0,20 17 0 15,-4-17 1-15,2 0-4 0,-1 0 1 0,2 19 0 16,-2-19 0-16,18 0 2 0,-18 0 0 0,2 0-1 16,-2 0 1-16,18 0-2 0,-16-19 0 0,-2 19-1 15,0 0 1-15,1 0 1 0,0-17-1 0,17 17 0 16,-17-18 1-16,18 18-2 0,-19 0 0 0,18-17 0 15,-17 17 0-15,17 0 1 0,1-19-1 0,-1 2 1 16,0 0-1-16,1 17 0 0,-3-17-1 0,3-1 1 0,-1 0 0 16,1 18-1-16,-1-18 1 0,1 1 0 0,-1 0-1 15,1-2 0-15,-1 2 1 0,-1-1-1 0,2-18 0 16,18 19 0-16,-20-18 0 0,20 18 0 0,-19-2 0 16,18-16 0-16,-19 18 0 0,19-19 0 0,-17 19-1 15,-1-19 1-15,0 1 0 0,18 1-1 0,-17-2 1 16,-1 1 0-16,0-19-1 0,1 20 1 0,-2-20-1 15,20 18 1-15,-18 2-1 0,-19-19 1 0,35 18-1 16,-33-18 1-16,16 18-1 0,0-19 1 0,-1 1-1 0,-16 1 0 16,0 16 0-16,17-17 0 0,-17 0 0 0,18 1 0 15,-19 17 0-15,0-19 0 0,1 1 1 0,0 18-2 16,0-1 1-16,-1-16 0 0,0 16 0 0,2-17 0 16,-1 18 0-16,-1 1 0 0,0-20 0 0,1 18 0 0,0 2 0 15,0-2-1-15,-1-16 1 0,-17 16 0 0,17 1-1 16,-17-1 1-16,0 1 0 0,0 1-1 0,19-3 0 15,-19 3 1-15,0-2-1 0,0 1 0 0,0-1 1 0,0 1-1 16,-19 0 1-16,19 0-1 0,0-1 0 16,0 1-1-16,-17-1 2 0,0 1-1 0,17 1 0 0,-18-2 0 15,0 1 0-15,18 17 0 0,-18-17 1 0,18-2-1 16,-17 3 0-16,0 17 0 0,-1-19 1 0,-1 18-1 16,2-16 1-16,17 15-1 0,-17-16 1 0,-1 18 0 15,-18-1-1-15,19 0 1 0,0 1 0 0,-2 17 0 16,-16-17-1-16,0-1 1 0,-1 0 0 0,2 18 0 15,-1 0 0-15,0-18 0 0,-1 18 0 0,-16 0 0 16,-2 18 0-16,1-18 0 0,0 0 0 0,0 18 0 0,-17 0 0 16,16 16 0-16,2-16 0 0,-1 17 0 0,-17 0 0 15,-1 18 1-15,18-17-1 0,-18 16 0 0,0 2 1 16,19-1-1-16,-1-1 0 0,-1 19 1 0,2-1-1 16,16 1 0-16,-16-18 1 0</inkml:trace>
  <inkml:trace contextRef="#ctx0" brushRef="#br0" timeOffset="28581.997">22101 11873 3 0,'0'0'0'0,"17"0"0"78,2 0 0-78,-2 0 0 16,0 0 0-1,1 0 0-15,0 0 0 16,0 0 0-16,-1-18 0 16,1 18 0-16,-1 0 0 15,2-18 0-15,-2 18 0 0,0 0 0 0,1 0 0 16,-18-18 0-16,18 18 0 0,0 0 0 0,-1 0 0 15,0 0 0-15,2-17 0 0,-1 17 0 0,-1 0 0 16,0-17 0-16,1 17 0 0,0 0 0 0,0 0 0 0,-2 0 1 16,1 0-1-16,2-17 1 0,-2 17-1 0,1 0 1 15,17 0-1-15,-17-19 1 0,17 19-1 0,-18 0 1 16,2-17 0-16,-2 17 0 0,1-18 0 0,-1 18 0 16,2 0-1-16,16 0 1 0,-18 0 0 0,0-17 0 15,2 17 1-15,-2 0 0 0,1 0 0 0,-1 0 0 16,19 0-1-16,-19 17 1 0,1-17-1 0,0 0 1 0,17 18 0 15,-17-18 1-15,-1 0 0 0,2 17 0 16,14-17-1-16,-15 0 0 0,0 19 0 0,17-19 0 16,-18 0 0-16,2 0 0 0,-1 0 0 0,16 17 1 0,-16-17-2 15,0 0 1-15,0 0 0 0,-1 0-1 0,0 17 1 0,2-17-1 16,-2 0 0-16,1 0 1 0,-1 0-1 16,1 0 0-16,0 0 0 0,0 0 0 0,-18-17 0 15,17 17 0-15,0 0 0 0,-17 0 0 0,19-17 0 16,-2 17 0-16,1 0-1 0,-1-19 1 0,-17 2 0 0,19 17-1 15,-19-18 1-15,17 1 0 0,1-2-1 16,-18 19 1-16,0-17 0 0,17 0-1 0,-17-1 0 0,0 1 0 16,17-2 0-16,-17 2 0 0,0-1 0 15,0 2 1-15,0-4-1 0,0 4 0 0,0-20 0 16,0 18 0-16,0 0 0 0,-17 1 0 16,17-17 0-16,0 15 0 0,0 2 0 0,-17-1 0 15,17 1 0-15,-18-2 0 0,18 2 0 16,-17 0 1-16,17-1-1 0,-19 0 0 0,19 0 0 15,-17 1 0-15,-1-1 0 0,18 18 1 0,-17-17-1 16,-2 17 0-16,2-19 0 0,0 19 1 0,17 0 0 16,-36-16 0-16,18 16 0 0,1 0-1 0,17-18 1 0,-18 18-1 15,1 0 2-15,-2 0-1 0,2 0 0 0,0 0 1 16,-19 0-1-16,1 0 0 0,18 0 0 0,-1 0 0 16,-18 0 0-16,19 0 1 0,-1 0 0 15,-18 0-1-15,20 0 0 0,-1 0 0 0,-19 18 1 0,18-18-1 16,-17 16 1-16,17-16 0 0,0 19 0 0,-16-19 0 15,15 0-1-15,-16 17 1 0,18-17-1 0,-19 18 0 0,19-1 2 16,-18 1-1-16,16-18 1 0,-16 0 0 16,-1 18-2-16,19-18 1 0,-18 0 0 0,-1 18 0 0,1-18 0 0,18 0 1 15,-2 0-1-15,-14 0 0 0,-3 0 0 16,1 0-1-16,18 0 1 0,-20 0 0 0,3 0 1 0,16 17 0 16,0-17 0-16,0 0 0 0,-16 0-1 15,15 0 0-15,2 0 0 0,-1 17 0 0,1-17 2 0,-19 0-1 16,18 0 0-16,1 0 1 0,0 0-2 0,-2 19 0 15,2-19 0-15,-18 0 0 0,16 0 1 0,2 17 0 16,0-17 0-16,-1 0 1 0,1 0-3 0,-2 0 1 0,19 0 0 16,-17 0 0-16,-1 0 1 0,18 0 0 0,-16 0-1 15,16 0 1-15,-20 0-1 0,20 0-1 16,0 0 1-16,-16 0 0 0,16 0 0 0,-17 0 0 0,17 0 0 16,0 18 0-16,0-18 0 0,-18 0-1 0,18 0 0 15,0 0 1-15,-18 0 0 0,18 17 0 0,0-17 1 16,0 0-1-16,0 19-1 0,0-19 1 0,-18 0 0 15,18 17-1-15,0 0 2 0,0-17 0 0,0 17 0 16,0-17 0-16,0 18-1 0,0-18 0 0,0 18 0 16,0-18 0-16,0 18 1 0,0 0 0 0,18-2 1 0,-18-16-1 15,0 20-1-15,18-4 0 0,-18-16 0 0,0 18 0 16,0-1 1-16,0-17 0 0,18 19 0 0,-18-2 1 16,0 1-3-16,17-1 1 0,-17 0 0 0,16 2 0 15,-16-2 0-15,0 1 1 0,20-1-1 0,-20 2 1 16,0-2-2-16,16 0 1 0,-16 0-1 0,18-17 1 0,-18 18 0 15,0 0-1-15,17 0 1 0,2 17 0 16,-2-16-1-16,-17-2 0 0,18 0 0 0,-1 19 0 0,0-19 0 16,2-17 1-16,16 18-1 0,-18-1 0 0,2 0 0 15,15-17 0-15,-16 19 0 0,0-19 0 0,17 0 0 0,-17 0 1 16,18 0-1-16,-2 0 0 16,2 0 0-16,-18 0 0 0,16-19 0 0,-15 19 0 0,16 0 0 0,0-17 0 15,1 0 0-15,-3 17 0 0,-14-18-1 16,16 18 1-16,0-17 0 0,-17 17 0 0,17-19-1 0,1 2 1 15,-19 17 0-15,18-17 0 0,-16 17-1 0,16-17 1 16,-18 17-1-16,19-19 1 0,-1 19-1 0,-18-17 1 16,19 17-1-16,-1-18 1 15,1 18-1-15,-19 0 1 0</inkml:trace>
  <inkml:trace contextRef="#ctx0" brushRef="#br0" timeOffset="31106.834">28256 11414 97 0,'0'0'0'0,"-16"0"0"0,-1 0 17 0,17 0 0 15,-19 0 0-15,19 0 0 0,-17 0-12 0,-1 0-1 16,18 0 0-16,0-17 1 0,-17 17 2 0,17 0 0 0,0 0 0 16,-18 0 0-16,0 0-3 0,0 0-1 0,1 0 0 15,0 0 1-15,-19 0 0 0,18 0 0 0,1 0 0 16,-2 0 0-16,2 0-2 0,0 0 1 0,-18 0-1 15,16-17 1-15,2 17-1 0,-1 0 0 0,1 0-1 16,-2 0 1-16,2 0 0 0,0-19-1 0,-1 19 0 16,0 0 1-16,0 0-1 0,1 0 1 0,-18 0-1 15,16 0 1-15,2 0-1 0,1 0 0 0,-2 19 0 0,-18-19 0 16,2 0 0-16,16 0 0 0,-18 17 0 0,1-17 0 16,17 17-1-16,-17-17 1 0,-1 0-1 0,1 17 1 15,18-17 0-15,-19 18-1 0,18-18 1 0,-16 18 0 16,-2-18-1-16,18 0 1 0,-18 0 0 0,19 18-1 15,-18-18 1-15,18 0 1 0,-19 0-1 0,2 0 0 16,14 0 0-16,-13 18 0 0,15-18 0 0,-18 0 0 16,19 0 1-16,-18 16-1 0,-1-16 1 0,19 0-1 15,-1 0 0-15,-18 20 0 0,19-20 0 0,0 16 0 0,-1-16 0 16,-1 0 1-16,-15 18-1 0,16-18 1 0,0 17-2 16,0 2 1-16,18-19 1 0,-17 17-1 0,0 1 0 15,-2-1 1-15,19 0-1 0,-17 2 0 16,17-2 0-16,-18 1 0 0,18-1 0 0,0 2 1 0,0-2-1 0,0 0 1 15,0 0-1-15,0 1 1 0,-17 18-1 16,17-18 0-16,17-1 0 0,-17 2 0 0,18-19 2 0,-18 17-1 16,0 0 1-16,0 0-1 0,17 2 0 0,-17-2 0 15,19-17-1-15,-19 18 1 0,17 16 0 0,0-34 0 16,1 19 0-16,0-2 0 0,0 1-1 0,-1-1 0 0,0 2 1 16,2-19-1-16,-1 17 0 0,-1 0 1 0,0 0-1 15,19 2 1-15,-18-19-2 0,16 17 2 0,-15 1-1 16,-2-18 0-16,18 18 0 0,-17-18 0 0,18 17 1 15,-19-17-1-15,19 0 0 0,-2 19 0 0,-17-19 0 16,19 0 0-16,-18 0 0 0,16 0 0 0,2 0 0 16,-1 0 0-16,1 0 0 0,-1 0 0 0,-17 0 0 15,17-19 0-15,0 19 0 0,1 0 0 0,-1-17 0 16,1 17 0-16,-2-18 0 0,-15 18 0 0,16-18 0 16,0 18-1-16,1-17 2 0,-20 17-1 0,20-19 0 15,-1 19 0-15,-18-17 0 0,1 17 0 0,18-17-1 0,-19 0 2 16,19 17-1-16,-19-19 0 0,18 19 0 15,-16-17 0-15,16-1 0 0,-18 1 0 0,19 17 0 0,-19-19 0 16,1 2 0-16,18 17 0 0,-19-17 0 0,0-1 1 16,1 1-1-16,18-2-1 0,-19 2 1 0,1 0 0 15,-1 17 1-15,19-17-1 0,-20-2 0 0,2 19 0 16,-18-17 0-16,18-1 0 0,0 18 0 0,-1-18 0 0,0 18 0 16,-17-18 0-16,19 18 0 0,-19-18 1 15,18 18-2-15,-18 0 1 0,17-17 0 0,-17 17 0 0,17-17 0 16,-17 17 0-16,18-17 0 0,-18 17 0 0,18-19 0 15,-18 19 0-15,0-17 0 0,18 17 0 0,-18-18 0 0,0 18 0 16,0-17 0-16,17 17 0 0,-17-19-1 0,0 2 1 16,0 17 0-16,0-17 0 0,17 17 0 0,-17-18 0 15,0 1-1-15,0 17 1 0,0 0 0 0,0-19 0 0,0 19 0 16,0 0 0-16,0-17 0 0,0 17 0 16,0 0 0-16,0 0 0 0,0 0 0 15,0-18 0-15,0 18 0 0,0 0 0 0,0 0 0 16,0-16-1-16,0 16 1 0,0-20 0 0,0 20 0 15,0-16 0-15,0 16 0 0,-17-18-1 16,17 0 1-16,0 18 0 0,-17-18-1 0,17 18 1 16,-18-18 0-16,18 1 0 0,-18 0-1 0,18 17 1 15,-18-17 0-15,18-2 0 0,-17 2 0 0,0-1-1 16,-20 1 1-16,20-2 0 0,17 19 0 0,-17-17 0 0,-19 17 0 16,18-17-1-16,2 17 1 0,-20 0-1 15,19-18 1-15,-18 0 0 0,17 18 0 0,-18 0-1 0,2 0 1 16,15 0 0-16,2-18-1 0,-18 18 1 0,-1 0 0 15,1 0 0-15,18 0-1 0,-19 0 1 0,1 0 0 16,-1 0 0-16,19 0 0 0,-19 0-1 0,1 0 1 16,0 18 0-16,16-18 0 0,-14 18 0 0,-3-18 0 15,1 18 0-15,0-1 0 0,-1 0-1 0,1-17 1 0,-1 19 0 16,2-2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57:0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19897 13320 3 0,'0'0'0'0,"35"0"0"94,-18-19 0-94,1 19 0 0,-18 0 5 0,18 0 1 16,0 0-1-16,-18-17 0 0,16 17-2 0,1 0 0 15,-17 0 0-15,19-18 0 0,-19 18 1 0,17 0 0 16,-17 0-1-16,18 0 1 15,-1-16-2-15,-17 16 1 0,18 0-1 0,-18 0 0 0,18-18 0 0,0 18 1 0,-1 0-1 16,0-18 0-16,2 18-1 0,-2 0 1 0,1-18 0 16,-18 18-1-16,36-18 1 0,-19 18 0 0,1-17-1 15,-1 17 1-15,0 0-1 0,2-19 0 0,-2 2 0 16,1 17 1-16,18 0-1 0,-19-17 0 0,0 17 1 16,1-17-1-16,0 17 0 0,0-18 0 0,17 18 0 15,-18-18 0-15,2 18 1 0,-2 0 0 0,-1 0 1 16,2-18-1-16,0 1-1 0,0 17 1 0,-1-17-1 15,0 17 1-15,20 0 3 0,-20-19-1 0,0 19 1 16,1-17-1-16,18 17-1 0,-19 0-1 0,0-18 1 0,19 18-1 16,-18-17 3-16,-1 17 0 0,19 0 0 0,-18-19 0 15,-1 19-2-15,0-17 0 0,19-1 0 0,-18 18-1 16,18-17 1-16,-19 17 0 0,1-17 0 0,-1 17 0 16,0-19-1-16,2 2 0 0,16 17 0 0,-19-18 0 15,3 18 1-15,-2-17-1 0,18 17 1 0,-17-19-1 16,0 2 0-16,17 17 0 0,-18-17-1 0,2 0 1 0,15 17 0 15,-16-19 1-15,0 19-1 0,17-17 0 16,1-1-1-16,-18 18 1 0,-1-17 0 0,18 0-1 0,-17 17 1 16,0-20-1-16,16 4 1 0,-15 16-1 0,-2-18 1 15,1 18-1-15,-1-17 0 0,1-2 0 0,18 19 2 16,-19-17 0-16,19-1 0 0,-20 1 0 0,2 17-1 16,18-19 0-16,-19 2 0 0,1 0 0 0,-1-1 0 0,0 1 1 15,2-2-1-15,-2 2 0 0,18 0 0 16,-16 0-1-16,-2-2 1 0,0 2 0 0,1-1 0 0,0 0-1 15,0 1 1-15,17-2 0 0,-35 2-1 0,36 0 0 16,-19 17 0-16,0-17 1 0,1-2-1 0,0 2 0 0,0-1 0 16,-1 1 0-16,0-2 0 0,2 19 0 0,-1-17 0 15,-1 0-1-15,-17-1 1 0,17 18 0 0,1-17-1 16,0 17 1-16,-18-19-1 0,18 2 1 0,-2 17-1 16,-16-17 1-16,17 0-1 0,2-2 1 0,-2 19-1 15,1-17 1-15,-1-1-1 0,1 0 1 0,0 0-1 16,0 0 1-16,-1 1-1 0,0 0 0 0,2 0 0 15,-2-2 1-15,1 2-1 0,-1-1 1 0,2 1-1 16,-2-2 0-16,1 2 1 0,-1 0 0 0,0-1-1 16,2 1 1-16,-2-2-1 0,1 2 0 0,-1-1 1 0,-17 2-1 15,19 16 1-15,-2-20 0 0,0 4 0 0,-17-2 0 16,18 0-1-16,0 18 1 0,0-18 0 0,-1 18 0 16,1-18-1-16,-1 1 1 0,2 17 1 0,-19-17-1 15,17 0 0-15,-1-2-1 0,2 2 1 0,18-1 0 0,-19 18 0 16,0-17 1-16,2-2 0 0,-1 2 0 15,-1 0-1-15,0-1 0 0,1 0 0 0,0 0 0 0,0 1 1 16,-1-1 0-16,0 1-1 0,19-2 1 16,-18 3-1-16,-1-2 1 0,1 18-1 0,0-36 0 0,0 36 1 0,-1-18 1 15,0 1-1-15,2 0 0 0,-2-2-1 16,1 19 1-16,-1-17-1 16,2 0 1-16,16-1 0 0,-18 18 1 0,0-18-1 0,19 0 1 0,-18 0-2 15,-2 2 1-15,3 16 0 0,-2-18-1 0,18 18 1 0,-17-18 0 16,0 0 0-16,-1 18 0 0,1-17 0 0,18 17-1 15,-19-18 1-15,0 1-1 0,19-2 1 0,-18 19-1 0,16-17 1 16,-15 0 0-16,-1-1-1 0,-1 0 1 16,0 0-1-16,1 1 0 0,18 17 0 0,-19-17 1 0,0-2-1 15,2 2 0-15,-2 17 0 0,1-17 0 0,17-1 0 16,-17 0 0-16,0 0 0 0,15 0 0 0,-13 18 0 16,14-16 1-16,-17-2-2 0,2 0 1 0,-2 0 0 15,18 1 0-15,-18-1 0 0,19 18 0 0,-18-18-1 16,-1 0 2-16,19 18-2 0,-19-17 1 0,1 0-1 15,0-1 1-15,0 18 0 0,17-18 0 0,-18 0 0 16,19 1-1-16,-19 0 1 0,1-2 0 0,18 19-1 0,-19-17 1 16,19 0-1-16,-18-1 1 0,-1 0 0 0,18 0 0 15,-17 18-1-15,0-18 1 0,15 1-1 0,-14 0 1 16,16 17 0-16,-18-19-1 0,19 19 1 0,-18-17 0 16,-1 17-1-16,0-17 1 0,2-1-1 0,16 18 1 15,-18-18 0-15,19 0-1 0,-18 1 1 0,16 0 0 16,2-1-1-16,-18 0 1 0,-1 0 0 0,2 1-1 0,15 0 1 15,-16-2 0-15,0 2 0 0,17 0 0 16,-17 17 0-16,18-18-1 0,-19-1 1 0,17 2 0 16,-16-1 0-16,17 1 0 0,-18 0 0 0,20-2 1 0,-20 2-2 15,18 0 1-15,-17-1 0 0,17 0 0 0,1 0 0 16,-19 1 0-16,18 17-1 0,-17-17 1 16,0-1 0-16,0 0-1 0,16 0 1 0,-15 1 0 0,16-1-1 15,-18 0 1-15,19 0 0 0,-18 1-1 0,16 0 1 16,-15-2-1-16,-2 2 1 0,1-1-1 0,17 1 1 0,-18 0-1 15,0-2 0-15,1 2 1 0,0 0-1 16,0-1 1-16,-1 0-1 0,18 0 0 0,-16 1 1 16,-2 0-1-16,18-2 0 0,1 2 1 0,-2-1-1 15,-15-17 0-15,-1 17 1 0,16 0-1 0,-16 1 0 0,0 0 0 0,17-2 0 16,-18 2 0-16,2-1 0 0,16 1 0 0,-18-2 0 16,19 2 1-16,-18 0-1 0,15 0 0 15,-13-1 0-15,-4 0 0 0,19 0 0 0,-16 0 0 0,-2 2 0 16,18-4 0-16,-18 4 0 0,2 16 0 0,-2-18 0 15,1 1 0-15,18-1 0 0,-19 0 0 0,18 0 0 16,-35 1 0-16,18 0 0 0,0-2 0 16,-1 2 0-16,1 17 0 0,-18-18 0 0,17 1 0 15,2-2 0-15,-2 2 0 0,0 0 0 0,1 0 0 0,0-1 0 16,0-1 0-16,-1-16 0 0,0 18 0 16,2-2 0-16,-1 2 0 0,-1 0 0 0,0 0 0 15,-17-2 0-15,18 2 0 0,0-1 0 0,0 1 0 0,-2 0 0 16,1-2 0-16,2 2 0 0,-19-1 0 0,17 1 0 15,1-2 0-15,-1 2 0 0,1 17 0 0,0-17 0 0,0-1 0 16,-18 1 0-16,17-2 0 0,0 2 0 16,2-1 0-16,-2 1 0 15,-17 17 0-15,18-19 0 0,-18 2 0 16,17 0 0-16,2-19 0 0,-19 19 0 0,17-1 0 0,1 1 0 16,-1 0 0-16,-17-2 0 0,17 2 0 0,-17-1 0 15,19 18 0-15,-19-17 0 0,0-2 0 0,17 19 0 0,-17-17 0 16,18 17 0-16,-18-18 0 0,0 1 0 15,17 17 0 1,-17-18 0-16,19 18 0 0,-19-18 0 0,17 1 0 16,-17-1 0-16,17 18 0 0,-17-17 0 0,18 17 0 0,-18-19 0 15</inkml:trace>
  <inkml:trace contextRef="#ctx0" brushRef="#br0" timeOffset="15028.406">8061 7375 3 0,'0'0'0'0,"17"-19"0"15,0 19 0 1,1 0 0-1,0 0 0-15,0 0 0 0,-1 0 1 16,0 0-1-16,2 0 1 16,-19 0 0-16,0 0 0 0,17 0 1 0,-17 19-1 15,0-19 0-15,18 0 0 0,-18 0 0 0,0 17 0 16,17-17 1-16,-17 0-1 0,0 0 1 0,0 0 0 16,18 0-1-16,-18 18 0 0,18-18 0 0,-18 0 1 0,0 17-1 0,18-17 1 15,-18 0-1-15,0 0 1 16,0 17-1-16,17-17 0 0,-17 0 0 0,0 0 1 0,17 0-1 15,-17 19-1-15,19-19 1 0,-19 0 0 0,17 17 0 0,-17-17-1 16,18 17 1-16,-18-17 0 0,17 0 0 16,-17 18 0-16,19-18 0 0,-2 0-1 0,1 19 1 15,-1-19 0-15,0 0 0 0,2 0 0 16,-2 17-1-16,-17-17 1 0,18 0 0 0,-2 0-1 16,3 0 1-16,-2 0-1 0,0 0 1 0,1 0 0 15,0 0 0-15,0 17-1 0,-1-17 0 0,-17 0 1 16,18 0-1-16,-1 0 1 0,2 17-1 0,-2-17 1 15,0 0-1-15,-17 0 1 0,18 0-1 16,-18 19 0-16,18-19 1 0,0 17-1 0,-1-17 1 16,0 0-1-16,-17 0 0 0,19 18 0 15,-1-18 1-15,-1 0-1 0,0 17 0 16,1-17 0-16,0 0 1 0,-18 18-1 16,18-18 0-16,-1 0 1 0,0 0-1 15,2 18 0-15,-2-18 0 0,1 17 1 16,-1-17-1-16,1 0 0 0,0 18 0 0,0-1 0 15,-18-17 1-15,17 0-1 0,-1 0 0 16,-16 19 0-16,20-19 0 0,-4 0 0 16,-16 17 0-16,18-17 0 0,-1 18 1 0,-17-1-1 15,19-17 0-15,-2 0 0 0,-17 19 0 0,18-19 1 16,-18 17-1-16,17-17 0 0,0 17 0 16,2-17 0-16,-19 18 0 0,17-18 1 15,1 17-1-15,-1-17 0 0,2 0 0 16,-19 19 0-16,17-19 1 0,0 17-1 15,1-17 0-15,0 0 0 16,-18 0 1-16,18 17-1 0,-1-17 0 16,-17 17 0-16,18-17 0 0,-18 19 1 15,17-19-1-15,2 0 0 0,-19 17 0 16,17-17 1-16,0 0-1 0,1 18 0 16,0-18 0-16,-18 17 0 0,18-17 0 15,-18 19 0-15,17-19 0 0,-17 17 0 16,17-17 1-16,-17 18-1 15,19-18 0-15,-19 17 0 0,18-17 0 0,-18 17 0 0,0 2 0 16,17-19 0 0,-17 17 0-16,0-17 1 0,17 18-1 0,-17-1 0 15,18 2 0-15,-18-2 0 0,18 0 0 16,-18 1 0-16,18-1 0 16,-18 2 0-16,0-2 0 0,0 0 0 15,0 0 1-15,16 2-1 0,-16-2 0 0,0 1 0 16,0-1 0-16,0 2 0 0,0-1 0 0,17-1 0 15,-17 0 0-15,0 0 0 0,0 2 0 16,0-2 0-16,19 1 0 0,-19-1 0 0,0-17 1 16,0 19-1-16,0-2 0 0,17-17 0 0,-17 17 0 15,0 1 0-15,18 0 0 0,-18 0 0 16,17-1 0-16,-17 1 0 0,0-18 1 16,18 16-1-16,-18 4 0 15,18-4 0-15,-18 2 0 16,18-18 0-16,-18 18 0 0,17-18 0 0,-17 18 0 15,17-18 0-15,-17 18 1 16,19-18-1-16,-2 17 0 0,1-17 0 16,-18 17 0-16,17 0 0 15,-17-17 1-15,19 19-1 0,-2-2 0 16,-17 1 0-16,18-1 0 16,-18 2 0-1,17-19 0-15,-17 0 0 0,0 17 0 0,17 0 0 16,-17 1 0-16,19-18 0 0,-19 18 0 15,0 0 0-15,17-18 0 0,-17 17 0 16,18 1 0-16,-1-1 0 16,-17 2 0-1,19-19 0-15,-2 17 0 16,0-17 0-16,-17 17 0 16,18-17 0-16,0 0 1 15,-18 18-1-15,18-18 0 0,-1 0 0 16,1 0 0-1,-1 0 0-15,2 0 1 16,-2 0-1-16,-1-18 0 0,2 18 0 16,0-17 0-16,0 17 0 15,-18-17 0-15,17 17 0 0,0 0 0 16,-17-19 0-16,19 2 0 0,-1 17 1 16,-18-18-1-16,17 18 0 0,-17-17 0 0,17 17 1 15,-17-18-1-15,18 18 0 0,-18-18 0 0,18 18 0 0,-18-18 1 16,18 18-1-16,-18-17 0 0,17 17 1 15,-17-17-1-15,17 17 0 0,-17-19 1 0,19 19-1 0,-19-17 0 16,17 17 1-16,-17-18-1 0,18 1 1 16,-1 17-1-16,-17-19 0 0,18 19 1 0,0-17-1 0,-18 17 1 15,18-17-1-15,-1 0 1 0,0 17-1 0,2-18 1 16,-2 0 0-16,1 18-1 16,-1-18 1-16,2 0-1 15,-2 18 1-15,-17-16-1 0,18-4 0 0,-1 20 0 16,0-16 1-16,2-2-1 0,-2 1 1 15,1-1-1-15,-2 18 0 16,-16-18 1-16,19 0-1 0,-2 1 0 16,-17 0 0-16,17 17 1 0,-17-19-1 15,18 19 0-15,0-17 0 0,-18-1 0 0,18 18 0 16,-18-17 1-16,17-2-1 0,1 2 0 0,-18 0 0 16,17 0 0-16,2-1 0 0,-19-1 0 15,17 19 1-15,-17-17-1 0,0-1 0 0,17 18 0 16,1-17 0-16,0-2 0 0,-18 2 0 0,18 0 0 0,-1 0 1 15,0-2-1-15,-17 2 0 0,19-1 0 0,-1 1 0 16,-18 0 0-16,17-2 0 0,0 2 0 16,-17-1 0-16,18 1 0 0,0-2 0 0,0 2 0 0,-1 17 0 15,-17-17 0-15,17-1 0 0,-17 1 0 0,19-2 1 16,-2 2-1-16,1-1 0 16,-18 1 0-16,17-2 0 0,1 2 0 0,-18 0 1 0,18 0-1 15,0-2 0-15,-18 2 0 0,17-18 0 0,-1 18 0 0,-16-2 0 16,20 2 0-16,-4 17 1 0,-16-18-1 0,0 1 0 0,18 17 0 15,-18-19 0-15,17 19 0 0,-17-17 1 16,19-1-1-16,-2-17 0 0,1 17 0 16,-1 1 1-16,0-1-1 0,-17 1 0 0,19-2 0 15,-2 2 1-15,1 17-1 0,-18-17 0 16,17 0 1-16,2 17-1 0,-19-19 0 0,17 1 1 0,0 1-1 16,1 17 1-16,0-17-1 0,0-2 0 0,-1 2 1 15,1 0 0-15,-1-1 0 0,19 1 1 0,-19-2-2 16,1 2 1-16,0-1 0 0,0 1 0 0,-1-2 0 0,0 2 1 0,2 0-1 15,16-1 0-15,-18 1 0 0,1-2 0 0,0 2 0 16,0 0 0-16,-2-1 0 0,1 0 0 0,19 0 0 16,-18 1 0-16,-1-1 0 0,1 0 0 0,18 1 0 15,-19 0 0-15,0-1 0 0,19 1 0 16,-18-2 0-16,-1 19 0 0,19-17-1 16,-18 17 1-16,-1-18 0 0</inkml:trace>
  <inkml:trace contextRef="#ctx0" brushRef="#br0" timeOffset="19622.651">13263 7798 122 0,'0'0'0'16,"-17"0"0"-1,0 0 0-15,-1 0 0 0,0 0 0 0,0 0 0 0,1-18 0 16,0 18 0-16,-1 0 1 15,-1 0-1-15,2 0 1 0,0 0-1 0,-1 0 0 16,0 0 0-16,0 0 2 0,2 0-1 0,-1 18 1 16,-2-18 0-16,2 0-1 0,-18 17 0 0,17-17 0 15,-18 19 0-15,19-19 1 0,-19 0 0 0,19 0 1 16,-18 17-1-16,-1-17-1 0,19 17 1 0,-18-17-1 16,-1 18 1-16,1-18-2 0,16 17 1 0,-15 2-1 15,16-2 1-15,-18 0-1 0,1 0 1 0,18 2-1 0,-19-2 1 16,2 1-1-16,16-1 0 0,-17 2 1 0,0 16-1 15,16-18 0-15,-15 0 1 0,-2 2-1 0,1-2 1 16,-1 1-1-16,19-1 1 0,-18 19-1 0,-1-19 1 16,1 1-1-16,18-1 1 0,-19 19-1 0,18-19 1 15,-18 19-1-15,19-19 1 0,-18 18 0 0,-1 2 0 16,19-3-1-16,-17-17 1 0,-2 19 0 0,1-1-1 0,-1 1 1 16,19-1 0-16,-18 1 0 0,-18-19 0 15,35 37 0-15,-18-20 0 0,2-16 0 0,-3 18-1 0,3-2 3 16,16 2-1-16,-18-1 0 0,2 1 1 0,-2-2-2 15,18 2 1-15,-17-1 0 0,-1 19-1 0,2-20 2 0,-1 2 0 16,0-1 0-16,-1 1 0 0,1-2-1 16,18 1 0-16,-19 1 0 0,1 17 0 0,-1-18 0 0,19 1 1 15,-19 16 0-15,18 2-1 0,-17-1 0 16,18-19 0-16,-2 1-1 0,2 19 1 0,0-1 0 0,-1-18 1 16,0 1-1-16,0 16 0 0,1 1 0 0,0-17-1 0,-1 16 0 15,-1 19 1-15,19-18 0 0,-17 0 0 0,17-1-1 16,-17 19 1-16,-1-17-1 0,18-2 1 15,-18 18-1-15,0 1 0 0,2-18 1 0,16 18-1 0,-17 0 0 16,-2-1 0-16,19 1 0 0,-17-19 0 0,17 2-1 16,-18 16 1-16,1-17 0 0,17 18 0 0,-18-19-1 15,0 18 1-15,0 2 0 0,18-20-1 16,0 2 1-16,-17-2 0 0,0 19-1 0,17-1 1 0,0-17-1 16,-19 0 1-16,19 0-1 0,0-17 1 0,0 16-1 0,-17 1 1 15,17 1-1-15,17-3 0 0,-17 3 0 0,0 17 1 16,0-18-1-16,19-1 0 0,-19 19 0 0,17-18 0 15,-17 18 0-15,17-19 1 0,1 18-1 0,0-16 0 16,0 16 0-16,-1 1 0 0,1-17 0 0,-1 16 1 16,2-18-1-16,-2 1 0 0,17 1 0 0,-16-20 0 15,17 20 0-15,-18-2 0 0,20-16 0 16,-3 17 0-16,20-18 0 0,-20-1 0 0,2 3 0 0,-1-2 0 16,19 1 0-16,-1-19 0 0,-1 18 0 0,2-17 0 0,16-1 0 15,-36 1 0-15,37-1 0 0,-18-17 0 16,18 19 0-16,-18-19 0 0,18 0 0 0,-1 17 0 0,19-17 0 0,-19 0 0 15,-1-17 0-15,2 17 0 0,0 0 0 16,0 0 0-16,-1-19 0 0,19 19 0 0,-1-17 0 0,-18 17 0 16,1-18 0-16,-1 18 0 0,1-17 0 0,0-1 0 15,-1 0 0-15,1 1 0 0,0 0 0 0,0-1 0 16,-1 0 0-16,0-17 0 0,0 17 0 0,-17 18 0 16,18-36 0-16,0 19 0 0,17 0 0 0,-17-1 0 15,-1 18 0-15,1-18 0 0,0 0 0 0,-1 1 0 16,18 17 0-16,-17-17 0 0,-1-2 0 0,1 2 0 0,17-1-1 15,-36 1 1-15,37-2 0 0,-36 2 0 0,17-1-1 16,1 2 1-16,-1-20-7 0,-16 18-1 0,16 0 0 16,-17-18 1-16,17 2 3 0,-16-1 1 0,-1 17 0 15,-1-17-1-15,2-1-2 0,-21 1 0 0,21-1 0 16,-19 1 0-16,18 1 3 0,-17-2 0 0,16-18-1 16,-16 20 2-16,-1-19-3 0,1 1 0 0,-1-2 0 15,-18 1 0 1,19-18 3-16,-1 19-1 0,-17-18 0 0,0-2 1 0,-1 2-3 0,1-1 2 0,18-17-1 0,-19 18 0 31,-1-1 1-31,2 0 1 0,-18 1 0 0,18-18-1 0,0 17 1 0,-18 1 0 0,0-2 0 0,17-15 0 16,-17 16 1-16,0-17-1 0,17 18 1 0,-17-19 0 15,0 1-1-15,0 18 1 0,-17-1 0 0,17-17 0 16,-17 0 0-16,17 35 0 0,-18-35 0 0,0-1 0 0,0 19 1 16,2-1-1-16,-20 1 1 0,1-19-1 15,18 19 1-15,-19-1-1 0,-16 0 1 0,16-16 0 0,1 15 0 16,-1 2 0-16,-16-1 0 0,-2-17 0 15,18 17 0-15,-16 1 0 0,-1-1 0 0,-1 1 0 0,3-1 2 0,-2 1 1 16,-1 0-1-16,2-1 1 16,-1 1-2-16,0 16 1 0,0-16 0 0,-17 17-1 0,16 0 1 0,1 0 1 15,1-1-1-15,-2 20 0 16,18-20 0-16,-15 19-1 0,15-1 0 0,-16 2 1 0,16-2 14 0,1 19 1 16,-1-18-1-16,2-1 0 0,-3 19-11 0,3-1-1 15,-2 1 1-15,-16-19-1 0,16 19 7 0,18-1 0 0,-17 1 0 16,-1-2 0-16,2 19-8 0,-1-17 1 0,0 17 0 15,-1 0 1-15,1 0 6 0,-1 0 0 0,1 0 0 16,-18 0 1-16,0 17-8 0,18 2 0 0,0-2 0 16,-18 1 0-16,-1 16 6 0,20-15-1 0,-3 33 0 15</inkml:trace>
  <inkml:trace contextRef="#ctx0" brushRef="#br0" timeOffset="21183.795">7372 7392 21 0,'0'0'0'0,"-36"-17"0"0,19 17 38 0,1 0 0 15,-20-19 0-15,18 19 0 16,1-17-35-16,-18-1 0 0,16 1 0 0,-15 17-1 0,-2-19 8 0,1 2 1 0,-1 0-1 15,1-1 0-15,0 18-6 0,-1-17 0 0,2-2 0 16,-2 2 0-16,-18 17-2 0,37 0 0 0,-18-17 0 16,-1 34 0-16,1-17 0 0,-1 17-1 0,3 2 0 15,-21-19 1-15,19 17-2 0,18 18 0 0,-36-18 1 16,17 2-1-16,-16 16 0 0,15-18 0 0,-15 19 1 16,16 16-1-16,-17-16 0 0,18-1 0 0,0 1 0 15,-1 17 0-15,2-1 0 0,-19 1 0 0,17 1 0 16,-16-2 0-16,16 1 0 0,1 1 0 0,-1 16 0 15,2-18 0-15,-20 2 0 0,37-1 0 0,-18-1 0 0,-1 1 0 16,1 1 0-16,17-3 0 0,0 20 0 0,-16-17 0 16,16 16 0-16,18-16 0 0,-19-2 0 0,2 19 0 15,17-19 0-15,-17 2 0 0,17 15 0 0,-18-15 0 16,18 16 0-16,0 1 0 0,0-17 0 0,0 16 0 16,0 1 0-16,0-19 0 0,0 18 0 0,18 1 0 15,-18 17 0-15,17-17 0 0,-17-1 0 0,0 2 0 0,17 15 0 16,2-33 0-16,-19 16 0 0,18 18 0 15,-1 1 0-15,-17-19 0 0,17 1 0 0,1 17 0 0,-18-17 0 16,18-1 1-16,0 18-1 0,-1 0 0 0,0-17 0 16,2 0 0-16,-2 17 1 0,1-1-1 0,-1-15 0 15,19-2 1-15,-18 18-1 0,16 0 0 0,-15 0 1 16,-2-18-1-16,18 20 0 0,-16-2 1 0,16 0-1 0,-18-18 1 16,0 19-1-16,19-1 1 0,-2 0-1 0,-15-18 1 15,15 1-1-15,-16 17 1 0,18-17-1 0,-1 17 1 16,1-17-1-16,-2-1 1 0,2 1-1 0,-1-1 1 15,1-16-1-15,-1 15 0 0,0-15 0 0,1-1 1 0,-2 18-1 16,2-1 0-16,-18-17 0 0,17-1 1 0,1 2-1 16,-3-2 0-16,3-16 0 0,-1 17 0 15,1-18 0-15,-1-1 0 0,18 3 0 0,1 16 0 0,-20-18 0 16,20 0 0-16,-2 0 0 0,1 0 0 0,-17 1 0 16,35-19 0-16,-19 19 0 0,-16-36 0 0,34 18 0 15,-18-1 0-15,19-17 0 0,0 0 0 0,0 0 0 16,-1 0 0-16,-16 0 0 0,-2 0 0 0,19 0 0 15,-2-17 0-15,-15-1 0 0,17 0 0 0,-1 18 0 16,1-18 0-16,-1 1 0 0,0 0 0 0,1-2 0 0,-17 2 0 16,16-1 0-16,0 1 0 0,1-1 0 0,0 0 0 15,-1 18 0-15,-18-17 0 0,2 0 0 16,17-1 0-16,-18 0 0 0,17 0 0 0,-17 1 0 0,-1-1 0 16,19 18 0-16,-19-19 0 0,2 2 0 0,-1-17 0 15,0 16 0-15,-18 0 0 0,19 0 0 0,-20 1 0 16,20-19 0-16,-20 1 0 0,3 18 0 0,-3-19 0 0,2 2 0 15,-2-2 1-15,-17 0-1 0,19-17 0 16,-1 1 1-16,-17-1-1 0,0 0 0 0,0-1 1 0,-1 2-1 16,-17-1 1-16,17-18-1 0,-17 1 1 0,19-2-1 15,-19 2 0-15,-19-18 0 0,19 0 1 16,0 18-1-16,-17-19 1 0,0 1-1 0,-1 0 0 0,0-18 1 0,18 17-1 16,-35-16 0-16,17 0 1 0,-18-1-7 15,19 0 1-15,-17-1 0 0,-2-16 0 0,19-1 2 0,-18 19 0 16,-1-19 1-16,1 1-1 0,-1 0-1 0,2-19 0 15,-20 19 0-15,19-18 1 0,-1 0 0 0,-17 17 1 0,18 1 0 16,-1-1 0-16,-16 1-1 0,16 16 0 0,1 2 0 16,-17-1 1-16,17 35 0 0,-1-17 0 0,1 17 0 15,-1 0 1-15,2 2 0 0,-2 15 1 0,1 2-1 16,0-1 0-16,-1 0 1 0,1 17-1 0,-1 1 1 16,-17 18-1-16,18-2 1 0,0 2 0 15,-1 17 0-15,2 0 0 0,15 0 0 0,-15 17 0 0,-2 2-1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58:22.3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8467 5910 87 0,'0'0'0'16,"0"0"4"-16,0 0 0 0,0 0 1 15,0 0-1-15,0 0-2 0,0 0 1 0,0 0-1 16,0 0 0-16,0 0 0 0,0 0 0 0,0 0-1 15,0 0 1-15,-35 0-1 0,35 0 0 0,0 18 1 16,0-18-1-16,-19 17-1 0,19 1 1 0,-17-1 0 16,17 2 0-16,-18-2 0 0,18-17-1 0,-17 17 1 15,17 1-1-15,0 0 1 16,0 0-1-16,0-1 0 16,17-17 0-16,-17 17 0 15,18 2 1-15,-1-2-1 16,-17-17 1-1,19-17-1 1,-2 17 0-16,-17-19 1 16,18 2-1-16,-1 0 0 0,-17-1 0 15,17 0 0-15,-17 0 1 0,0 1 0 16,0 0-1-16,0-2 1 0,0 19 0 16,0 0 0-16,0-17 1 15,-17 17-2-15,17 0 1 0,0 0 0 0,0-18 0 0,-17 18 0 0,17 0 1 16,0 0 0-16,0 0-1 0,-18-17 1 15,18 17-1-15,0 0 0 0,0 0 0 0,0 0 2 0,-17 0-1 16,17 0 1-16,0 0-1 0,0 0 0 16,0 0-1-16,0 0 1 0,0 0 0 0,0 0 1 0,0 0 0 15,0 0 0-15,17 0 0 0,1 0-1 0,16 0-1 16,2-18 1-16,-18 0 0 0,17 18 1 0,-1 0 1 16,-16 0-1-16,18-18 1 0,-1 18-2 0,-18 0 0 0,2 0-1 15</inkml:trace>
  <inkml:trace contextRef="#ctx0" brushRef="#br0" timeOffset="1226.802">9755 6051 56 0,'0'0'0'16,"0"0"9"0,0 0-1-16,17 0 1 0,0 18 0 0,1 0-6 0,0-1 1 0,0 0 0 0,15 2 0 15,3-19 1-15,-18 17 2 0,-1-17-1 0,1 0 0 16,0 0-3-16,-18 0 0 0,18 0 0 0,-1 0 0 16,-17 0-2-16,17-17 1 0,-17 17-1 0,0 0 1 15,19 0-2-15,-19 0 2 0,0 0-1 0,0 0 0 0,0 0 0 31,0-19-1-31,-19 19 0 16,2 0 0-16,0 0-1 0,-1 0 1 16,-18 0 0-16,1 0 0 0,18-17 0 0,-2 17 0 0,2-17 0 0,1 17 0 15,-2-18 0-15,0 18 0 0,18-18 0 32,18 36 0-1,0-18 0-31,-2 18 0 15,1-1 0-15,19 0 0 0,-18-17 0 0,17 19 0 0,-17-19 0 16,0 0 1-16,16 0-1 0,-15 0 0 0,-2 0 0 16,1 0 1-16,18 0 2 0,-1 0 1 0,-18-19 0 15,0 19 1-15,19-17-3 0,-1 17 0 0,-16-17 0 16,15 17 1-16,2 0 4 0,-1 0 0 0</inkml:trace>
  <inkml:trace contextRef="#ctx0" brushRef="#br0" timeOffset="2443.273">11482 6016 185 0,'0'0'0'0,"0"0"5"16,0 0 0-16,36-36 0 0,-36 36 0 0,0-17-2 15,0 17 0-15,18 0 0 0,-18 0 0 0,17-18 2 0,-17 18 1 16,0 0-1-16,17 0 1 16,-17-17-3-16,19 17-1 0,-2 0 1 0,1 0 0 0,-1 0 0 0,1 0 0 15,0 0-1-15,0 0 1 0,-1 17-1 0,-1-17-1 16,-16 0 1-16,20 18 0 0,-4-18-1 0,2 0 0 0,-1 17 0 15,2-17 0-15,-2 0-1 0,1 19 1 0,-18-19 0 16,17 0-1-16,0 0 0 0,2 0 0 0,-2 0 0 16,-17-19 0-16,18 19 0 0,-1 0 0 15,2-17 1-15,-2 17 0 16,-17-18-1 0,17 18 0-16,-34 0 0 31,0 0 0-31,-2 0 0 15,2 0-1-15,-1 0 1 0,-18 0 0 0,19 0 0 16,0 0 0-16,-1 0-1 0,1 0 1 0,-2 0 0 16,2 0 0-16,-1 0 0 0,18 0-1 0,-16 0 1 15,-4 0 0-15,4 0 0 0,16 0-1 0,-17 18 1 16,-1-18 0-16,18 0-1 0,-18 0 1 16,0 17 0-16,1-17 0 15,17 0-1-15,-18 19 1 0,18-19-1 16,0 17 1-1,18-17 1 1,-18 17 0-16,17-17-1 0,1 0 1 16,0 0 0-16,17 0 0 0,-19 0-1 0,20 0 1 0,-1-17 2 15,-16 17 1-15,-2 0-1 0,1-17 0 16,-1-2-1-16,0 19 0 0,2-17 0 0,16-1 1 0,1 18 0 0,-19-17 1 16,0 17 0-16,1-18-1 0,18 0 0 15,-19 18-1-15,1 0 0 0,-1-18 0 0,2 18 2 0,-2 0-1 16,0 0 1-16,-17-17-1 0,18 17-1 0,-18 0 1 15,18 0-1-15,-18-17 0 0,18 17 1 0,-18 0-1 0,0 0 1 16,17 0-1-16,-17 0 0 16,0 0 0-16,0 0-1 0,0 0 1 0,0 0 0 0,0 0 0 0,0 0 0 15,0 0 0-15,0 0-1 0,0 0 0 0,0 0 1 16,0 0-1-16,0 0 1 0,-17 0-1 0,17 0 0 16,-18 17 1-16,0 0-1 0,-17 1 0 0,18-18 0 15,-2 18 0-15,2-18 0 0,17 18 1 0,0-1-1 16,-18-17 1-16,18 0-1 0,0 18 0 0,0-18 1 15,0 0-1-15,-17 17 0 0,17 2 0 0,0-19 1 16,0 17-1-16,0 0 0 0,0 1 0 0,0 0 0 16,17-18 0-16,-17 18 1 0,0 16-1 0</inkml:trace>
  <inkml:trace contextRef="#ctx0" brushRef="#br0" timeOffset="3091.912">10901 6051 172 0,'0'0'0'0,"0"0"7"0,0 0 0 15,0 0 0-15,0 0 1 16,0-18-5-16,0 18 0 0,0 0 1 0,0 0-1 15,0 0-1-15,0 0 0 0,0 0 0 0,17 0 0 0,-17 0-1 16,0 0 0-16,0 0 1 0,0 0-1 0,18 0 0 16,-18 18-1-16,0-18 1 0,17 18-1 0,-17 0 0 15,19-1 1-15,-2 0-1 0,-17 2 0 0</inkml:trace>
  <inkml:trace contextRef="#ctx0" brushRef="#br0" timeOffset="17925.806">6773 5486 3 0,'0'0'0'16,"0"0"0"-16,-35 0 0 0,35 18 0 16,-19-18 0-16,2 0 0 0,-1 18 0 15,18-18 0-15,-16 0 0 16,-4 0 0 0,20 18 0-16,-16-18 0 0,-1 0 0 0,-1 0 0 0,18 17 1 0,-18-17 0 15,0 0 0-15,18 0 0 0,-17 17 0 0,-1 0 0 16,18-17 3-16,-17 19 0 0,17-19 0 0,0 0 0 15,-19 18-2-15,19-1 0 0,0-17 0 0,-17 18 1 16,17 0 0-16,0 0 1 0,-17-1-1 0,17 0 1 16,0 2-2-16,0 15 0 0,0-16 0 0,-18-18 1 15,18 17-2-15,0 2 1 0,0-19-1 0,0 17 1 16,0 0-2-16,0-17 2 0,-18 18-1 0,18-18 0 16,18 18 0-16,-18 0 1 0,0-18-1 0,0 17 1 15,0-17-1-15,0 18 0 0,0-18 0 0,0 17 0 0,0-17 1 16,0 0 0-16,18 19 0 0,-18-19 1 0,17 0-2 15,0 0 0-15,-17 17 1 0,19-17-1 16,-2 17 1-16,1-17 0 0,-1 0-1 0,1 0 1 0,0 0-1 16,0-17 1-16,-1 17-1 0,-1 0 0 0,4 0 1 0,-4 0-1 15,2 0 1-15,-1-17 0 0,2 17-1 16,-2 0 0-16,1 0 0 0,16-19 1 0,-15 19-1 0,-2 0 0 16,1 0 0-16,-1-17 1 0,2 17-1 0,-2 0 0 15,0 0 0-15,1-18 0 0,0 18 0 16,0 0 0-16,-1 0 0 0,1 0 0 15,-1 0 0-15,2 0 0 0,-19 0 0 0,17-17-1 0,0 17 1 0,1 0 0 16,0 0 0-16,-18-18 0 0,18 0-1 0,-1 18 1 16,-17-18 0-16,17 18 0 0,2-17-1 0,-19 0 1 15,18 17-1-15,-18-19 1 0,17 19-1 0,-17-17 1 0,17-1 0 16,-17 1-1-16,0 17 1 0,18-17 0 16,-18-2 0-16,0 19 0 15,0-17-1 1,18 17 0-16,-18-17 0 0,0-1 1 0,0 0-1 15,0 0 0-15,0 1 0 16,-18-1 0-16,18-1 0 0,0 2 0 16,0-17 0-16,-18 16 0 0,18 0 0 0,-17 0 1 15,0 1-1-15,-1 17 0 16,18-17 0-16,-19-2 0 0,2 19 0 0,0-17 0 0,-19 17 0 16,18-18 0-16,-16 18 0 0,15-17 0 0,-16-2 0 0,18 19 0 15,-19-17 0-15,18 0 0 0,-16 17 1 16,-2-17-1-16,18 17 0 0,-18 0 0 0,19 0 0 15,0 0 0-15,-1-18 0 0,1 18 0 0,-19 0 1 0,18 18-1 16,2-18 0-16,-4 17 0 0</inkml:trace>
  <inkml:trace contextRef="#ctx0" brushRef="#br0" timeOffset="35023.993">4321 14855 31 0,'0'0'0'0,"0"0"0"47,-18 17 0-31,1-17 3-16,17 0 0 15,0 0 0-15,-19 0 0 0,19 0-1 0,0 0 0 16,-17 0 0-16,17 0 0 0,-17 0 8 0,-1 18 0 0,18-18 0 15,0 0 1-15,-17 0-7 0,17 0 0 0,-19 0 0 16,19 0 0-16,-17 0 1 0,17 0 0 0,-18 0-1 16,18 0 1-16,-16 0-2 0,16 0 0 0,-20 0 0 15,4 0-1-15,16 0 1 0,-17 0-1 0,17 0 1 16,-36 0 0-16,18 0-2 0,18 0 1 0,-17 0 0 16,-1 0 0-16,1 0-1 0,-2 0 1 0,19 0 0 15,-17 0 0-15,0 0-1 0,-1 0 0 0,18 0 0 16,-18 0 1-16,0 0 1 0,1 0 0 0,17 0 0 0,-17 0 1 15,-1 0-2-15,-1 0 0 0,2 0 0 0,17 0 0 16,-17 0 2-16,17 0-1 0,-18 0 1 0,18 0 0 16,-18 0-2-16,0 0 0 0,18 0 0 0,-17 0 1 15,0 0 0-15,17 0 1 0,0 0 0 0,-19 17 0 16,19-17-2-16,-17 0 0 0,17 0 0 0,0 0 1 16,0 0 1-16,-18 0 1 0,18 0 0 0,0 0 0 15,0 0-3-15,0 0 1 0,0 0 0 0,-17 0 0 16,17 0 2-16,0 0 0 0,0 0 0 0,0 0 0 15,0 0-3-15,0 0 1 0,0 0 0 0,0 0 0 0,0 0 1 16,0 0 1-16,0 0-1 0,0 0 1 0,0 0-2 16,0 19-1-16,0-19 1 0,0 17 0 0,17-17 2 0,-17 17 0 15,0 0 1-15,0-17-1 0,18 0-2 16,-18 18 0-16,0-18-1 0,0 18 1 0,0-18 1 0,0 18 1 16,17-18-1-16,-17 17 1 0,0 1-3 0,0-18 1 15,0 18-1-15,0-18 1 0,0 18 1 0,0-18 0 16,0 17 1-16,0 0-1 0,0-17-2 0,0 19 1 15,0-2-1-15,0 1 1 0,0-1-1 0,0 0 0 0,0 2 1 16,0-2-1-16,0 1 0 0,0-1-1 16,-17 2 1-16,17-2-1 0,0 1 1 0,0-2-1 15,0 2 1-15,0 18-1 0,0-19 0 0,0 1 0 0,0 1 0 16,0-2 0-16,-18 0 0 0,18 0 0 0,0-17 0 16,0 19-1-16,0-2 1 0,0 1 0 0,0-1 0 15,0-17 0-15,0 17-1 16,0 2 1-16,0-2-1 0,0 1 1 15,-17-18-1-15,17 0 0 0,0 17 0 16,0 2 0-16,0-19 1 16,0 17-1-1,0-17 0-15,17 0 0 16,-17 18 0-16,0-18 0 16,0 17 1-1,18-17-1-15,-1 0 0 16,2 0 0-16,-2 0 0 15,0 0 0-15,-17 0 1 0,18 19-1 16,0-19 0-16,0 0 0 0,-18 17 0 16,17-17 0-16,0 0 0 0,2 0 0 15,-1 17 0-15,-1-17 0 0,0 18 0 0,1-18 0 0,-18 0 1 16,18 17-1-16,0-17 0 0,-1 0 0 0,0 19 0 16,2-19 0-16,-19 17 1 0,17-17-1 0,1 0 0 15,-1 0 0-15,1 17 0 0,0 0 0 0,0-17 1 16,-1 0-1-16,-1 19 0 0,4-19 1 0,-4 17-1 0,2-17 0 15,-1 18 0 1,2-1 1-16,-2-17-1 0,1 19 1 0,-1-19-1 0,-17 17 0 0,17-17 0 16,2 0 1-16,-2 17-1 0,-17-17 0 0,18 0 0 15,-18 18 0-15,17-18 1 0,2 0-1 0,-2 0 1 16,0 0-1-16,1 0 1 0,0-18-1 16,0 18 1-16,-1 0-1 0,18 0 0 0,-16-17 1 15,-2 17-1-15,0-17 1 0,1 17-1 0,0-19 0 16,17 19 1-16,-18-17-1 0,2 17 0 0</inkml:trace>
  <inkml:trace contextRef="#ctx0" brushRef="#br0" timeOffset="47397.863">7355 14819 106 0,'0'0'0'0,"0"0"1"0,0 0 1 16,0-17-1-16,17-1 0 16,1 0 0-16,-1 0 0 0,-17 1 0 0,18 0 0 0,0-1 2 0,0 0-1 15,-18 18 1-15,17 0 0 16,-17-18-2-16,0 18 1 0,0 0 0 0,0 0-1 0,17 0 2 0,-17 0 0 16,0 0 0-16,0 0 0 0,0 0-1 0,0 0 0 15,0 0 0-15,19 0 0 0,-19 0 2 0,0 0 1 16,0 0 0-16,0 0 0 0,17 0-3 0,-17 0 1 0,0 0-1 15,0 0 1-15,18 0 0 0,-18 18-1 0,17-18 1 16,-17 0-1-16,0 0 0 0,0 0-1 0,19 18 1 16,-19-18 0-16,0 0-1 0,17 0 1 0,-17 0-1 15,18 18 1-15,-1-18-1 0,-17 0 0 0,17 17 0 16,-17-17 0-16,19 17 0 0,-19-17 0 0,0 0 0 16,17 0 0-16,-17 18 0 0,18-18 0 0,-18 0 0 15,17 18 1-15,-17-18-1 0,0 0 1 16,19 0-1-16,-19 0 1 0,0 0-1 0,17 0 0 15,-17 0 0-15,17 0 1 0,-17 0 1 0,0 0-1 16,18 0 1-16,0 0-1 0,-18 0-1 0,18 0 1 0,-1 0 0 16,-17 0 0-16,18 0 1 0,-18 0 0 0,17 0 0 15,-17 0-2-15,19 0 1 0,-2 0 0 0,-1 0 0 16,2 0 0-16,0 0 1 0,0-18 0 0,-1 18 0 16,-17-18-1-16,17 18 0 0,2 0-1 0,-1 0 1 15,-1-17 1-15,0 17-1 0,-17 0 1 0,18 0-1 16,0-17 0-16,0 17-1 0,-1-18 1 0,0 18 0 15,2 0 0-15,-2 0 0 0,1 0 0 0,-1-18 1 16,1 18-2-16,0 0 1 0,0 0 0 0,-1-18-1 0,0 18 1 0,-17 0 1 16,19 0-1-16,-2 0 1 15,1-17-2-15,-1 17 1 0,-17 0-1 0,19 0 1 16,-2-18 0-16,1 18 0 0,-1 0-1 0,-17 0 1 0,17 0-1 0,-17 0 0 16,19 0 1-16,-19-18-1 0,17 18 0 0,-17 0 0 15,18 0 1-15,-18 0-1 0,16 0 0 0,-16 0 0 16,19 0 0-16,-19-18 0 0,17 18 0 0,-17 0 0 0,0 0 0 15,0 0 0-15,17 0 0 16,-17 0 0-16,18 0 0 0,-18 0 0 0,0 0 0 0,18 0-1 0,-18 0 1 16,0 0 0-16,0 0 0 0,18 0 0 0,-18-17-1 15,0 17 1-15,0 0 0 0,17 0 0 16,-17 0 0-16,0 0 0 0,0-17 0 16,0 17 0-16,0-17-1 0,0 17 1 15,0-19 0-15,0 1 0 0,-17 1 0 0,17 0 0 16,-18-2-1-16,18 2 1 0,0 17 0 15,-18-17 0-15,18-1 0 0,-18 18-1 0,18-18 1 16,0 0 0-16,-17 18 0 0,0-17 0 0,17 17 0 16,-19-18 0-16,3 1-1 0,-2-1 1 0,18 18 0 0,-17-18 0 15,-2 1 0-15,2-1-1 0,17 18 1 0,-17-18 0 16,-1 0 0-16,1 18 0 0,17-17-1 0,-19 0 1 16,19-2 0-16,-17 2 0 0,-1 17 0 0,1-18 0 15,-2 1 0-15,2 17 0 0,17-17-1 0,-17-2 1 0,-1 19 0 16,0-17 0-16,18 17 0 0,-18-17 0 15,1 17-1-15,-1-18 1 0,1 18 0 0,-2-18 0 0,19 18 0 16,-17-18-1-16,0 18 1 0,-1 0 0 16,0-17 0-16,0 17 0 0,1 0-1 0,0 0 1 0,-1 0-1 0,-1 0 1 15,2 0 0-15,0-18 0 0,-1 18 0 16,0 0 0-16,0 0 0 0,2 0-1 16,-1 0 1-16,-2 18-1 0,2-18 1 0,-1 0-1 15,1 0 1-15,-1 0 0 0,0 0 0 0,0 0-1 16,18 17 1-16,-17-17 0 0,-19 0 0 15,36 18-1-15,-17-18 1 0,-1 0 0 0,-18 18 0 0,19-18 0 16,0 18 0-16,-1-18 0 0,1 17-1 0,-2-17 1 16,-16 17 0-16,18-17 0 0,-2 19 0 0,2-19 0 0,0 17 0 15,-1 0 0-15,0-17 0 0,0 18 0 0,1-1 0 16,-1-17 0-16,1 19 0 0,-2-2 0 0,19 0 0 16,-17-17 1-16,1 18-2 0,-2 0 1 0,18 0 0 15,-18-18 0-15,0 17 0 0,18-17 0 0,-17 18 0 16,17-18 0-16,-17 18 0 0,17-1 0 0,-18-17 0 15,18 0 0-15,0 18 0 0,0-18 0 16,0 0 0-16,-19 0-1 0,19 0 1 16,0 17 0-16,0-17 0 0,0 0 0 15,0 0 0-15,0 18-1 0,19-18 0 16,-19 0 1-16,0 18 0 0,18-18-1 16,-1 18 0-16,-17-18 1 0,17 0-1 0,-17 17 1 15,18-17-1-15,0 17 0 0,0 2 1 16,-2-19-1-16,-16 17 0 0,17-17 1 0</inkml:trace>
  <inkml:trace contextRef="#ctx0" brushRef="#br0" timeOffset="51391.847">8520 14872 106 0,'0'0'0'16,"0"0"5"-16,0 0 1 0,0 0-1 0,0 0 1 15,0 0-3-15,0 0 0 0,0 0-1 0,0 0 1 16,0 0 2-16,0 0 0 0,0 0 0 0,0 0-1 16,0 0-1-16,0 0-1 0,0 0 1 0,0 0 0 15,-19 18-1-15,19-1 0 0,0-17 0 0,-17 19 1 0,17-19-2 16,0 17 0-16,0 0 1 0,0 0 0 0,-17 1-1 15,17 0 0-15,0 0-1 0,0-18 1 16,0 17-1-16,0 1 1 0,0-18 0 0,0 18-1 0,0 0 0 16,0-1 0-1,0 0 0-15,0-17 1 0,0 19-1 0,0-2 0 16,-18 1 1-16,18-1-1 0,0 0 0 16,0 2 0-16,0-19 1 15,0 17-1-15,0 1 0 0,0-1 0 0,0 2 0 16,-17-19 1-16,17 17-1 0,0 1 0 0,0-2 0 15,0 2 0-15,0 0 0 16,0-18 1-16,0 18-1 0,0-1 0 0,0 1 1 16,0 1-1-16,0-2 1 15,0 0-1-15,0-17 1 0,0 17 0 0,0-17 1 16,0 19-1-16,0-2 0 0,0-17 0 0,0 18 0 16,0-18 0-16,-19 17 2 0,19-17 1 0,0 17-1 15,0-17 0-15,0 19-1 0,0-19 0 0,0 0 0 16,0 17 0-16,0-17 3 0,0 0 0 0,-17 18-1 0,17-18 1 15,0 0-2-15,0 0-1 0,0 0 1 0,0 17 0 16,0-17 2-16,0 19 1 0,0-19-1 0,0 0 1 16,0 0-3-16,0 0 0 0,0 0 0 0,0 0 0 15,0 0 2-15,0 0 1 0,0 17 0 0,0-17 0 16,0 0-3-16,0 0 0 0,0 0 0 0,0 0 0 0,0 18 2 16,0-18 0-16,0 0 0 0,0 17 0 15,0-17-2-15,0 0 0 0,0 0 0 0,0 0-1 0,0 0 2 16,0 0-1-16,0 0 1 0,0 0 0 15,0 19-2-15,0-19 0 0,0 0 0 0,0 0 0 0,0 17 1 0,0-17 1 16,0 0-1-16,17 0 0 16,-17 17-1-16,0-17 0 0,0 0 0 0,0 18 0 0,0-18 0 0,0 0 0 15,0 0 1 1,0 17-1-16,0-17 0 0,19 0-1 0,-19 0 1 0,0 0-1 16,0 0 0-16,0 19 1 0,0-19-1 15,0 0 1-15,0 0 0 0,0 0 0 0,0 17-2 0,0-17 1 16,0 0 1-16,0 0-1 0,0 0 0 0,0 0 0 15,0 0 0-15,0-17 0 0,0 17 0 0,0 0 0 16,0 0 0-16,0 0 0 16,17 0-1-16,-17-19 0 0,0 19 1 0,0 0 0 15,0-17-1-15,0-1 0 0,0 1 1 0,0 0 0 16,0-2-1-16,0 2 0 0,0-1 1 16,0 1-1-16,18-2 1 15,-18 2 0-15,0-1-1 0,0 1 0 16,0-2 0-16,0 2 1 0,0 0-1 0,0-1 0 0,17 18 1 0,-17-17-1 15,0-2 0-15,0 19 1 0,0-17-1 0,0 0 1 16,0 0-1-16,0-2 0 0,0 19 1 16,0-18-1-16,0 18 1 0,0-17-1 0,0-1 1 15,0 0 0-15,0 0-1 0,0 18 1 16,0-16-1-16,0 16 1 0,0-18 0 16,0 1-1-16,0 17 1 0,0-19 0 15,0 2 0-15,17-1 0 16,-17 1-1-16,0-2 1 0,0 2 0 15,19 0-1-15,-19 17 1 0,0-18-1 0,17 1 1 16,-17-2-1-16,0 2 0 0,18 17 1 0,-18-17-1 0,0 17 0 16,16 0 1-16,-16-18-1 15,0 18 1-15,0-18-1 0,19 18 0 0,-19-18 0 0,0 18 1 16,17-17-1-16,-17-1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59:39.8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13512 8520 59 0,'0'0'0'0,"0"0"0"15,-36 36 0-15,18-18 0 16,1-18 0-16,-2 17-1 16,19-17 0-16,-17 0 1 15,17 0-1-15,-17 0 1 0,17 0 0 16,-18 0 0-16,0 0 0 0,0 0 0 15,1 0 0-15,-1 0 0 0,1 0 1 16,-2 0 0-16,19-17 0 0,-17 17 0 0,0 0 0 16,-1 0 0-16,0 0 0 0,0 0 0 0,1 0 0 0,0 0 0 15,17 0 0-15,-18-18-1 16,-1 18 1-16,2 0 0 0,0 0-1 0,-1 0 1 0,18-17-1 0,-18 17 1 16,0 0 0-16,2-19 0 15,-1 19 0-15,-2 0-1 0,2 0 1 0,-1-17-1 0,1 17 1 16,-1 0 0-16,18 0 0 15,-18-17-1-15,0 17 1 0,1 0-1 0,0 0 1 0,-2-17 0 0,2 17 0 16,-1 0 0-16,1 0 0 16,-2-18-1-16,2 18 1 0,0 0-1 0,17 0 1 0,-18 0 1 15,1 0-1-15,17 0 0 0,-19 0 0 16,2-19 0-16,-1 19 0 0,18 0 0 0,-17 0 1 0,-2 0 0 0,2 0 0 16,17 0 0-16,-17 0-1 0,-1 0 1 0,0 0-1 15,0 0 1-15,1 19 3 0,-1-19 0 0,18 0 0 16,-17 18 1-16,-2-1-4 0,2-17 1 0,1 17 0 15,-20 0 0-15,18 2 3 0,1-2 0 0,0 1 0 16,-1-1 1-16,-1 2-4 0,2-2 0 0,0-17 0 16,-1 17 0-16,0-17 4 0,18 18-1 0,-18-18 0 15,1 18 1-15,0-18-4 0,-2 18 0 0,19-18 0 16,-17 17 0-16,17-17 4 0,-18 0-1 0,18 18 1 0,0-18 0 16,-17 16-4-16,17-16 0 0,0 0 0 0,0 20 1 15,-18-20 1-15,18 16 0 0,0-16 1 0,-18 18-1 16,18-18-2-16,0 18 0 0,0 0 0 15,-18-18 0-15,18 18 4 0,0-1 0 0,0 0 0 0,0 0 0 16,0 2-4-16,0-2 1 0,18 1-1 0,-18-1 0 16,0 2 3-16,0-2 0 0,0 0 0 0,0 1 0 15,18-18-3-15,-18 18 0 0,0 0 0 0,18-18 0 16,-18 17 2-16,17 1 0 0,-17-18-1 0,18 17 1 16,-1-17-2-16,2 19-1 0,-19-19 1 0,17 17 0 15,0-17 0-15,1 0 0 0,0 17 0 0,0-17 0 0,-1 18-1 16,0-18 0-16,2 0-1 0,-1 0 1 0,16 18 1 0,-16-18-1 15,0 0 0-15,0 0 0 0,-2 0 0 16,-16 0-1-16,17 0 1 0,19 0 0 0,-18-18 0 0,-1 18 0 16,1 0-1-16,0 0 2 0,17 0-2 0,-18-18 1 15,19 18-1-15,-18-17 0 0,18 17 1 0,-1 0 0 16,-18-17 0-16,19 17 0 0,-19-19 0 0,18 19-1 0,-16-17 0 16,-2 17 1-16,18 0-1 0,-17-18 1 0,0 18 0 15,-1 0 0-15,1 0-1 0,-1-17 0 0,2 17 0 16,-2 0 0-16,-1-18 1 0,2 18 0 0,0 0 0 15,0 0 0-15,-1-18-1 0,0 18 0 0,2 0 0 16,-1 0 1-16,-1 0-1 0,18 0 0 0,-17-18 0 16,0 18 0-16,-1 0 0 0,0 0 0 0,2-17 0 15,-2 17 0-15,1-17 0 0,-1 17-1 0,1 0 1 16,-18 0 0-16,18-19 0 0,0 19-1 0,-1 0 1 16,-17-17 0-16,17 17-1 0,2 0 0 0,-2-18 0 15,1 18 1-15,-1-17-1 0,-17 17 0 0,19 0 0 16,-2-19 0-16,1 19 0 0,-18-17 0 15,17 17 0-15,0 0 0 0,-17-17 0 16,19 17 0-16,-2-17 0 0,-17 17 0 0,0-18 0 0,18 18 0 16,-18-18 0-16,16 0 0 0,-16 0 0 0,19 2 0 15,-19-4-1-15,17 4 1 0,-17-2 0 16,0 1-1-16,0-1 1 0,0 0 0 0,0 0 0 16,0 1-1-16,0 0 1 0,0-2-1 15,0 2 1-15,-17-1 0 0,17 1 0 0,-19-2-1 16,19 2 1-16,0 0-1 0,-16 0 1 15,-2 17 0-15,18-18 0 0,-17-1-1 0,-2 19 1 0,2-17 0 0,0-1-1 16,-1 1 1-16,1 17 0 16,-2-19 0-16,2 2-1 0,-1 17 1 0,-18-17 0 0,19 17-1 0,0 0 1 15,-1 0 0-15,-18-17-1 0,19 17 1 0,-18 0 0 16,16 17 0-16,-33-17-1 0,16 0 1 0,19 17-1 16,-18 0 1-16,-1 2 0 0,1-2 0 0,-1 18-1 0</inkml:trace>
  <inkml:trace contextRef="#ctx0" brushRef="#br0" timeOffset="23842.029">13547 10956 3 0,'0'0'0'0,"-35"0"0"31,35-18 0-31,-19 18 0 0,2 0 0 16,-1 0 0-16,1 0 0 0,-2 0 1 15,2 0 3-15,0 0 0 0,-1 0 1 16,0 0-1-16,0 0-1 0,18 0-1 0,-17 0 1 16,-1 0-1-16,1 0 4 0,-2 0-1 0,19 0 0 15,-17 0 0-15,0 0-3 0,-1 0 1 0,0 0 0 16,0 0 0-16,1 0 0 0,0 0 0 0,17 0 1 16,-18 0-1-16,-1 0-1 0,2 0 0 0,0 0 0 0,-1 0 0 15,0 0 0-15,0 0 0 0,18 0-1 16,-33 0 1-16,14 0-1 0,2 0 0 0,17 0 1 0,-35 0-1 15,17 0 0-15,0 0 0 0,0 0 0 0,1 0 1 16,0 18-1-16,-2-18-1 0,19 0 1 0,-17 0 0 16,-1 17 1-16,1-17-1 0,-2 0 0 0,2 0 0 15,0 0 0-15,-1 0 0 0,1 0 0 0,-2 0 0 16,2 0 1-16,-1 0 0 0,18 0 0 0,-17 0 0 16,17 0-1-16,-19 0 1 0,2 0-1 0,17 0 1 0,-17 0 0 15,17 17 0-15,-18-17-1 0,18 0 2 16,-18 0-2-16,18 0 1 0,-18 0-1 0,18 0 0 0,-17 0 4 0,17 19 0 15,0-19 0-15,-18 0-1 0,18 0-1 16,0 17 0-16,-17-17-1 0,17 0 1 0,-19 17 2 0,19-17 1 16,0 18 0-16,-17-18-1 15,17 18-2-15,0 0 0 0,-16-18 0 0,16 18 0 0,0-18 2 0,0 0 0 16,0 16 0-16,-18-16 0 0,18 19-3 0,0-19 1 16,0 0 0-16,0 17 0 0,0-17 1 0,0 18 1 0,0-18 0 15,0 17 0-15,0-17-3 0,18 0 1 0,-18 18-1 16,0-18 1-16,16 18 1 0,-16 0-1 0,0-18 1 15,0 17 0-15,17-17-2 0,-17 17 0 16,0-17 1-16,0 19-1 0,19-19 1 0,-19 17 0 0,0-17 0 31,17 18 0-31,-17-18-2 0,18 17 1 0,-18-17 0 0,17 19 0 0,-17-19 0 0,18 0 0 0,-18 0 1 16,18 17-1-16,-18-17-1 0,18 0 1 0,-18 0-1 16,17 0 1-16,0 17 0 0,2-17-1 0,-2 0 1 15,-17 0 0-15,18 17-1 0,-1-17 1 0,2 0-1 0,-2 0 0 16,1 0 1-16,-1 18-1 0,-17-18 1 0,17 0-1 15,2 18 0-15,-2-18 1 0,1 0-1 0,-18 18 0 16,17-18 0-16,2 18 0 0,-2-18 0 0,-17 0 0 16,17 16-1-16,1-16 1 0,-18 20 0 0,18-20 0 15,-18 16 0-15,18-16 0 0,-1 18 0 16,1-18 0-16,-18 0 0 0,17 0-1 0,2 17 1 0,-19-17 0 16,17 19-1-16,-17-19 1 0,16 0 0 15,2 0 0-15,0 0-1 0,-18 0 1 0,0 0 0 0,18 0-1 16,-1 0 1-16,-17 0 0 0,17 0 0 15,2 0 0-15,-1 0-1 0,-1 0 1 0,0 0 0 0,1 0 0 16,0 0 0-16,0 0 0 0,-1-19 0 16,0 19-1-16,2 0 1 0,-2 0 0 0,-17 0 0 0,18-17-1 15,-1 17 1-15,1 0 0 0,0 0 0 0,0-18-1 16,-1 18 1-16,0 0 0 0,2-16-1 0,-19 16 1 0,17 0-1 16,1-20 1-16,-1 4 0 0,2 16-1 15,-19-18 1-15,17 18-1 0,1-18 1 16,-1 0-1-16,0 0 0 0,2 18 0 15,-19-17 0-15,17 17 0 0,-17-17 0 16,18 17 0-16,-18-17 0 0,16-2 0 16,-16 2 0-1,0-1 0 1,0 1 0-16,0-2 0 16,0 2 0-16,0 0 0 0,0-19 0 15,0 18-1-15,-16 1 1 16,16-1 0-16,0 1 0 0,0-2 0 0,0 3 0 0,-18-2 0 15,18 0 0-15,0 0 0 0,-17 0 0 16,17 1 0-16,0 0 0 0,0-2 0 16,-19 19 0-16,19 0 1 0,0-17-1 15,-17 17 0-15,17-17 0 0,0 17 1 0,0-18-1 16,0 18 1-16,-17 0-1 0,17-18 1 16,-18 18-1-16,18 0 1 0,-17 0-1 15,17-18 1-15,-19 18 0 16,2 0-1-16,17 0 1 0,-18 0-1 15,1 0 1-15,17 0 0 0,-19 0-1 0,2 0 1 0,0 0 0 16,-1 0 0-16,0 0-1 0,18 0 2 16,-18 0 0-16,18 0-1 0,-17 0 1 0,-1 0-1 15,18 0 0-15,-17 0 0 0,-2 0 1 0,19 18-1 16,-17-18 1-16,0 0 0 0,-1 0 0 16,18 18-1-16,-18-18 0 0,0 0 0 15,18 0 0-15,-17 18 2 0,0-18 0 0,17 0-1 0,-18 17 1 0,18-17-1 16,-19 0-1-16,2 0 1 0,17 17 0 0,-17-17 2 0,17 19 0 0,-18-19-1 15,18 17 1-15,-18-17-2 0,18 17 1 0,-18-17-1 16,18 0 0-16,0 18 2 0,-16-18 0 16,16 0 0-16,0 0 0 0,0 18-1 0,0-18-1 0,-17 0 0 15,17 0 1-15,0 0-1 0,0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01:11.7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4955 12878 3 0,'0'0'0'0,"0"18"0"16,0-1 0 0,0-17 1-16,0 19-1 0,0-2 0 15,0 1 0-15,0-1 0 0,-17 2 0 16,17-2 0-16,0 0 0 0,0 1 0 0,-17 0 0 0,17 0 0 16,-18-1 0-16,18 0 0 0,0 0 0 0,0 2 0 15,-18-2 0-15,18 1 0 0,-18 18 0 0,18-18 0 16,0-2 0-16,-17 2 0 0,17 18 0 0,0-19 0 15,-18 1 0-15,18-1 0 0,0 2 0 0,0-2 1 16,-17 0-1-16,17 1 0 0,0 0 0 0,0 0 0 16,-19-1 0-16,19 0 0 0,0 19 0 0,0-18 0 0,-17-1 0 15,17 1 0-15,0 0 0 0,0 0 0 0,0-1 0 16,-16 0 0-16,16 1 0 0,0 0 1 0,0-1-1 16,-18 1 0-16,18-1 0 0,0-17 0 0,0 19 0 15,0-2 1-15,0 0-1 0,0 1 0 0,0 0 0 16,0-18 1-16,-18 18-1 0,18-1 0 0,0 0 1 15,0 0 0 1,0 2-1-16,0-19 1 16,0 18-1-16,0-18 1 15,0 0 0 1,0 0 0 0,18 0-1-1,0-18 0-15,-2-1 1 16,-16-15-1-16,17-1 0 0,2-1 0 0,-19 2 0 0,17-2 0 15,-17 1 0-15,0-1 1 0,18 2-1 16,-18-2 0-16,17 1 0 0</inkml:trace>
  <inkml:trace contextRef="#ctx0" brushRef="#br0" timeOffset="21471.933">23283 5452 31 0,'0'0'0'15,"0"0"1"17,0 0-2-32,0 0 0 15,0 0 0 1</inkml:trace>
  <inkml:trace contextRef="#ctx0" brushRef="#br0" timeOffset="22491.142">23143 5081 28 0,'0'0'0'16,"0"0"0"-16,0 0 1 0,0 0 0 0,0 0 0 0,0 17 0 0,0-17 0 15,0 0 0-15,0 0-2 0,0 18 1 16,0-18-1-16,0 18 1 0,0 0 0 16,0-1-1-16,17 17 2 0,-17 2 0 0,0 0 0 15,0 0 0-15,0 15 0 0,0-15 0 0,0 18 0 16,0-2-1-16,0 18 4 0,0-16 0 0,0 17 0 15,0-1 0-15,0 1-1 0,0 17-1 0,0-17 0 16,0 34 1-16,0-35 3 0,0 1 0 0,0 0 1 16,0 0-1-16,0-19-3 0,16 1 0 0,-16 0 1 0,0 18-1 15,0-37-2-15,18 20 0 0,-18-1-1 0,0-1 2 16,0-16-2-16,0-1 1 0,0 1 0 0,0-1-1 16,0 1 3-16,0-1 0 0,0-18 0 0,0 18 0 15,0-17-2-15,0-1 1 0,0 1 0 0,0 0 0 0,0 0 2 16,0-1-1-16,0-17 1 0,0 0-1 15,0 0 0-15,0 0-1 0,0 0 0 0,0 0 0 0,0-17 3 16,0 17 0-16,0 0-1 0,0-54 1 0,18 1-2 16,0 1-1-16,-18-19 1 0,0 1 0 0,0 16 1 15,17-16 0-15,-17-1 1 0,0-17-1 0,0 17-1 16,0 19-1-16,0-18 1 0,0-1-1 0,0 0 1 0,0 0 1 16,0 1 0-16,-17-1-1 15,17 18-1-15,0-17 1 0,0 17-1 0,-18 0 0 0,0 1 1 0,18 16 0 16,0 1 0-16,-18-18 0 0,18 16-2 0,0 3 1 15,-16-1 0-15,16 17 0 0,-17-17 1 0,17 18 0 0,0-2 0 16,0 2 0-16,-19 17-1 0,19-18 0 0,-17 18 0 16,17 0 0-16,0 0 1 0,0 0 1 0,0 0-1 15,0 0 1-15,0 0-2 0,-18 0 0 0,18 0 1 16,0 18-1-16,0 18 1 16,-17-2 1-16,17 20-1 0,0 16 1 0,-18-17-2 0,36 17 0 0,-18 1 0 15,0-1 1-15,0 19 2 0,0-1 0 0,0 1 0 16,0 16 0-16,17-17-3 0,-17-17 1 0,18 34 0 15,-18 2 0-15,0-2 1 0,0-17 1 0</inkml:trace>
  <inkml:trace contextRef="#ctx0" brushRef="#br0" timeOffset="24314.913">21360 5433 166 0,'0'0'0'0,"0"36"0"0,0-19 0 0,18 1 1 16,-18 0 0-16,0 17-1 0,0-1 1 0,17 3-1 0,-17-2 1 16,0 1-1-16,18 17 7 0,-18-1 0 15,0 1-1-15,0-18 1 0,0 36-4 0,0-18 0 16,17 18 1-16,-17-18-1 0,0 16-1 0,0 2 1 0,0-18-1 15,0 18 0-15,0 0 0 0,0-1 0 0,0-16-1 16,0 15 1-16,0-16 0 0,-17 1 1 0,17-20 0 16,0 20 0-16,0-20-1 0,0 2 0 0,-18-18-1 15,18 18 1-15,0-1 1 0,0-18-1 0,-17 0 1 16,17-17-1-16,0 0 0 0,0 18-1 0,0-18 1 0,-18 0 0 16,18 0-1-16,0 0-1 0,0 0 1 0,0-18 0 15,0 18 0-15,0 0 0 0,-18-17 0 16,18-35 0-16,0 16 0 0,0-35 0 0,-18 18 0 15,18 1 0-15,0-19 0 0,0 1 0 0,0-19-1 16,0 19 1-16,0-1 0 0,0 0 1 0,0-34-1 16,0 17-1-16,0-1 1 0,0 1 0 0,0-1 0 0,0 1 0 15,0 1 1-15,0 16-1 0,0-17 0 16,0 17 0-16,0 18 0 0,0-18 0 0,0 19 0 0,0-2 1 16,0 1 0-16,0 19 0 0,0-2 1 0,0 1-2 15,0 18 0-15,0-19 1 0,0 18-1 0,0 18 2 0,0-17-1 16,0 17 0-16,0 0 1 0,0 0-2 15,0 0 1-15,0 0 0 0,0 17-1 0,0 37 2 0,18-20 0 16,-18 20 0-16,0 16 0 0,18 19-1 16,-18-2 0-16,0 19 0 0,0 0 0 0,0-17 2 0,0 16 0 15,0 19-1-15,0-1 1 0,0-17-1 0,18-1-1 0,-18 2 0 16,0 16 1-16,0-16 0 0,0-2 1 16,0 0 0-16</inkml:trace>
  <inkml:trace contextRef="#ctx0" brushRef="#br0" timeOffset="25687.003">28098 5239 166 0,'0'0'0'0,"0"36"0"0,18 0 0 0,-18 15 0 0,0 3 0 16,18-1 1-16,0 18-1 0,-18 17 0 0,17-17 0 15,-17 16 1-15,18 19-1 0,-18 1 0 0,17-2-1 16,-17 0 1-16,-17 2 0 0,17-2-1 0,0 2 1 16,0-19 0-16,0 0 0 0,-18-17-2 0,18-1 1 15,-17-18 0-15,-1 2 0 0,18-1 0 0,0-18 0 0,-18-18 0 16,18 1 0-16,-18 0 2 0,18-18 1 0,0 0-1 15,0 0 0-15,0 0 0 16,-17-18 0-16,17 18 0 0,0-52 0 0,0-2 0 0,0 2 0 0,0-1 1 16,0-18-1-16,-17 18-1 0,17-18 1 0,0-17 0 15,0 17 0-15,0-17 0 0,-19 18 0 0,19-19 0 16,0 1 0-16,-17 1 0 0,17-1 0 0,0-1 0 16,0 0 0-16,0 1 0 0,0 18 1 0,0-2-1 15,0-15 0-15,0 16 0 0,0 19 0 0,0-18 0 16,0 16 0-16,17 0 2 0,-17 20 0 0,0-19 0 0,19 18 0 15,-19-1-1-15,0 19 0 0,17-18 0 0,-17 16 0 16,0 2 4-16,0 17 0 0,17 0 1 0,-17 0-1 16,0 17-3-16,0 2 0 0,18-2 0 0,-18 54 0 15,0 17 4-15,0 18 0 0,0 17-1 0,0 1 1 16,0-1-4-16,-18 18 0 0,18 36 1 0,0-19-1 0,-17 19 3 16,17 0 0-16</inkml:trace>
  <inkml:trace contextRef="#ctx0" brushRef="#br0" timeOffset="44488.808">11289 10902 3 0,'0'0'0'0,"17"-34"0"15,0 16 0-15,1 0 0 0,-18 0 0 16,18 1 0-1,0-1 0-15,-1 1 0 0,-17-2 0 0,17 2 0 0,2 0 0 0,-1-1 0 0,-1 0 0 16,0-17 0-16,19 18 0 0,-18-19 0 0,-1 19 0 0,19-1 3 16,-1-18 1-16,-18 18 0 0,19-16 0 0,-18 16-2 0,-1-17 1 15,19 17-1-15,-20-18 0 0,19 2 3 0,-16-2 0 16,-2 1 0-16,18-1 0 0,-18 2-3 16,19-2 1-16,-18 0 0 0,18 2 0 0,-2 15-1 0,2-15 1 0,-18-2 1 15,17 1-1-15,1 0-2 0,-2-1 1 16,2 2 0-16,-18-2 0 0,16 1 0 0,3-1 0 0,-3 1 0 15,2-1 0-15,-2-16-1 0,2 16 0 0,-19 2 1 16,36-2-1-16,-17-17 0 0,-2 17 0 0,2 2 0 16,-18-2 0-16,35-16 0 0,-18 16 0 0,1 1 0 15,-1-18 0-15,18 17 0 0,-36 1 1 0,19-18-1 16,17 18 1-16,-17-18-1 0,-3 18 0 0,3-1 1 16,-1-16-1-16,1 16 2 0,-1-18 1 0,18 20 0 15,-18-1 0-15,1-18-2 0,16 17 1 0,-16-16-1 16,-1-1 0-16,1 18 1 0,-1-19 0 0,1 18 0 0,-1 2 0 15,-1-19-1-15,2 18-1 0,-2-1 1 0,2-16 0 16,-1 16 1-16,-17 1 1 0,17-1 0 16,0-16-1-16,1 16-1 0,-1 2 1 0,1-2-1 0,-2-16 0 15,3 16 2-15,-3 1 1 0,2-1-1 0,-18 1 1 16,16-1-3-16,-15 1 0 0,16-1 1 0,-18 2-1 16,19-2 2-16,-18 18-1 0,-1-16 1 0,19-2 0 15,-20 19-2-15,2-18 0 0,-1-1 0 0,2 18 0 0,-2-18 1 16,1 19 0-16,-1 0 0 0,0-1 0 0,-17 1-1 15,19-2-1-15,-2 2 1 0,-17 0 0 0,0-1 0 16,0 18 0-16,18-18 1 0,-18 18-1 16,0-18-1-16,0 18 1 0,0 0-1 0,0 0 1 0,0-17-1 0,0 17 1 15,0 0-1-15,0 0 1 0,0 0-1 16,0 0 0-16,0 0 0 0,0 0 0 0,0 17 0 0,0-17 0 16,-18 18 0-16,1 0 0 0,-19 0 0 0,19 16 0 15,-18-15 0-15,16-2-1 0,2 1 2 0,-1 16-1 0,2-15 1 16,-4 16-1-16,-13-18 0 0,15 19 0 0,0-18 0 15,-17 16 0-15,17-15 1 0,-18 15-1 0,19 3 1 16,0-3 0-16,-19-17-1 0,1 19 0 0,18-1 0 16,-20 18 0-16,3-18 0 0,-2 1 0 0,18-1 1 15,-35 18-1-15,18-18-1 0,18 1 1 0,-19 17 0 16,1-18 0-16,-1 18 0 0,2-18-1 0,-2 18 1 16,2-18 0-16,-1 18 0 0,-1-18-1 0,1 18 1 15,-18 0 0-15,-1-18-1 0,19 19 1 0,-1-1-1 16,-34-1 1-16,35 1-1 0,-19-17 1 0,20 17-1 0,-20 17 1 15,2-16-1-15,17-3 1 0,-36 3-1 0,18-1 1 16,1 18-1-16,-1-19 0 0,-1 1 0 0,2 1 1 16,-1 16-1-16,-1-18 1 0,2 1 0 0,0 18-1 15,-2 0 1-15,2-18 0 0,-1 18-1 16,-18-2 1-16,18-15 0 0,0 16 0 0,0-16-1 0,0-2 2 16,-1 18-2-16,20-17 1 0,-20 19 0 0,3-19 0 0,-2 17 0 15,-1-18 0-15,2 2 0 0,-1-1 0 16,17-1 0-16,-16 2 0 0,15-20 0 0,-15 37 0 15,16-18 1-15,-17 0-1 0,18 18 1 0,-18-19 0 16,18 2-1-16,-17-1 0 0,17-1 0 0,-18 2 1 16,-1-2 0-16,19 1 2 0,-1 0-1 0,-16 0 0 0,16 1-2 15,1-3 1-15,-18 3 0 0,18 0 0 0,-1-3 2 0,2 3 1 16,-3-20-1-16,3 20 1 0,-2-1-3 16,2-19 1-16,-2 20 0 0,1 0-1 0,0-3 1 0,-1-15 1 15,19 16-1-15,-19-16 1 0,1 18-3 0,18-20 2 16,-19 2-1-16,19-1 0 0,-18 0 2 0,16 1-1 0,2-2 1 15,-1 2 0-15,1-1-1 16,-2 1-1-16,2-1 0 0,0 1 1 0,-1-1 1 0,0 1-1 0,0-19 1 16,1 18 1-16,17-18-3 0,-18 2 0 0,18-2 1 15,-17 0-1-15,17 0 1 0,-19-17 0 0,19 19 0 16,0-19 0-16,-17 17-1 0,17-17 0 0,0 0 0 16,0 0 0-16,0 0 0 0,0 0 1 0,0 0-1 15,0 0 0-15,0 0 0 0,0 0-1 0,0 0 1 0,0 0-1 16,0 0 1-16,0 0 0 0,0 0-1 15,17-17 1-15,2-2-1 0,16 2 0 16,-18 0 0-16,1-19 1 0,0 1-1 0,0 1 0 0,-1 14 0 0,0-14 1 16,2-2-1-16,-2 19-1 0,1-18 1 0,-1-1 0 15,19 1 0-15,-18 18 0 0,16-19 0 0,2 2 0 16,-18-2-1-16,18 0 1 0,-2 0-1 0,2 2 1 16,-1-19 0-16,0 18-1 0,1-18 1 0,-2 18 0 15,19-18-1-15,-17 0 0 0,-1 17 1 0,0-17 0 16,1 0-1-16,-2 1 0 0,2-1 0 0,-1-1 1 15,19 3-1-15,-20-21 0 0,2 19 0 0,18 0 1 0,-2-18-1 16,-16 19 0-16,-1-1 0 0,17-1 0 16,1-16 0-16,-18 18 1 0,19-19-1 0,-20 1 0 0,20 16 0 15,-1 2 0-15,-1-19 0 0,2 1 0 0,-1-1 0 16,-18 17 0-16,18-16 0 0,-2-18 0 0,3 17 0 16,-1 1 0-16,-1-1 0 0,2 0 1 0,-1 1-1 0,0 0 0 15,0 0 0-15,0-1 0 0,0 0 0 0,-1 1 1 16,2-18-1-16,-1 17 0 0,-2 0 1 15,3 0-1-15,-1 1 0 0,-1-18 1 0,2 35-1 0,-1-18 1 0,-1-17-1 16,2 17 1-16,-1 1-1 0,-18 18 1 16,18-19-1-16,-18 0 1 0,17 0 0 0,-16 1-1 0,16-1 1 15,-15 0-1-15,15 18 1 0,1-16-1 0,0 15 1 16,-18-16-1-16,19-1 0 0,-20 17 1 16,20-16 0-16,-18 1-1 0,-1 15 0 0,-1 1 1 0,20-18-1 15,-19 19 1-15,-1-1-1 0,2-1 0 0,-1 1 1 16,0 1-1-16,1-1 1 0,-1-1-1 0,1 20 0 15,-2-20 0-15,3 2 0 0,-3 16 0 0,-16-17 0 0,0 19 0 16,17-1 0-16,-18 16 0 0,2-16 0 0,16-1 0 16,-18 2 0-16,1-2 0 0,0 1 0 0,0 18 0 15,-1-19 0-15,-1 18 0 0,-16 1 0 0,20-19 0 16,-4 18 0-16,-16 2 0 0,18-2 0 0,-1 1 0 16,-17-2 0-16,19 19 0 0,-19-17 0 15,0-1 0-15,17 18 0 16,-34 0-1-1,17 0 0 1,0 18 1-16,-19-1-1 16,2 2 0-16,-1 16 0 0,2-1 0 0,-4-16 1 15,-13 17-1-15,33 1 0 0,-18-1 1 0,0-18-1 16,0 19-1-16,-17-1 1 0,18 1 0 0,-2-1 0 16,-15 1 1-16,16 16-1 0,-18-17 0 0,19 18-1 0,-18-17 1 15,-1 17 0-15,1-1 0 0,-1-16 0 0,2 16 0 16,-2 2 0-16,1-20 0 0,-1 19 0 0,1 1 0 15,-1-1 0-15,2-1 0 0,-2 1 0 0,2 18 0 16,-20-17 0-16,19 15 0 0,-18-16 0 0,18 18 0 0,-1-18 0 16,-16 18 1-16,-1 0-1 0,17-19 0 0,-16 18 0 15,-2-17 1-15,19 19-1 0,-17-2 0 0,-1 1 1 16,0-19-1-16,0 19 1 0,0-19-1 0,-18 20 1 16,19-2-1-16,-2 1 1 0,1-1 0 0,0 0-1 15,0 1 1-15,-16-1-1 0,15-17 1 0,2 18 0 16,-19 17-1-16,18-17 1 0,0 0-1 0,0-18 1 15,-17 16 0-15,16 2 0 0,1-18-1 0,1 18 1 16,-18 0 0-16,17 16-1 0,-18-15 1 0,17-2 0 0,-16 18 0 16,0-17 0-16,17 0-1 0,-1 17 1 0,-16-1 0 15,17-16 0-15,-17 17-1 0,17 0 1 0,-17 0 0 16,-1-17 0-16,17 18 0 0,2-19 0 0,-19 36 0 16,18-18-1-16,-18 1 1 0,19-2 0 0,-19 1 0 15,2 19 0-15,-2-19 0 0,0 17 0 0,0 2 0 16,1-2-1-16,16 1 1 0,-17 0 0 0,1 17 0 15,0 1 0-15,18-19 0 0,-19 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02:07.6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9418 5134 56 0,'0'0'0'0,"0"0"1"15,0 0 1-15,0 0 0 0,0 0-1 16,0 0 0-16,0 0 1 0,0 0-1 0,0 0 0 0,0 0 4 15,-17 0 1-15,17 0-1 0,0-18 0 16,-18 18-2-16,18 0 0 0,-17 0 0 0,17 0 0 16,-19 0 2-16,19 0 1 0,-17 0-1 0,17 0 1 15,-17 0-3-15,17 0 0 0,-18 0 0 0,18 0 0 0,-17 0 1 0,-2 18 0 16,19-18 0-16,-17 18 0 0,-1-18-1 16,18 17-1-16,-16-17 0 0,16 0 1 0,-20 17 0 0,20 0 0 15,-16-17-1-15,-1 0 1 0,17 19-1 0,-18-19 0 16,18 17 0-16,0 1-1 0,-18-18 1 0,18 18-1 15,-18-18 0-15,18 18 0 0,0-18 0 0,-17 0 0 0,17 18 0 16,0-1 0-16,0-17 0 0,0 0 0 16,-18 17 0-16,18 0 0 0,0-17 0 0,0 19 0 0,0-2 0 15,0-17-1-15,0 18 1 0,0 18 0 16,0-19 0-16,0 0 0 0,0 1-1 0,0 18 1 16,0-19 0-16,0 0 0 15,0 0-1-15,0 2 1 0,0 16 0 0,0-35 0 0,0 18-1 0,18 0 1 0,-18 0-1 16,0-18 1-16,0 17 0 0,0-17 0 0,17 17 0 15,-17-17 0-15,0 19 0 16,0-19 0-16,18 0 0 0,-18 0 0 0,0 17 1 0,0-17-1 0,0 0 0 16,18 0 0-16,-18 0 0 0,18 0 0 0,-18 17 1 15,17-17 0-15,-17 0 0 0,16 0 1 0,-16 0-1 16,20-17-1-16,-4 17 1 0,-16 0 0 0,18 0 0 16,-1 0 1-16,-17-17 0 0,19 17 1 0,-2 0-1 15,1 0-1-15,-18-19 0 0,17 19 0 0,0 0 0 0,-17-17 2 16,19 17 1-16,-19-17-1 0,17-1 0 15,1 0-2-15,-1 18 1 0,-17-18 0 0,19 1-1 16,-2-1 1-16,0-1 1 0,-17 2 0 0,18 0-1 16,0 0-1-16,-18-1 1 0,0 18-1 0,18-18 0 0,-1 0 1 15,-17 1-1-15,0 17 1 0,0-17-1 0,18-2 0 16,-18 19 0-16,17-17-1 0,-17 17 1 0,0-18 0 0,0 18 0 16,0-17 0-16,19 17 0 0,-19-19-1 0,0 19 0 15,0 0 0-15,0 0 1 0,0-17-1 0,0 17 0 16,0 0 0-16,0-17 0 0,0 17 0 0,0 0 0 15,0 0 0-15,0-17-1 0,0-1 2 0,0 18-1 0,-19-18 0 16,19 18 0-16,0-18 0 0,-17 0 0 16,17 1 0-16,0-2 0 0,-18 2 0 0,18 0 1 0,0 0-1 15,-17-1 0-15,17 0 0 0,0 0 0 0,-18 1 0 16,18 0 0-16,0-2 0 0,0 19 0 0,-18-17 0 16,18 17 0-16,0 0 0 0,-18 0 0 0,18 0 0 15,-17 0 0-15,0 17 0 0,-2 2 0 0,2-2 1 16,-37 0-1-16,20 1 0 0,-1 0 0 0,-1 0 0 15</inkml:trace>
  <inkml:trace contextRef="#ctx0" brushRef="#br0" timeOffset="14442.066">15098 13250 50 0,'0'0'0'0,"0"0"1"15,0 0 0 1,0 0 0-16,0 0 0 16,0 0 5-16,-17-36 0 0,17 36 0 15,0 0 0-15,0-18-3 0,0 18 0 0,0 0 0 16,0-18 0-16,-18 18 13 0,18 0 0 0,0 0 0 0,0 0 0 15,0 0-11-15,0 0-1 0,0 0 1 0,0 0-1 16,0 18 9-16,0-18 0 0,0 18-1 0,18 18 1 16,-1-2-8-16,-17-17-1 0,17 19 0 0,2-36 0 15,-19 18 3-15,0-18 0 0,17 0 0 0,-17 0 0 16,0 17-4-16,18-17 0 0,-18-17 1 0,0 17-1 16,17-18-1-16,-17 18 0 0,19-17 1 0,-2-19-1 15,1 2-1-15,-18-2 1 0,17 0-1 0,-17 0 1 0,0 2 0 16,0 17 0-16,17-19 0 0,-34 1 0 0,17 18 0 15,0-2-1-15,0 2 1 0,0 17-1 0,0-18 2 16,0 18-1-16,-17 0 1 0,17 0-1 0,-18 0 0 16,18 18-1-16,0-18 1 0,-17 53 0 0,-19 0 0 15,18-1 0-15,1 1 0 0,-2 19 1 0,19-21-2 16,0 3 0-16,0-1 1 0</inkml:trace>
  <inkml:trace contextRef="#ctx0" brushRef="#br0" timeOffset="16419.861">16721 12896 116 0,'0'0'0'0,"0"0"22"15,-35 0 0-15,35 0 0 16,-17 0 0-16,17 0-17 0,0 0-1 0,-19 0 0 16,19 0 1-16,0 0 5 0,0 0 0 0,0 0 1 15,0 0-1-15,0 0-6 0,0 0 0 0,0 0 0 16,-17 0 0-16,17 0 0 0,0 0 0 0,0 0 0 15,0 0 0-15,0 0-2 0,0 0 1 0,-17 0-1 16,17 0 1-16,0 0-2 0,0 0 1 0,0 0-1 0,0 0 1 16,0 0-1-16,0 0 0 0,0 0 0 0,17 0 0 15,-17 17 0-15,0-17 0 0,17 19 0 0,-17-2 0 16,19 18 0-16,-2-16 0 0,-17 15 0 0,18 2-1 16,-1-18 1-16,-17 16 0 0,18-17 0 0,-18 2-1 15,0 16 1-15,18-17 0 0,-18 18-1 0,0-20 1 0,0 19 0 16,18-16-1-16,-18-2 1 0,0 1-1 15,17-1 1-15,-17 2-1 0,0-2 0 0,0 0 1 0,0 1 0 16,0 0-1-16,0 17 1 0,0-18 0 0,0 0-1 16,0 2 1-16,0-1 0 0,0-1 0 15,0 1 1-15,0-18 0 0,0 18-1 0,16 0 1 0,-16-18-1 32,0 0 0-32,0 17 0 0,0-17 2 0,0 0 0 15,20 0-1-15,-20 0 1 0,0 0-1 0,0 0 0 0,16 0-1 0,-16 0 1 0,18 0 1 0,-18 0 1 16,0 0-1-16,36-17 0 0,-19 17-1 0,18-18 0 15,-18 0 0-15,2 0 0 0,16 1 1 0,-18-1 0 16,19 18-1-16,-19-19 1 0,19 2-1 0,-18 17 0 0,17-17-1 16,1 17 1-16,-2 0 1 0,2 0 0 0,-1 0-1 15,1-17 1-15,16 17-2 0,-16 0 1 0,-2 0-1 16,2 0 1-16,-1 17 0 0,0-17-1 0,-17 0 1 16,34 0 0-16,-16 17-1 0,-1-17 0 0,1 17 0 15,-1-17 1-15,1 0 1 0,-1 0-1 0,1 19 1 16,-2-19 0-16,2 0-1 0,-18 18 0 0,17-18 0 15,1 0 0-15,-3 0 0 0,-15 0 1 0,18 0 0 16,-2 0 0-16,-15 0-2 0,-1 0 1 0,16 0 0 0,-16 0 0 16,18 0 0-16,-19 0-1 0,0-18 1 0,19 18 0 15,-18 0-1-15,17-19 0 0,-17 2 0 0,0 17 1 16,-1 0-1-16,0 0 0 0,19-17 0 0,-18 17 0 16,-1-17 0-16,2 17 0 0,-2-18 0 0,1 18 0 15,-1-18-1-15,-17 18 1 0,17-18 0 0,-17 18 0 16,19-17-1-16,-19 17 1 0,17-17 0 0,-17-2-1 15,18 19 0-15,-18-17 1 0,16-1-1 16,-16 1 0-16,0-2 0 0,19 2 0 0,-19-17 1 0,0-2-1 16,0 18 0-16,0 0 0 0,0-18 0 15,0 19 0-15,0 0 0 0,0-18 0 0,0-1 0 0,0 19 0 0,0 0 0 16,-19-2 0-16,19 2 0 0,-16-18 0 16,16 16 0-16,0 2 0 0,-18-18 0 0,18 18 0 0,-17-19 0 15,17 18 0-15,-19 1 0 0,19-2 0 0,-17 2 0 16,17 0 0-16,0 0 0 0,-17-2 0 0,17 2 0 15,-18-1 0-15,18 1 1 16,-17 17 0 0,17 0 0-16,0 17-1 0</inkml:trace>
  <inkml:trace contextRef="#ctx0" brushRef="#br0" timeOffset="18461.936">19368 12703 153 0,'0'0'0'0,"16"34"5"0,-16-34-1 0,0 0 1 0,0 17 0 0,0 2-2 0,0-2-1 0,0 1 1 15,18 18-1-15,-18 33 2 0,0-33 0 0,0 18 0 16,17-2 0-16,-17-16-2 0,0-2 0 0,0 19 0 15,0-17 1-15,0 16 0 0,-17 2 1 0,17-19 0 16,0 1 0-16,0 16-2 0,-18-16 0 0,18-2 0 16,0 20 1-16,-16-19 3 0,16 1 1 0,-20-2-1 15,20 2 0-15,0-1-2 0,-16 1-1 0,16-19 0 16,0 0 0-16,0 1 0 0,0 0 0 0,0-18 0 0,16 18 1 16,-16-18-2-16,0 0 0 0,0 0 0 0,20 0 0 15,-20 0-1-15,16 0 1 0,-16 0 0 0,18 0-1 16,18 0 0-16,-19-18 1 0,18 18-1 15,-18-18 0-15,19 0 0 0,-1 1 1 0,1 0-1 0,-1-2 0 16,1 19 0-16,-1-17 0 0,1-1 0 0,-2 18 0 0,20-17 0 16,-20 17 0-16,3-36 0 0,-3 19 1 15,20 17-2-15,-21-17 1 0,21 17 0 0,-19-18 0 0,18 0 1 16,0 18 0-16,-18 0-1 0,19 0 1 0,-1-18-1 16,-1 18 1-16,-16 0-1 0,17 0 0 0,-18 18 2 15,0-18-1-15,17 18 0 0,-16-18 0 0,16 18 0 16,-15-18-1-16,15 17 0 0,-16-17 1 0,17 17 1 0,-18 1-1 15,0-18 1-15,1 18-1 0,-2-18 0 16,2 0-1-16,-18 17 1 0,18 1 0 0,-19-18 0 0,1 0 0 16,16 0 0-16,-15 0 1 0,-19 0-2 0,17 0 1 0,-17-18-1 15,18 18 1-15,-18 0 0 0,0 0 0 0,0 0 0 16,0 0 0-16,16-17-1 0,-16 17 0 16,0-18 1-16,0 18-1 0,19-18 1 0,-19 1 0 0,17 0-1 15,-17-37 1-15,0 19-1 0,0-1 0 0,0 2 0 16,0-2 1-16,0 1-1 0,0-1 0 0,0 1 1 15,0-18-1-15,0 19 0 0,0-20 0 0,0 19 0 16,-17-1 0-16,17-16 0 0,0 34 0 0,-19-17 0 16,3-1 0-16,-2 1 0 0,18 18 0 0,-17-19 0 15,17 18 0-15,-19 1 0 0,2 0 0 0,0 17 1 16,-1-19 0-16,1 2-2 0,-2 17 1 0,2 0 1 16,17 0-1-16,-18 17 0 0,1-17 1 0</inkml:trace>
  <inkml:trace contextRef="#ctx0" brushRef="#br0" timeOffset="20623.292">22101 12684 65 0,'0'0'0'0,"0"0"26"0,0-17-1 0,0 17 0 0,0 0 1 16,0 0-22-16,0 0 0 0,0 0 1 0,0 0-1 0,0 0 7 15,0 0 1-15,0 0-1 0,0 17 1 0,0 2-9 16,0 15 2-16,0-17-1 0,0 19 0 0,0-1 2 16,17 1-1-16,-17-19 1 0,19 37 0 0,-19-19-4 15,0 1 1-15,17-2 0 0,-17 2 0 0,17 16 1 0,-17 1 0 16,18-17 1-16,-18 16-1 0,0 2-2 0,18-19 1 16,-18 18-1-16,0-18 0 0,18 18 1 0,-18-19 0 0,0 3 0 15,0 16 0-15,0-35-1 0,0 16 0 16,0 2 0-16,0-1 0 0,17-18-2 0,-17 2 1 0,0-2 0 15,0 0 0-15,18 1 0 0,-18-18 0 16,17 0-1-16,-17 18 2 0,19-18-1 0,-19 0 0 16,17 0 0-16,18 0 0 0,1-18 0 0,-19 18 0 15,19-18 0-15,16 18 0 0,2 0 1 0,-2-17 0 16,0 17-1-16,2 0 0 0,-20 0 1 0,20 0-1 16,-1 0 0-16,-1 0 0 0,19 17 1 0,-18-17 0 15,18 18 0-15,-17 0-1 0,15 0 0 0,-17-1 0 16,19-17 1-16,-17 17-1 0,-1-17 1 0,17 0 0 0,-17 0 0 15,-17 0 0-15,16 0-1 0,2 0 0 0,-1 0 1 16,-2 0-1-16,-15 0 1 0,17 0 0 0,0 0 0 16,0 0-1-16,-18 0 0 0,1 0 0 0,17 0 0 15,-18 0 1-15,0 0 0 0,1 0 0 0,-2 0 0 16,2 0-1-16,-1 0 0 0,19-17 0 0,-1 17 1 16,-19-17-1-16,2 17 1 0,-1-18 0 0,-1 0-1 15,2-17 0-15,-18 18 1 0,18-19-1 0,-19 1 0 0,18-1 0 16,-17 2 0-16,0-2 0 0,17-17 0 15,-18 0 0-15,2 0 0 0,15 1 0 0,2-2 0 0,-18-17-1 0,16 1 2 16,-15-1-1-16,-1-17 0 0,-18 0 0 16,17 17 0-16,-17-17-1 0,0 1 1 0,0 16 0 0,0 0 0 15,0 0-1-15,0 1 1 0,-17 16 0 0,17 3-1 16,-18 15 1-16,-1 0 0 0,2 19 0 0,17-19 0 16,-17 19 0-16,-19 0 0 0,18 17-1 0,1 0 1 15,0-19 0-15,-19 19 0 0,1 19 0 0,17-19 0 16,0 17 0-16,-17 0 0 0,-1 0 0 0,1 2 0 15</inkml:trace>
  <inkml:trace contextRef="#ctx0" brushRef="#br0" timeOffset="22760.87">12858 14343 72 0,'0'0'0'0,"0"0"1"16,0 0 0-16,0 0 0 16,0 0 0-16,0 0 0 0,0 0 2 0,0 0 1 15,0 0-1-15,0 0 1 16,0 0-2-16,0 0 0 0,0 0 0 0,18 0 1 0,0 0 8 0,0 0 0 16,-1 0 0-16,18 0 1 0,-16 0-9 0,-2 0 2 15,17 0-1-15,-16 17 0 0,0-17 6 0,-1 0 0 16,0 18 0-16,2-18 0 0,-1 0-6 0,-1 0 0 15,18 0 0-15,-17 0 0 0,0 0 1 0,-1 0-1 16,0 0 0-16,2 0 1 0,-2 0-3 0,1 0 0 16,-1 0 1-16,1 0-1 0,0 0 1 0,-18 0-1 0,18 0 1 15,-1 0-1-15,0 0 0 0,-17 0-1 0,19 0 1 16,-19 0 0-16,17 0-1 0,-17 0 0 0,0 0 1 16,18 0-1-16,-18 0 0 0,0 0 0 0,0 0 0 15,17 0 0-15,-17 0 0 0,0 0 0 0,0 0 0 16,0 0 0-16,0 0 0 0,0 0 0 0,19 0 0 15,-19 0 0-15,0 18 0 0,0-18 1 0,0 0-1 16,0 0 0-16,0 18 0 0,0-18 0 0,17 17 0 0,-17-17 0 16,0 17 2-16,0-17-1 0,0 19 0 0,0-19 1 15,0 17-2-15,18 0 1 0,-18-17-1 0,0 18 1 16,0 1 0-16,0 15 1 0,0-17-1 0,17 19 1 16,-17-1-1-16,0 1 0 0,0-1-1 0,17 18 1 15,-17-18 1-15,0 1 1 0,0-1-1 0,19 1 0 16,-19-2-1-16,0 1 0 0,0 1 0 0,0-1 0 15,-19-17 3-15,19 17 0 0,19 1-1 0,-19-1 1 16,0-18-2-16,0 19-1 0,-19-19 1 0,19 18-1 0,0-16 4 16,0-2-1-16,0 1 0 0,0-2 1 15,0 2-3-15,0 0-1 0,-17-18 1 0,17 18 0 0,0-18 1 0,0 0-1 16,0 17 1-16,0-17 0 0,0 0-2 0,-17 0 0 16,17 18 1-16,0-18-1 0,0 0 1 0,0 19 0 15,0-19-1-15,0 0 2 16,0 0-3-16,0 0 1 0,-18 0 0 0,18 0 0 0,0 0 0 0,0 17 1 15,0-17-1-15,0 0 0 0,0 17 0 0,-17-17-1 16,17 0 0-16,0 0 1 0,0 17-1 0,0-17 1 0,0 0-1 16,0 19 0-16,-19-19 0 0,19 0 0 15,0 17 0-15,0-17 0 0,0 0 0 0,-17 18 0 0,17-18 0 16,0 17 0-16,-18-17 0 0,18 0 0 16,-17 17-1-16,-2-17 1 0,2 19 0 0,0-2 0 15,-1-17-1-15,0 18 1 0,0-1 0 16,1-17-1-16,-1 0 0 15,18 19 1-15,-17-19-1 0,-2 17 0 0,19-17 1 0,-17 0-1 16,0 18 0-16,-1-18 0 16,-18 0 1-16,19 0-1 0,0 0 0 15,-1 0 1-15,-1 0-1 0,2 0 0 0,0 0 0 0,-1 17 0 16,0-17 0-16,0 0 0 0,2 0 0 16,-1 0 1-16,-2 0-1 0,2 19 0 0,17-19 1 15,-18 0-1-15,1 17 0 0,17-17 1 0,-18 0-1 16,18 17 0-16,-18-17 1 0,18 18 0 15</inkml:trace>
  <inkml:trace contextRef="#ctx0" brushRef="#br0" timeOffset="33375.328">25505 12984 3 0,'0'0'0'0,"0"0"0"32,0 19 0 30,0-2 0-62,0-17 8 16,0 17-1-16,0-17 1 15,0 0 0-15,0 0-5 0,0 18 0 0,0-18 1 0,0 18-1 16,0 0 3-16,0-1 1 0,0 0-1 0,0-17 0 16,19 17-3-16,-19 2 0 0,0-19 0 0,0 17 0 15,0-17-1-15,0 18 0 0,17-18 0 16,-17 0 0-16,0 18-1 0,0-18 1 0,0 0-1 16,0 18 0-16,17-18 2 0,-17 18-1 0,0-18 1 0,0 0 0 15,18 16-2-15,-18-16 1 0,0 18 0 0,0-18 0 0,18 17 0 16,-18-17 0-16,0 19 1 0,0-19-1 15,0 17-1-15,0-17 1 0,18 0 0 0,-18 18-1 0,0-1 1 16,0-17 0-16,0 19 0 0,0-19 0 0,0 17-1 16,0-17 0-16,0 17 1 0,0-17-1 0,0 0 1 0,0 18 0 15,0-18 0-15,0 0 0 0,0 0-1 0,0 0 1 16,0 18-1-16,17-18 0 0,-17 0 3 0,0 0 0 16,18 18 0-16,-18-18-1 15,0 0 0-15,0 0-1 0,0 17 0 0,17-17 0 0,-17 0 3 16,19 0 0-16,-19 0 0 0,0 17 0 0,17-17-2 0,-1 0-1 15,-16 0 1-15,18 17 0 0,0-17 2 0,0 0 0 0,-18 19 0 16,17-19 0-16,0 0-2 0,2 18 0 0,-19-18-1 16,18 0 1-16,-1 0 2 0,0 0 0 0,1 17-1 15,-18-17 2-15,36 0-4 0,-36 0 1 0,17 0-1 16,0 0 1-16,2 18 1 0,-2-18 0 0,1 0-1 16,-1 0 1-16,19 18-1 0,-18-18-1 0,-1 0 0 15,0 0 0-15,19 0 3 0,-18 0 0 0,-1 0 0 16,2 0-1-16,16 0-1 0,-18 0 0 0,0 0-1 15,2 0 1-15,16 0 2 0,-19 0 1 0,3 0-1 16,-2 0 0-16,18 0-2 0,-17 0 0 0,0 0 0 0,-1 0 0 16,18 0 1-16,-16 0 0 0,15 0 1 0,-16-18-1 15,18 18-1-15,-19 18-1 0,0-18 1 0,20 0-1 16,-20 0 1-16,0 0 0 0,19 0 0 0,-18 0 0 16,16 0-1-16,-15 0 0 0,16 0 0 0,-18 0 0 15,19-18 0-15,-18 18 0 0,-1 0 0 0,19 18 1 16,-2-18-2-16,-17 0 1 0,2 0-1 0,16 0 1 15,-18 0 0-15,19 0 1 0,-1 0-1 0,1 0 1 16,-19 0-1-16,18 0 0 0,-17 0-1 0,17 0 1 0,-17 0 0 0,18-18 0 16,-2 18-1-16,-16 0 1 0,18 0-1 15,-19 0 1-15,19 0-1 0,-18 0 0 0,16 0 0 0,-16 0 1 16,18-18-1-16,-20 18 1 0,1 0-1 0,2 0 0 16,16-17-1-16,-18 17 2 0,1 0-2 15,0 0 1-15,0-18 0 0,16 18 0 0,-15 0 0 0,-2 0 0 16,1 0-1-16,18 0 1 0,-19-19 0 0,18 19 0 15,-18 0 0-15,2-17 1 0,-2 17-2 0,1 0 1 16,-1-17 0-16,2 17 0 0,15 0 1 0,-16-17 1 0,0 17-1 16,0-18 0-16,-1 18 0 0,1 0 0 0,-1 0-1 15,2-18 1-15,-2 18-1 0,-1 0 1 0,2 0-1 16,0 0 1-16,0-18-1 0,-1 18 0 0,0 0 0 16,2 0 1-16,-19 0 0 0,18 0-1 15,-1 0 1-15,0-17 1 0,1 17-2 0,0 0 1 0,0 0-1 16,-1 0 0-16,-17 0 0 0,17 0 1 0,2 0-1 15,-2-17 1-15,1 17-2 0,-18 0 2 0,17 0-2 16,1 0 2-16,-18 0-1 0,18 0 0 0,-18 0 1 16,0-19-1-16,18 19 0 0,-18 0 0 0,0 0 1 0,17 0-1 15,-17 0 0-15,17 0 0 0,-17 0 0 0,0 0 0 16,19 0 0-16,-19 0 0 0,0 0 0 0,0 0 0 16,17 0 0-16,-17 0 0 0,0 0 0 0,0-17-1 15,18 17 1-15,-18 0 0 0,0 0 0 16,0 0 0-16,0 0-1 0,0 0 1 0,17 0-1 15,-17 0 1-15,0 0 0 0,0 0-1 0,0 0 1 16,0 0 0 0,0 0 0-16,19 0-1 0,-19 0 1 0,0 0-1 15,0 0 1-15,0 0 0 16,0 0-1-16,17 0 1 0,-17-18-1 0,18 18 1 16,-18-17 0-16,0 17 0 0,17-19 0 0,-17 2-1 0,17-1 1 15,-17 2 0-15,0-2-1 0,0 0 1 0,19 0 0 16,-19 18 0-16,0-18 0 0,0 1 0 15,0 17 0-15,0 0 0 0,0-19-1 0,0 19 2 16,0-17-1-16,-19 17 0 0,19 0 0 16,0-17 0-16,0 17 0 0,0 0 0 0,0-17 0 15,-17 17 0-15,17 0 0 0,0-18 0 0,0 18 0 16,0 0 0-16,0 0 0 0,0 0 0 16,-17 0 0-16,17-18 0 0,0 18 0 15,0 0 0-15,0 0 0 0,0 0 0 16,-18 18 0-16,18-18 0 0</inkml:trace>
  <inkml:trace contextRef="#ctx0" brushRef="#br0" timeOffset="51767.474">29280 12896 3 0,'0'0'0'0,"18"0"0"31,-18-18 0-16,18 18 0-15</inkml:trace>
  <inkml:trace contextRef="#ctx0" brushRef="#br0" timeOffset="52323.522">29528 12790 34 0,'0'0'0'0,"0"0"1"16,0 0-1-1,0 0 1 1,0 0 0 15,0 0 0-31,0 0 0 0,0 0 0 16,0 0 0-16,0 0 0 0,0 0 0 0,0 0 0 0,0 0 0 15,0 0 0-15,0 0 0 0,0 0 1 16,-36 18-2-16,36-18 1 0,0 17 0 0</inkml:trace>
  <inkml:trace contextRef="#ctx0" brushRef="#br0" timeOffset="54977.987">29457 12684 3 0,'0'0'0'0,"-18"19"0"15,0-19 0 1,1 0 0-16,17 17 0 15,-18-17 0-15,18 0 0 16,0 17 0-16,-17-17 0 0,-2 17 6 16,19-17 0-16,0 0 1 0,0 0-1 15,-17 19-3-15,17-19 0 0,0 0 0 0,0 17 0 16,0-17 13-16,-17 18 0 0,17-1 0 0,0 19 1 16,0-19-13-16,0 18 1 0,-18-16-1 0,36 16 1 15,-18-18 1-15,0 19 0 0,0-19 0 0,0 19 0 16,0-18-3-16,0-1 0 0,0 17 0 0,0-15 0 0,0 16 0 15,0-17 0-15,0 0 0 0,0 0 1 16,0 16-2-16,0-17 0 0,0 2 0 0,0-19 0 0,0 17 0 0,0-17 0 16,0 18 0-16,0-1-1 0,0-17 1 15,0 19-1-15,0-19 1 0,0 17-1 0,0-17 4 0,0 0-1 16,0 0 1-16,0 0-1 0,0 17-1 16,0-17-1-16,-18 0 1 0,18 0-1 0,0 0 5 0,0 0 0 15,0 0 0-15,0 0 0 0,0 0-3 0,0 0-1 16,18 0 1-16,-18 0-1 0,0 0 5 0,17 0 0 15,-17 0 0-15,17 0 0 0,2 0-4 0,16-17-1 0,0 17 1 16,1 0 0-16,-3 0 3 0,3 0 1 0,-1 0 0 16,1 0-1-16,-1 0-3 0,1 0-1 0,-1 0 0 15,1 0 1-15,16 0 4 0,-16 17 1 16,-1-17-1-16,18 0 0 0,-18 18-4 0,1-18-1 0,-2 0 1 16,3 18 0-16,-3-18 2 0,20 18 0 0,-21-18 1 15,21 17-1-15,-19-17-3 0,1 0 1 0,-2 17-1 16,20-17 0-16,-18 0 3 0,-1 0 0 0,-1 17 0 15,2-17 1-15,18 19-4 0,-20-19 0 0,2-1664 0 0,-1 3328 0 16,0-1664 2-16,1 18 0 0,-2-18 0 0,2 17 1 16,-2-17-3-16,3 0-1 0,-3 18 1 0,2-18 0 15,-1 18 0-15,-18-18 0 0,19 18-1 0,-1-18 1 16,1 17-1-16,-18-17 0 0,16 0 0 0,2 17 0 16,-1-17 0-16,1 0 1 0,-1 18-1 0,1-18 1 15,-1 0-2-15,0 0 1 0,-18 0 0 0,36 18-1 0,-35-18 1 16,17 0-1-16,18 0 1 0,-18 0-1 15,1 0 0-15,-19 0 0 0,19 0 0 0,-1 0 0 0,0 0 0 0,-17 0 0 16,17 17 0-16,1-34 0 0,-1 17-1 16,0 17 1-16,-17-17 0 0,17 0 0 0,1 0-1 0,-2 0 0 15,-17 0 0-15,19 0 1 0,-1 0-1 16,-18 0 1-16,19 0-1 0,-18 0 0 0,18 0 0 0,-19 0 0 16,18-17 1-16,-17 17-1 0,17 0 0 0,-17 0 0 15,18 0 1-15,-19 0-1 0,18-18 0 0,-17 18 0 0,0 0 0 16,16-18 0-16,-15 18 0 0,-1 0 1 15,-1-17-1-15,0 17 0 0,1-17 0 0,0 17 0 0,0 0 1 16,-2-18-1-16,1 0 0 0,2 18 1 0,-2-18-1 16,1 1 0-16,-1 17 1 0,-17-18 0 15,18-1-1-15,-18 2 1 0,18-17 0 16,0 16-1-16,-1-18 1 0,0 19 0 16,-17-19-1-16,19 1 0 0,-19-1 1 0,17 1-1 15,-17-17 1-15,0 16 0 0,18-17-1 0,-1 1 1 16,-17-1 0-16,0 0 0 0,19-1-1 0,-19 2 1 15,0-1 0-15,17-1-1 0,1 20 1 0,-18-2-1 0,17-16 1 16,0 15-1-16,2 21 1 0,-2-19 0 0,1 16-1 16,-18 2 1-16,17-1 0 0,2 1-1 0,-2 17 1 15,-17 0 0-15,0 0 0 16,17 0 0-16,-17 0 0 0,0 0 0 0,0 0 0 16,18 0 0-16,-18 0 0 15,18 17 0-15,-18 1 0 0,18-1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03:42.9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15222 8044 75 0,'0'0'0'0,"-36"0"0"16,19 0 2-16,-1 0 0 0,18 0 0 15,-17 0 0-15,-2 0-1 0,2 0 0 0,0 0 1 0,-1 0-1 16,0 0 4-16,0 19 0 0,1-19 0 16,-1 0 1-16,1 0-4 0,17 0 1 0,-19 17 0 15,2-17 0-15,1 0 2 0,16 0 0 0,-18 18 0 0,0-1 0 16,18-17-3-16,-18 0 1 0,18 17 0 0,0 2 0 15,-17-2 3-15,17-17 0 0,0 18 1 0,-17-18-1 16,17 0-3-16,0 17 0 0,0-17 1 0,0 19-1 0,0-19 1 16,0 17-1-16,17-17 1 0,-17 0-1 15,0 17-1-15,0-17 1 0,17 0-1 0,-17 0 0 0,0 0 0 0,18 0-1 16,0 0 1-16,0-17-1 0,15 17 0 16,3-17 1-16,-1-2-1 0,-17 2 0 0,18-1 0 0,-2 1 0 15,-15-2 1-15,16-15-1 0,-18 16 0 16,2 1 0-16,16-19 0 0,-18 1 0 0,0 16 0 0,2-15 0 15,-2 17 0-15,1-19 1 0,-1 18-1 16,-17 1 0-16,19 0-1 0,-19-19 1 0,17 18 0 0,-17 1 0 16,0 17 0-16,0-19 0 0,0 2 0 0,0 17 0 15,0-18 1-15,0 18-1 16,0 0 0-16,0 0 0 0,0 0 0 0,-17 0 0 0,-2 0 0 16,2 18 0-16,-1-1 0 15,1 2 0-15,-2-2 0 0,-15 18 0 0,16 1 0 0,1-1-1 16,-19 1 1-16,18-2 0 0,-18-17 0 0,19 19 0 15,0-1 0-15,-19 1-1 0,18-18 1 0,1 16 0 16,-1 2-1-16,1-1 1 0,17 1 0 0,-19-19 0 16,2 18 0-16,17 1-1 0,-16-19 1 0,16 0-1 0,0 2 1 15,0-2 0-15,0-17-1 0,0 18 1 0,0-1-1 16,0-17 1-16,16 0 0 0,1 0-1 16,-17 0 1-16,19 0-1 0,-2-17 1 15,1-1-1-15,17 1 1 0,-17-19-1 0,17 19 1 0,-18-19-1 16,2 19 1-16,-19-1-1 0,17 1 1 0,1-19-1 15,-1 19 0-15,-17-1 1 0,19 1-1 0,-19 17 1 0,17 0-1 16,-17 0 1 0,0 0 0-16,0 17-1 0,18 1 0 15,-18-1 0-15,17 19 0 0,0-1 1 0</inkml:trace>
  <inkml:trace contextRef="#ctx0" brushRef="#br0" timeOffset="11619.56">23318 10832 3 0,'0'0'0'0,"0"52"0"0,-17 20 0 0,-1-2 0 0,18-17 0 16,-19 18 0-16,2-1 0 0,17 0 0 0,-17 1 0 0,17-1 0 15</inkml:trace>
  <inkml:trace contextRef="#ctx0" brushRef="#br0" timeOffset="13009.175">23124 12773 12 0,'0'0'0'0,"19"52"0"0,-19 1 0 0,17-18 0 0,-1 19 0 0,2-1 0 16,0 0 0-16,0-18 0 0,-1 18 0 0,19-18 0 16,-18 1 0-16,16-2 0 0,-16-16 0 0,18 18 0 15,-2-19 0-15,2 18 0 0,-1-1680 0 0,1 3326 0 0,-1-1646 0 16,1-17 0-16,-1 0 1 0,18-1-1 0,-18 17 0 16,18-15 0-16,-19-1 0 0,19-1 0 0,1 1 1 15,-2 0-1-15,1 0 1 0,-17-1 0 0,16 0 0 16,2 1 0-16,-1 0 0 0,-1-18 0 0,2 0 0 15,-1 0-1-15,-2 0 1 0,3-18 0 0,-1 18 0 16,-1-18 0-16,2 1 0 0,-18 0-1 0,16-1 1 0,-16 0-1 16,16-17 1-16,1 17-1 0,1-18 0 15,-20 2 0-15,3 16 1 0,-3-18-1 0,2 2 0 0,15-2 0 16,-15-18 1-16,-1 19-1 0,1-17 0 0,-1 16 0 16,-18-17 0-16,19 1 1 0,-1-1-1 0,-16 17 0 0,16-16 0 15,-18 16 0-15,19-16 0 0,-19-2 0 16,1 1 1-16,-1 0-1 0,2 1 0 0,-2-1 0 0,0 18 0 15,1-36 0-15,0 18 0 0,0-1 0 0,-18 3 0 16,17-3 0-16,-17-17 0 0,18 18 0 0,-18 1 0 16,17-1 0-16,-17-18 0 0,0 18-1 0,19 0 1 15,-19 0 0-15,0-17 0 0,0 16 0 0,0 2 0 0,17-19 0 16,-17 19-1-16,0-2 1 0,0-15 0 0,0 15 0 16,-17-16-1-16,17 16 1 0,0 2-1 0,0-19 1 15,0 1 0 1,0-1 0-16,0 1-1 0,0-1 1 0,0 0 0 0,0-17-1 0,0 18 1 15,0-2 0-15,17-15 0 0,-17 16-1 0,0 0 1 0,0 1 0 16,0-19-1-16,16 19 1 0,-16 17 0 0,0-17 0 16,0 0 0-16,0-1 0 0,0 17 0 0,0-16-1 15,0 17 1-15,0-17 2 0,0-1-1 0,0 18 1 16,0-35 0-16,0 35-1 0,0-18 0 0,0 18 0 16,0-17 0-16,0 0 5 0,0-1-1 0,-16 1 1 15,16-2 0-15,0 2-3 0,0-1 0 16,0 18-1-16,0-18 2 0,0 20 5 0,0-21 1 0,0 19 0 15,0-17 0-15,-17 18-6 0,17-2 0 0,0 1 0 0,0 18 0 16,-19-18 6-16,19 18 0 0,0-18 0 0,-17 17 0 16,17 1-6-16,-18 1 0 0,1-2 0 0,-1 1 0 0,0 16 3 15,0-16 1-15,1 18 0 0,-19-19-1 16,19 19-3-16,-1-1-1 0,-18 1 1 0,2-2-1 0,16 2 3 16,1 0 1-16,-19 0-1 0,1 17 0 15,16-19-2-15,-15 19-1 0,16 0 0 0,-18 0 0 0,1 0 3 16,-1 0-1-16,3 0 1 0,-3-18 0 15,1 36-4-15,0-18 1 0,-1 0 0 0,1 0 0 0,-1 19 1 0,2-19 0 16,-2 17 0-16,1 0 1 0,-1-17-3 16,18 17 0-16,-16 19 1 0,-2-18-1 0,1-1 2 0,-1 1-1 15,1 0 1-15,-1 17 0 0,1-18-2 16,-1 19 0-16,3-18 1 0,-3 18-1 0,1-19 1 0,0 18 0 0,-1-18 0 16,1 19 0-16,-1-2-2 0,2-15 1 0,16 16 0 15,-18 1 0-15,1-1 0 0,-1-1 0 0,2 2 0 16,-2 18 0-16,18-20-1 0,-17 1 0 0,-1 18 1 15,2-17-1-15,15 16 0 0,-15-15 0 0,17 14 1 16,-19-15-1-16,1 18 0 0,18-2 0 0,-2 1 0 16,-16 1 0-16,18-2-1 0,-2 1 1 0,2 0 0 15,-18-1 0-15,17 1-1 0,0 1 1 0,1-2-1 0,-18 1 1 16,16 1 0-16,2-1-1 0,0-1 0 16,-1 1 1-16,0 0-1 0,0 0 1 0,1 17-1 0,0-16 0 15,-1-1 1-15,-1-1-1 0,2 2 0 0,0-1 0 16,-1-19 0-16,0 20 1 0,18 16-1 0,-34-18 0 15,17 1 0-15,17 1 0 0,-19-2 0 0,2 1 1 16,-1 1-1-16,1-2 0 0,-1 1 0 16,0 17 0-16,0-16 0 0,18-2 0 0,-17 1 0 0,0 1 0 15,-2-1 0-15,2-1 0 0,-1 2 0 0,1-2 0 0,17 1-1 16,-19 0 1-16,19-18-1 0,-17 19 1 16,0-2-1-16,17 1 1 0,0-17 0 0,-18 17 0 0,1-18-2 15,17 18 1-15,0-19 0 0,0 20 0 16,-19 0 0-16,19-20 0 0,0 19 0 0,0-18 0 0,0 18 0 15,-17 1 0-15,17-3 0 0,0 3 0 0,0 0 0 16,0-20 0-16,0 19 0 0,-18-1 0 0,18 2 0 0,0-1 0 16,0 0 0-16,0-18 1 0,-17 19-1 15,17-3 0-15,0 3 0 0,0 16 1 0,0-16-1 0,0-3 0 16,0-14 1-16,0 15-1 0,0 1 1 16,0 0-1-16,0-18 1 0,17 18-1 0,-17 1 1 0,0-2-1 15,0-16 1-15,18 17 0 0,-18-1-1 0,17 1 1 0,2-17-1 16,-19 16 1-16,17-17 0 0,1 19 0 0,-1-18-1 15,0 16 1-15,2-16 0 0,-2 15 0 0,1-14-1 16,-1 16 1-16,2-18 0 0,15 18-1 16,-16-1 1-16,0-16 0 15,0 17 0-15,17-18-1 0,-18 18 1 0,2-18 0 0,14 19 0 0,-15-20-1 0,18 2 1 16,-19-1 0-16,0 18 0 0,20-18 0 0,-20 1 0 16,18-1 0-16,-17 0-1 0,0 0 1 15,16-17 0-15,2 18 0 0,-18-2 0 0,17 2 0 0,1-19-1 0,-19 1 1 16,19 18 0-16,-1-19 0 0,18 18 0 0,-18-17 0 15,1 0 0-15,-1-1 0 0,0 1 0 0,17 0 0 16,-16 0 0-16,-1-1 0 0,18 0 0 0,-18 1 0 16,1-18-1-16,-2 18 1 0,20-18 0 0,-19 18 0 15,18-18-4-15,-17 0 1 0,-1 0-1 0,18 0 0 16,-2 0 1-16,-15 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05:08.2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7303 5963 75 0,'0'0'0'0,"0"0"1"16,0 0 1-1,0 0 0-15,0 0 0 0,0-18-1 0,0 18 0 0,0 0 0 16,0 0 0-16,0-17 4 0,0 17 0 15,0 0 0-15,0 0 0 0,0 0-3 0,0 0 1 0,0 0 0 16,0 0-1-16,0-18 5 0,0 18 0 0,0 0-1 16,0 0 1-16,0 0-4 0,0 0 1 0,0 0-1 15,0 0 0-15,0 0-1 0,0 0 0 0,0 0 0 16,0 0 0-16,0 0-1 0,0 0 0 0,0 0 1 16,0 0-1-16,0 0 1 0,16 18-1 0,-16-18 0 15,17 0 1-15,2 0-1 0,-2 0 0 0,18 0 0 0,-17 0 0 16,18 0 0-16,-19-18 0 0,0 18 0 0,19 0-1 15,-18-18 1-15,-1 18 0 0,2 0 0 16,-2-18 0-16,-17 18 0 0,0 0 0 0,18-17 0 16,-1 0 0-16,-17 17 0 0,17 0-1 15,-17 0 1-15,0 0 0 0,0 0 0 16,0-19-1-16,0 19 1 0,0 0 0 0,0 0 0 16,-17 0 0-16,0 0-1 15,17 0 1-15,0 0 0 0,-18-17-1 0,1 17 3 0,-2 0 1 16,2 0 0-16,-18 0-1 0,16 17-1 15,2-17 1-15,0 0-1 0,-1 0 0 0,0 0 3 0,18 19 0 16,-18-19 0 0,18 0 0-16,-17 17-3 0,17-17 1 15,0 0 0-15,0 0-1 0,0 0 4 0,-18 0-1 0,18 0 0 0,0 17 1 16,0-17-3-16,0 0-1 0,0 0 1 0,0 0 0 0,18 0 1 0,-18 0 1 16,0 0-1-16,17 0 1 0,1 0-2 0,18 0-1 15,-19 0 1-15,36 0 0 0,-18 0 0 0,1 0 0 0,-1-17 0 16,1 17 1-16,-19-17-2 0,18 17 0 0,1 0 0 15,-19-19 0-15,19 19 1 0,-1 0 0 0</inkml:trace>
  <inkml:trace contextRef="#ctx0" brushRef="#br0" timeOffset="2795.926">8660 5945 144 0,'0'0'0'0,"0"0"6"16,0 0 1-16,0 0 0 15,0 0 0-15,0 0-4 0,0 0 0 0,0 0 0 16,0 0 1-16,18-35-1 0,-18 35 1 0,0 0 0 0,0 0 1 15,17-18-3-15,-17 18 0 0,0 0 1 16,18 0-1-16,-18 0-1 0,17 0-1 0,-17-18 1 0,19 18 0 16,-19 0 0-16,0 0 0 0,17 18 0 15,0-18-1-15,-17-18 0 16,18 18 0-16,0 0 0 16,0 0-1-16,-1 0 0 0,0 0 0 15,2 0 1-15,-19-17-1 0,18 17 1 16,-1 0 0-16,-17 0-1 0,17 0 1 0,1 0 0 15,0 0 0-15,-18 0-1 0,18 0 1 0,-1 0 0 16,-17 0-1-16,17 0 0 0,2 0 1 16,-2 0-1-16,1 0 1 0,-1 0-1 0,19 0 0 0,-18 0 0 15,-1 0 1-15,-1 0-1 0,4-17 1 16,-4 17-1-16,2 0 1 0,-1 0-1 16,2 0 1-16,-2 0 0 0,1 0-1 0,-1 0 1 15,0 0-1-15,2 0 1 0,-2 0 0 0,-17 17 0 16,18-17-1-16,-1 0 1 0,2 0 0 0,-2 0-1 0,-17 17 1 15,17-17 0-15,1 0 0 0,0 0-1 0,0 18 1 16,-1-18 0-16,1 0-1 0,-18 18 1 16,17-18 0-16,2 0 0 0,-2 0 0 0,0 18 0 15,1-18 0-15,0 0 0 0,0 0 0 0,-1 17 0 16,0-17 0-16,2 0 0 0,-1 0 0 0,16 0 1 16,-16 0-1-16,0 18 1 0,0-18-1 0,-2 0 0 15,20 17 1-15,-19-17 0 0,1 0 0 16,-1 0 0-16,-17 0 0 0,18 0-1 0,0 0 1 15,-18 0 0-15,18 0 0 0,-1 0 0 0,0 19 1 0,2-38-1 16,-2 19 0-16,-17 19 0 0,18-19-1 0,-1 0 2 16,2 0-1-16,-2 0 0 0,-17 0 0 0,18 0 0 15,-18 0 0-15,17 0 0 0,-17 0 0 0,17-19-1 16,2 19 2-16,-2 0 0 0,-17 0-1 16,18 0 1-16,-1 0-1 0,2-17 0 0,-19 17 0 0,17 0 0 15,0-18 1-15,-17 18 0 0,0 0 0 0,18 0 0 16,0-17 0-16,-18 17-1 0,0 0 0 0,18 0 1 0,-18 0 0 15,0-18 0-15,0 18-1 0,17 0 1 16,-17 0-1-16,0 0 1 0,0-18-1 0,0 18 0 0,0 0 1 0,0 0 0 16,0 0 1-16,0 0-1 0,0-18-1 0,0 18 1 15,0 0-1-15,0 0 1 0,0 0 0 16,0 0 0-16,0 0 0 0,-17-17 0 0,17 17 0 0,-18 0-1 16,18 0 0-16,-18 0 1 0,0 0 0 0,1 0 0 15,0 0 0-15,-2 0 0 0,2 0-1 0,17 0 1 0,-18 0-1 16,1-17 1-16,-2 17 0 0,19 0 0 15,0 0 0-15,-17 0 1 0,0 0-2 0,17 0 1 0,-18 0-1 16,18 0 1-16,-17 0 0 0,-2 0-1 16,19 0 1-16,-17 0 0 0,-1 0-1 0,1 0 0 0,17 0 0 15,-19 0 0-15,2 0 1 0,17 0-1 0,-17 0 0 16,-1 0 1-16,18-19-1 0,-18 19 0 0,18 0 0 16,-18 0 0-16,1 0 0 0,-1-17 1 0,18 17-1 15,-17 0 1-15,-2 0-2 0,19 0 2 0,-17 0-1 0,1-18 0 16,16 18 0-16,-18 0 1 0,0 0-1 0,0-17 0 15,18 17 0-15,-17 0 0 0,17 0 1 0,-17 0-1 16,-1-17 0-16,-1 17 1 0,19 0-1 0,-17 0 1 16,0-19-1-16,-1 19 0 0,0 0 0 0,0 0 0 15,18 0 1-15,-17 0 0 0,0 0-1 0,17-17 1 16,-19 17-1-16,2 0 1 0,17 17-1 0,-18-34 0 16,1 17 1-16,-1 0-1 0,18 0 1 0,-18 0 0 15,0 0-1-15,1 0 0 0,17 0 0 0,-17 0 0 16,-2 0 1-16,2 0-1 0,-1 0 1 0,1 0 0 15,-2 0-1-15,2 0 0 0,17 0 0 0,-17 17 0 0,-1-17 0 16,1 0 0-16,-2 0 0 0,2 0 1 0,-1 19-1 16,2-19-1-16,-20 0 1 0,19 0 0 0,-1 17 0 15,0-17 0-15,18 0 0 0,-35 0 0 0,17 0 0 16,18 17 0-16,-17-17 0 0,-2 18 0 0,19-18 0 16,-17 0-1-16,17 0 1 15,0 0 0-15,-17 0-1 0,17 0 1 0,-18 17 0 0,18-17 0 16,-18 0 0-16,18 0 0 0,-18 0 0 0,18 0 0 15,-17 0 0-15,17 0 0 16,-17 0 0-16,17 19-1 0,0-19 1 16,0 0 0-16,-18 0-1 0,18 0 1 0,0 0 0 15,0 0 0-15,0 0 0 16,0 0 0-16,0 17-1 16,0-17 1-16,0 0 0 15,0 17-1-15,0 1 1 16,18-18-1-16,-18 18 1 0,17-18-1 15,-17 18 0-15,0-18 1 0,17 0-1 0,-17 17 0 0,0-17 1 16,18 0-1-16,0 18 0 0,0-18 1 16,-1 17-1-16,0-17 0 0,2 0 1 15,-2 0-1-15,1 19 0 0,-1-19 1 0,1 0-1 16,18 0 0-16,-19 17 0 0,-1-17 0 0,20 0 0 16,-18 0 0-16,-1 0 1 0,19 0-1 0,-1 0 0 0,-18 0 0 15,2 0 0-15,16 0 0 0,-18 0 1 16,2 0-1-16,-2 0 0 0,0-17 0 0,19 17 0 15,-18 0 0-15,17 0 0 0,-18 0 0 0,2-19 1 16,-2 19-1-16,18 0 0 0,-17 0 0 0,0-17 0 0,16 17 0 16,-15 0 0-16,16 0 0 0,-18 0 0 0,19 0 0 15,-18 0 0-15,-2 0 0 0,1-18 1 0,19 18-1 16,-18 0 0-16,-1 0 0 0,1 0 0 16,0 0 0-16,0-17 0 0,-1 17 0 15,0 0 0-15,2 0 0 16,-2-18 0-16,1 18 0 15,-1 0 0-15,2 0 0 32,-19 0-1-17,0 0 0 1,-19-18 1 0,2 18 0-16,17 0-1 15,-35 0 1-15,-1-18 0 0,1 18 0 0,17 0 0 16,-17 0 0-16,0 0-1 0,-1 18 1 0,20-18 0 15,-20 0 0-15,1 0 0 0,18 0 0 0,-20 0 0 16,3 0 0-16,16 0-1 0,0 18 1 0,-17-18 0 16,18 0 0-16,-19 0 0 0,18 0 0 0,1 0 0 0,-19 0 0 15,18 0 0-15,1 0 0 0,0 18 0 0,-19-18 0 16,18 0 0-16,-18 0 0 0,19 0 0 0,0 0 0 16,-1 0 0-16,1 0 1 0,-2 0-1 0,2 0 1 15,-1 0-1-15,2 0 0 0,-4 0 1 0,4 0 0 16,16 0 0-16,0 0 0 0,-17 0 0 15,17 0 0-15,-18 0-1 0,18 0 1 0,0 0 0 16,-18 0 0-16,18 0 0 0,-18 0 0 0,18 0 0 16,0 0 0-16,0 17 0 0,-17-17 0 0,17 0 0 0,0 0 0 15,0 0 0-15,0 0 0 0,0 0 0 16,0 0 0-16,0 0 0 0,17 0 0 16,1 18-1-16,18-1 1 15,-3 2-1-15,-13-19 1 0,31 17-1 0,-15-17 1 16,-18 0-1-16,16 0 0 0,2 0 1 0,-18 0-1 0,-1 0 1 15,19-17-1-15,-19 17 0 0,1-19 1 0,0 19-1 0,0 0 0 16,-1-17 1-16,1-1-1 0,-1 18 0 16,2-17 1-16,-2 17-1 0,0-18 0 0,1 0 0 0,-18 18 1 15,18-18-1-15,0 18 0 0,-1-17 0 0,-17 0 1 16,17 17-1-16,-17-19 0 0,19 19 0 16,-19-17 1-16,0-1-1 15,0 18 1-15,0-17-1 0,0 0 0 16,-19 17 1-1,19-19-1-15,-17 19 0 0,0 0 0 16,-1 0 0-16,0 0 0 16,0 19 1-16,-16-2 0 0,34-17-1 0,-19 17 1 0,2 18 0 15,-1-16 0-15,1-2 0 0</inkml:trace>
  <inkml:trace contextRef="#ctx0" brushRef="#br0" timeOffset="14518.138">11448 5804 3 0,'0'0'0'15,"0"0"0"79,17-18 0-94,0 18 0 16,-17 0 2-16,18 0-1 15,-18-17 0-15,18 17 1 0,-18 0-1 0,18 0 0 16,-18 0 0-16,17-17 0 0,0 17-1 16,2-19 0-16,-2 19 0 15,-17 0 1-15,18 0 0 0,-18 0 1 16,0 0-1-16,0 0 0 0,17 0-1 0,-17-17 1 16,0 17 0-16,18 0 2 0,0 0 1 0,-18 0-1 15,0 0 1-15,18 0-2 0,-18 0 0 0,0 0 1 16,17 0-1-16,-17 0 3 0,16 0-1 0,-16 0 1 15,20 0 0-15,-20 0-2 0,16 0 0 0,-16 17-1 16,18-17 1-16,-18 0 3 0,17 0 0 0,-17 0 1 16,19 0-1-16,-19 19-3 0,17-19 0 0,-17 0 0 15,18 0 1-15,-18 0 1 0,17 0 0 0,0 0 1 0,-17 0-1 16,0 0-2-16,0 0 0 0,19 0-1 0,-19 0 1 16,17 0 1-16,1 17 0 0,-18-17 0 0,17 0 0 15,2 0-2-15,-2 0 1 0,0 0-1 0,1 0 1 16,0 0-1-16,0 0 1 0,-18 0-1 0,17 0 1 15,1 0-2-15,-1 0 1 0,2 0-1 0,-2 0 1 0,0 0-1 16,-17 0 1-16,18 0-1 0,0 0 1 16,0 0-1-16,-1 0 0 0,-17 0 0 0,17 0 0 0,2 0 0 15,-19 0 0-15,18 0 1 0,-1 0-1 0,0 0 0 16,-17 0 0-16,0 0 0 0,18 0 0 0,0 17 0 0,-18-17 0 16,18 0 0-16,-2 0 0 0,1 0 0 15,-17 18-1-15,19-18 1 0,-2 0 0 0,1 0 0 16,-1 0 0-16,-17 0-1 15,18 17 1-15,0-17 0 0,0 0-1 16,-18 0 1-16,17-17-1 0,0 17 1 0,-17 17-1 16,19-17 1-16,-2 0-1 0,-17 0 1 0,18 0-1 0,-1 0 1 15,2 0-1-15,-2 0 1 16,1 0 0-16,-1 0 0 0,-17 0 0 16,17 0 0-16,2 0-1 0,-19 0 1 0,17 0 0 15,-17 0 0-15,0 0 0 0,18 0 1 0,-18 0-1 16,17 0 1-16,-17 0 0 0,0 0-1 15,19 0 0-15,-19 0 0 0,17 0 1 0,-17 0 0 16,0 0 0-16,17 0-1 0,-17 0 0 0,0 0 0 16,18 0 1-16,-18 0-1 0,0 0 1 0,0 0 0 0,0 0 0 15,18 0-1-15,-18 0 1 0,0 0-1 0,0 0 0 16,0 0 2-16,0 0-1 0,0 0 0 0,0 0 0 16,0 0 0-16,0 0 0 0,0 0-1 0,0 0 1 15,0 0-1-15,0 0 1 0,0 0 0 0,0 0 0 16,0 0-1-16,0 0 1 0,0 0-1 0,0 0 1 0,0-17-1 15,0 17 0-15,0 17 1 0,0-17-1 16,0 0 0-16,0 0 0 0,0-17 1 0,-18 17-1 0,18 0 0 16,0 0 0-16,0 0 0 0,-18 0 0 0,1 0 0 15,17 0 0-15,-17 0 0 0,17-18 0 0,-19 18-1 0,19 0 1 16,0 0 0-16,-17 0 0 0,-1 0-1 16,18 0 1-16,-17 0 0 0,-2 0 0 0,2 0 0 15,0 0-1-15,17 0 1 0,-18 0 0 16,1 0-1-16,-2 0 1 0,2 0 0 0,-1 0-1 15,18 0 1-15,0-17-1 0,-17 17 1 16,-2 0-1-16,19 0 1 0,-17 0-1 0,0 0 1 0,-1 0 0 16,18 0 0-16,-18 0-1 0,0 0 0 0,18 0 1 15,-17-17 0-15,-1 17-1 0,1 0 1 16,-2 0 0-16,2 0-1 0,1 0 0 0,-2 0 1 16,0 0-1-16,18 0 1 0,-18 0-1 0,1 17 1 15,0-17 0-15,-1 0-1 0,18 0 1 0,-19 0-1 16,2 0 1-16,17-17 0 0,-17 17 0 0,17 17 0 15,-18-34-1-15,0 17 1 0,0 0-1 0,18 0 1 16,-17 0 0-16,0 0 0 0,-2 0 0 0,2 0 0 16,-1 0 1-16,18 0-1 0,-17 0-1 0,17 0 1 0,-18 0 0 15,0 0 0-15,18 0 1 0,-18 0-1 0,18 0 0 16,-17 0 0-16,17 0 0 0,-17 0 0 0,-2 0 0 16,19 0 0-16,-17 0 0 0,-1 0 0 0,18 0 0 15,-17 0 0-15,17 0 0 0,-19 0 0 0,19 0 0 16,-17 0-1-16,0 0 1 0,17 0 0 15,-18 0 0-15,1 0 0 0,-2 0-1 0,19 0 1 0,-17 0 0 16,17 0 0-16,-18 0-1 0,18 0 1 16,-16 0 0-16,-4 0-1 0,20 0 1 0,-16-19 0 15,-1 19 0-15,-1 0-1 16,18 0 1-16,-18 0 0 0,0 0 0 16,1 0 0-1,17 0 0-15,-18 0-1 0,18 0 1 0,0 0 0 16,-17 0 0-16,17 0 0 0,0 0 0 0,0 0 0 15,0 0 0-15,0 0 0 0,-19 0 0 0,19 0 1 16,0 0 0-16,0 0 0 0,0 0-1 0,0 0 0 16,0 0 1-16</inkml:trace>
  <inkml:trace contextRef="#ctx0" brushRef="#br0" timeOffset="37381.087">9542 16213 3 0,'0'0'0'0,"-17"17"0"16,17 2 0-1,-18-19 0 1,18 17 0 0,0 0 0-1,-18-17 1 1,18 17 4-16,0-17 0 15,-18 0 0-15,18 19 0 16,0-19-3-16,0 17 1 0,-17 1 0 0,17-18 0 16,0 17-1-16,0 2 0 0,0-19 1 0,0 17-1 0,0-17 0 0,0 18-1 15,0-18 1-15,-17 17 0 0,17 0 0 0,0 2-1 0,0-2 1 16,0 1 0-16,0-1-1 0,0 2 0 0,0-2 0 16,-19-17 0-16,19 35 1 0,0-35-1 0,0 18 1 15,0 0 0-15,0 16-1 0,-17-17 0 0,17 2 0 16,0-19 0-16,0 17 1 0,-18 1-1 0,18-1 1 0,0-17 0 15,0 19-1-15,-17-1 1 0,17-1-1 16,0 0 0-16,0 0 1 0,0 2 0 0,-19-19 0 0,19 17 0 16,19-17 0-16,-19 18-1 0,-19-18 1 0,19 17-1 15,0-17 2-15,0 19-1 0,0-2 0 0,0-17 1 16,0 17-2-16,0-17 1 0,0 18 0 0,0-18-1 16,0 18 2-16,19 0-1 0,-19-18 0 15,0 17 1-15,0-17-2 0,0 18 1 0,0-18-1 0,0 16 1 16,0 4 1-16,0-4 0 0,0 2 0 0,0-18 0 15,17 18-1-15,-17-18 0 0,0 18 0 0,0-18 0 0,0 18 1 0,0-1 1 16,0-17 0-16,0 17-1 0,18 2-1 16,-18-2 1-16,0-17-1 0,0 17 0 0,0 1 1 15,0-1 1-15,0-17 0 0,0 19-1 16,17-2-1-16,-17 0 1 0,0-17-1 0,19 18 0 0,-19 0 1 0,0-18 0 16,0 18 1-16,17-18-1 0,0 17-1 0,-17 1 0 15,0-18 0-15,18 18 0 0,0-18 2 0,-18 18-1 16,0-18 0-16,18 16 1 0,-18 2-2 0,17-18 0 0,-17 0 0 15,18 18 0-15,-1 0 1 0,-17-18 0 0,19 0 0 16,-19 18 0-16,17-18-1 0,0 0 0 0,-17 0 0 16,18 0 0-16,-18 17 0 0,18-17 1 0,-18 0-1 15,18 0 1-15,-1 0-1 0,0 0 0 0,-17 0-1 16,37 17 1-16,-20-17 0 0,-17 0 1 0,17 0 0 16,1 0 0-16,0 0-2 0,0 0 1 0,-2 0 0 15,-16 19 0-15,36-19 0 0,-19 0 0 0,-17 0 0 16,18 0 1-16,-1-19-2 0,1 19 1 0,0 0-1 15,0 0 1-15,-1 0 0 0,0 0 0 0,-17 0 0 16,19-17 0-16,-2 17-1 0,-17 0 0 0,18-17 1 16,-1 17-1-16,-17 0 1 0,19 0 0 0,-2-18 1 0,-17 18-1 15,18-18-1-15,-1 18 1 0,0-18-1 16,-17 18 1-16,19 0 0 0,-2-18 0 0,1 18 0 0,-18 0 0 16,17-16 0-16,-17 16-1 0,19-18 0 0,-19 18 1 15,17 0 0-15,-17 0 0 0,17-18-1 0,-17 18 1 16,18-18 0-16,-18 1-1 0,18 17 0 0,-18 0 0 15,0-18 1-15,18 18-1 0,-18-18 0 0,17 0 0 16,1 1 0-16,-18 0 0 0,17-2 0 0,-17 2 0 0,19-1-1 16,-19 1 1-16,0 0 0 0,17-2 0 15,-17 19 0-15,0-17-1 0,16 0 1 0,-16-1 0 0,18 0-1 16,-18 0 1-16,0 0-1 16,18 2 1-16,-18-4 0 0,0 4-1 0,18-2 0 15,-18 1 0-15,0-1 0 0,0 0 0 16,17 18 0-16,-17-18 1 0,0 1-1 0,0 0 0 15,0-2 0-15,17 19 0 16,-17-17 0-16,0-1 0 0,0 1 1 16,0-2-1-16,-17 2 0 15,17 0 0-15,0 0 0 16,0-1 0-16,0-1 0 0,0 2 0 0,0-1 0 16,-17 18 0-16,17-17 0 0,0-2 0 15,0 2 0 1,-18 17 0-16,18-17 0 0,0 0 0 15,0-1 0-15,0 0 0 0,-18 18 0 16,18-18 0-16,0 1 0 0,0 0 0 16,-18 17 0-16,18-19 0 0,0 2 0 15,0-1 0-15,-16 18 0 0,16-17 0 0,-17-2 0 16,17 2 0-16,0 0 0 16,-19 17 0-16,19-18 0 0,0 1 0 15,-17 17 0-15,17-19 0 16,-18 19 0-16,18-17 0 0,0-1 0 15,-17 18 0-15,17-17 0 0,-18-2 0 16,18 2 0 0,-18 17 0-16,18-17 0 15,0 17 1-15,-18 0-1 0,18-17 0 16,-17 17 0-16,0-19 1 0,-2 2-1 16,19 17 1-1,-17 0-1-15,17-18 1 0,-18 18-1 16,18 0 1-16,0 0 0 0,-17 0-1 0,17 0 1 15,-19 0 0-15,19-17 0 0,-17 17 0 0,17 0 0 16,-17 0 0-16,17 0 0 0,-18 0 0 0,1 0 0 16,17 0 0-16,-19 0 0 0,19 0 0 15,0 0 0-15,-17 0-1 0,17 0 1 0,0 0 0 16,-18 0-1-16,18 0 1 0,-17 0 0 0,17 0 0 16,-19 0 0-16,2 0 0 15,17 0 0-15,-17 0-1 0,17 0 1 16,-18 0-1-16,0 0 1 15,18 0 0-15,-18 0-1 16,1 0 0-16,17 0 1 0,-18 0-1 16,1 0 1-16,17-17-1 15,-19 17 0-15,2 0 0 0,17 0 1 16,-16 0-1-16,16 0 1 0,-18 0 0 16,0 0-1-16,18 0 1 15,-18 0-1-15,18 0 1 0,0 0 0 16,-17 0-1-16,17 0 1 0,-17 0-1 15,17 0 1-15,0 0 0 0,-18 0-1 16,18 0 1-16,-19 0 0 16,19 0 0-16,-17 0-1 15,17 17 0-15,0-17 1 0,-17 0 0 16,-1 0 0-16,18 0 0 0,0 17-1 16,-18-17 0-16,18 0 1 0,-18 0 0 15,1 0 0-15,17 18 0 16,-17-18-1-16,17 0 1 0,0 0 0 15,0 0 0-15,-19 0-1 0,19 0 1 0,0 17 0 16,-17-17 0-16,17 0 0 0,0 0 0 0,-18 19 0 16,18-19 0-16,-17 0-1 0,17 0 1 0,-18 17 0 15,18-17 0-15,-18 17 0 0,18-17 0 0,-18 17-1 16,1 2 1-16,0-2 0 0,17-17 0 0,-19 18-1 16,19-1 1-16,-17-17 0 0,17 19 0 0,0-19 0 15,-18 17 1-15,18-17-1 0,-17 0 0 0,17 18-1 16,0-18 2-16,-19 17-1 0,19-17 0 0,0 17 0 15,0-17 1-15,0 19-2 0,-17-19 2 0,17 17 0 16,-17-17-2-16,17 18 1 0,0-18 0 16,0 0 0-16,0 17 0 0,-18-17 0 0,18 19-1 0,0-19 1 15,0 0 0-15,0 17-1 0,0-17 1 0,-17 17-1 16,17-17 1-16,0 0 0 0,0 18-1 0,0-18 1 16,0 18-1-16,-19-18 0 0,19 18 1 15,0-1-1-15,0 0 1 0,0 0-1 16,-17 2 0-16,17-2 1 15,0 1-1-15,0-1 0 16,0 2 0-16,0-1 0 0,0-1 0 16,0 0 0-16,0 0 0 15,0 2 0-15,17 16 0 0,-17-18 0 16,0 2 0-16,0-2 0 0,0 0 0 0,0 1 0 16,0 0 0-16,19 0 0 0,-19-1 0 0,0 1 0 15,0-2 0-15,17-16 0 0,-17 20 0 16,0-4 0-16,0 2 0 0,18 0 0 0,-18 0 0 0,17 0 0 15,-17 16 0-15,17-15 0 0,-17-2 0 0,0 0 0 0,19 1 0 16,-19-1 0-16,17 2 0 16,-17-2 0-16,0 0 0 0,18-17 0 15,-18 18 0-15,0 0 0 0,17 0 0 16,-17-1 0-16,19 1 0 0,-19 0 0 0,17 0 0 16,-17 16 0-16,17-16 0 0,-17 0 0 0,18-18 0 15,-18 18 0-15,18-18 0 0,-18 17 0 0,18 0 0 16,-1 2 0-1,1-2 0-15,-1-17 0 16,-17 17 0-16,19-17 0 0,-2 18 0 16,0-18 0-16,1 17 0 15,0-17 0-15,0 0 0 16,-1 0 0-16,0 0 0 0,-17 19 0 0,19-19 0 16,-1 0 0-16,-1 0 0 15,0-19 0-15,1 19 0 0,0 0 0 0,0 0 0 16,-2-17 0-16,1 17 0 0,2-18 0 0,-2 18 0 15,-17-17 0-15,18 17 0 0,-1 0 0 16,-17-17 0-16,18-2 0 16,0 2 0-16,0 0 0 15,-1-19 0-15,-17 18 0 0,17 18 0 0,-17-34 0 0,19 16 0 0,-19 0 0 16,17 18 0-16,-17-35 0 0,18 35 0 16,-1-18 0-16,-17-18 0 0,19 19 0 0,-19 0 0 15,17-2 0-15,-17 2 0 0,0-1 0 0,18 1 0 0,-18 0 0 16,17-2 0-16,-17 2 0 0,0 0 0 15,17-1 0-15,-17 0 0 0,19 0 0 16,-19 0 0-16,17 2 0 0,-17-4 0 0,0 4 0 0,18-2 0 16,-18 1 0-16,0-1 0 0,17 0 0 0,-17-17 0 15,0 18 0-15,19-2 0 0,-19 2 0 16,0-1 0-16,17-18 0 0,-17 19 0 0,17 0 0 16,-17 0 0-16,0-1 0 0,0-1 0 0,18 2 0 15,-18-1 0-15,0 1 0 16,18 17 0-16,-18-19 0 0,0 2 0 15,0 17 0-15,0-17 0 0,0 0 0 16,0-1 0-16,0 0 0 16,-18 18 0-16,18-18 0 0,0 1 0 15,-18 0 0-15,1-2 0 0,0 2 0 0,17-18 0 0,-19 16 0 16,2 2 0-16,-1 0 0 0,1 17 0 16,-2-18 0-16,2 1 0 0,0-2 0 0,17 2 0 0,-18-1 0 15,1 18 0-15,-2-17 0 0,2 17 0 0,-1 0 0 16,1 0 0-16,17-19 0 15,-19 19 0-15,2 0 0 0,0 0 0 0,-1 0 0 16,0 0 0-16,18 19 0 0</inkml:trace>
  <inkml:trace contextRef="#ctx0" brushRef="#br0" timeOffset="41799.583">12470 16266 3 0,'0'0'0'0,"0"0"0"31,-18 17 0-15,18-17 0-1,0 0 1 16,0 0 0-15,0 0 0 0,0 0 0-16,0 0 0 15,0 0 1-15,0 0 0 0,0 0 0 0,0 0-1 16,0 0 1-16,0 0-1 0,0 0 0 16,0 0 0-16,0 0 0 15,0-17 0-15,0 17 0 16,0 0 0-16,0 0 1 0,0 0 0 0,0 0 0 15,0 0-1-15,0 0 0 16,0 0 0-16,0 0 0 0,0 0 0 0,0 0 0 0,0 0 0 16,0 0 1-16,0 0 1 0,0 0-1 15,0 0 0-15,0 0-1 0,0 0 1 0,0 0-1 16,0 0 1-16,0 0 1 0,0 0 1 0,0 0 0 16,0 0-1-16,0 0-1 0,0 0 0 0,0 0 1 15,0 0-1-15,0 0 1 0,0 0 0 0,0 0 1 16,0 0-1-16,0 0-1 0,0-17 0 0,0 17 0 15,0 0 0-15,0 0 1 0,0 0 0 0,0 0-1 0,0 0 1 16,0 0-1-16,0 0 0 0,0 0 0 0,0 0 0 16,0 0 1-16,18 0 1 0,-18 0-1 0,0 0 1 15,0 0-1-15,0 0-1 0,0 0 0 0,17 0 0 16,-17 0 2-16,0 0-1 0,18-19 1 0,-18 19 0 16,0 0-2-16,0 0 0 0,18 0 0 0,-18 0 0 15,0 0 1-15,0 0 1 0,0 0-1 0,0 0 0 16,18 0-1-16,-18 0 0 0,0 0 0 0,0 0 0 0,0 0 1 15,0 0 0-15,0 0 0 0,0 0 0 16,0 0-1-16,0 0 0 0,0 0 0 0,17 0 0 0,-17 0 1 16,0 0-1-16,0 0 1 0,0 0-1 0,0 0 0 15,0 0 0-15,0 0-1 0,17 0 1 0,-17 0 0 16,0 0-1-16,0 0 1 0,0 0-1 0,0 0 0 16,0 0 1-16,0 0-1 0,0 0 0 0,0 0 0 0,0 19 1 15,0-19-1-15,0 0 0 0,0 0 0 0,0 0 0 16,0 0 0-16,0 17 0 0,0-17 0 0,0 17 0 15,0-17 0-15,19 0 0 0,-19 0 0 0,0 17 0 16,0-17 0-16,0 19 1 0,0-19 0 16,0 0 0-16,0 17 0 0,17-17-1 0,-17 18 1 15,0-18-1-15,0 17 1 0,0 2 0 0,0-19 0 0,0 17 1 16,0 1-1-16,0-18 0 0,0 17-1 0,0-17 1 16,18 17 0-16,-18-17 0 0,0 19 1 0,0-19-1 15,0 17 1-15,0 1-1 0,0-18 0 0,0 17-1 16,0 2 1-16,17-2 0 0,-17 0 1 0,0-17 0 15,0 18-1-15,0 0-1 0,0 0 1 0,0-18 0 16,0 17 0-16,0 0-1 0,0-17 1 0,0 17 0 16,0 2 0-16,0-19 0 0,0 17-1 0,0-17 1 0,19 18-1 15,-19-18 1-15,0 17-1 0,0-17 1 16,0 19 0-16,0-19-1 0,0 0 0 0,0 18 0 16,0-18 0-16,0 17 1 0,0-17 0 0,0 0 0 0,0 17-1 15,0-17 1-15,0 17-1 0,0-17 0 0,0 0 1 16,0 19-1-16,0-19 1 0,0 0-1 0,0 0 1 15,0 17-1-15,0-17 0 0,0 0 0 0,0 0 0 0,0 18 1 16,0-18 0-16,0 17-1 0,-19-17 1 16,19 19-1-16,0-19 0 0,0 17 1 0,-17-17-1 15,17 17 0-15,0-17 1 0,-18 18-1 0,18-18 1 0,0 18-1 16,-17-18 0-16,17 18 1 0,0-18-1 0,-19 17 0 16,19-17 0-16,0 18 0 0,-17-18 1 0,17 16-1 15,-17-16 0-15,17 20-1 0,-18-20 2 16,0 16-1-16,18-16 0 0,-18 0 1 15,18 0 0-15,-17 18-2 0,-1-18 1 0,1 18 1 0,17-18-1 0,-19 0 0 0,19 0 1 0,-17 0-1 16,17 18 0-16,-16-18 0 0,16 0 0 0,-18 0 0 16,18 0 1-16,0 0-1 0,0 0 0 0,0 0 0 15,0 0 0-15,0 0 0 0,0 0 0 0,0 0 0 16</inkml:trace>
  <inkml:trace contextRef="#ctx0" brushRef="#br0" timeOffset="65553.049">7390 15737 203 0,'0'0'0'0,"0"0"6"16,0 0-1-16,0 0 0 0,-35 0 1 15,35 0-3-15,0 0-1 0,0 0 1 0,-19 0 0 16,19 0 5-16,-17 0 1 0,17 0-1 0,0 0 0 15,0 0-4-15,-16 0 0 0,16 0-1 0,-18 0 1 0,18 0-2 16,-18 0 0-16,18 0 1 0,0 0-1 16,-18 0-1-16,18 0 1 0,0 0-1 0,-17 0 1 0,17-18 1 15,0 18 0-15,-17 0 0 0,17 0 0 16,-18 0-1-16,18 0 0 0,-19 0 0 0,19 0-1 0,-17 0 2 0,17 0-1 16,-17 0 0-16,17 0 0 15,-18 0 0-15,18 0 0 0,-18 0-1 0,18 0 1 0,-18 0-2 16,18 0 1-16,0 0 0 0,-17 0 0 0,0 0-1 0,17 0 1 15,-19 0-1-15,19 0 1 0,-17 0 0 0,-1-17 0 16,18 17 0-16,-17 0 0 0,-1 0-1 0,0 0 1 16,0-19 0-16,1 19-1 0,17 0 1 0,-17 0 0 0,-2 0-1 15,19 0 1 1,-17 0-1-16,-1 0 1 0,1 0-1 0,17 0 1 0,-19 19-1 0,2-19 0 0,17 0 1 16,-17 0-1-16,-1 17 1 0,1-17-1 0,-2 0 1 15,2 18-1-15,-1-18 0 16,2 0 0-16,-4 0 0 0,4 17 0 0,16-17 1 0,-17 0-1 15,-1 0 0-15,0 19 0 0,0-19 0 0,1 0 0 16,17 0 0-16,-18 0 0 0,1 0 0 0,-2 0 0 16,19 17 0-16,-17-17 0 0,0 0 1 15,-1 0-1-15,18 17 0 16,-18-17 0-16,18 0 1 0,0 18-1 16,-18-18 0-16,18 17 0 0,0-17 1 15,-17 19-1-15,17-19 1 0,0 17 0 16,0 0-1-16,0 0 1 0,-17 2-1 0,17-2 1 15,0 1 1-15,0-18-1 0,0 17 1 0,17 2 0 16,-17-19-1-16,0 17 0 0,0-17 0 0,17 17 1 0,-17 1 0 16,0-1 0-16,18-17 0 0,-18 19 1 15,18-2-2-15,-18-17 1 0,18 18-1 0,-18-18 1 0,17 17 0 16,0-17 0-16,-17 19-1 0,19-2 1 16,-2-17-1-16,1 17 1 0,-18-17-1 0,17 18 0 0,1-1 1 0,-18-17-1 15,18 0 1-15,0 19-1 0,-1-19 0 16,-17 17 0-16,16-17 0 0,4 0 0 0,-4 17 0 0,-16-17 1 15,18 0-1-15,-1 0 1 0,2 17-2 0,-2 2 2 16,1-19-2-16,-1 0 1 0,0 17 0 0,-17-17 0 16,19 0 1-16,-2 0-1 0,1 18 0 0,-1-18-1 15,-17 0 1-15,19 0 0 0,-2 0 1 0,0 0-1 0,1 0 1 16,0-18 0-16,0 18-1 0,-1 0 0 16,1 0 0-16,-1-17 1 0,2 17 0 0,-2 0-1 0,0 0 1 15,1-19 0-15,0 19 0 0,-18 0-1 0,18-17 0 16,-1 17 1-16,0 0-1 0,2 0 1 0,-19 0-1 15,18 0 1-15,-1 0-2 0,0-17 2 0,-17 17-1 16,18 0 0-16,-18 0 0 0,18 0 0 0,0 0 0 16,-2 0 1-16,1-17-2 0,2 17 1 0,-19-19 0 15,17 19 0-15,1 0 0 0,-18-17 0 0,17 17 0 0,-17-18 0 16,18 18 0-16,0 0 0 0,0-17-1 0,-1 17 1 16,-17-17 0-16,17 17 0 0,-17-19-1 0,19 19 1 15,-2-17 0-15,1-1 0 0,-1 18-1 16,-17-17 1-16,19 17 0 15,-19 0 0-15,0-19-1 0,0 19 1 0,0 0 0 0,17 0-1 0,-17-17 0 16,0 17 1-16,0 0 0 16,0-18-1-16,-17 18 1 0,17-17-1 0,0 17 1 15,0-17-1-15,0-2 0 0,-19 2 1 0,19-1-1 16,-17 1 0-16,-1-19 1 0,18 19-1 0,-17 0 0 16,-2-2 1-16,2 2-1 0,17-18 0 0,-35 18 0 15,17-2 1-15,0 2-1 0,1 17 0 0,-1-35 1 0,1 16-1 16,-2 2 0-16,2 17 0 0,1-18 0 0,-2 1 0 15,0 17 1-15,18-19-1 0,-18 19 0 0,1-17 0 0,0 17 1 16,-1 0-1-16,-1 0 0 0,2 0 0 16,0-17 1-16,-1 17-1 0,0 0 0 0,0 17 0 0,1-17 0 15,17 0 1-15,-17 0-1 0,17 17 0 0</inkml:trace>
  <inkml:trace contextRef="#ctx0" brushRef="#br0" timeOffset="71508.008">12541 15243 3 0,'0'0'0'0,"0"0"0"94,17-19 0-63,-17 2 0-15,0 0 0 15,-17 17 0-16,17-18 0 1,0 1 0 15,-18 17 0-15,18 0 1 78,0 0 0-94,0 0 0 15,0 0 0-15,0 0 0 0,0 0 0 16,0 0 0-16,-18 0 0 0,18 0 0 16,0 0 0-16,0 0 0 0,0-19 0 15,0 19 0-15,0 0 0 0,-18 0 0 16,18 0 0-16,0 0 0 0,0 0 1 0,0 0 0 15,0 0 0-15,0 0 0 0,0 0-1 16,0 0 1-16,0 0-1 0,0 0 0 0,0 0 1 16,0 0 0-16,-17 0-1 0,17 0 1 0,0 0 0 0,0 0-1 15,0 0 0-15,0 0 0 0,0 0 1 0,0 0 1 0,0 0-1 16,0 0 0-16,0 0 0 0,0 0-1 16,0 0 0-16,0 0 1 0,0 0 0 0,-18 0 0 0,18 0-1 15,0 0 1-15,0 0 0 0,0 0-1 0,0 0 0 16,0 0 1-16,0 0 0 0,0 0 0 15,0 0 0-15,0 0 0 0,0 0 0 0,-17 0-1 0,17 0 0 16,0 0 1-16,0 0 0 0,0 0 0 0,0 0 0 16,0 0 0-16,0 0 0 0,-19 0-1 0,19 0 0 15,0 0 1-15,0 19 0 0,0-19 0 0,0 0 1 16,0 0-1-16,0 0-1 0,0 0 1 0,0 0 0 0,0 0-1 16,0 0 2-16,0 0 0 0,0 0 0 0,0 0 1 15,0 0-2-15,0 0 0 0,0 0 0 0,0 0 0 16,0 17 0-16,-17-17 1 0,17 0 0 0,0 18-1 15,0-18 0-15,0 0 0 0,0 0-1 0,0 0 1 16,0 17 0-16,0-17 1 0</inkml:trace>
  <inkml:trace contextRef="#ctx0" brushRef="#br0" timeOffset="72474.136">12717 15365 93 0,'0'0'0'0,"0"0"1"16,0 0 0-16,0 0 0 0,0 0 0 31,0 0 0-31,0 0 0 0,0 0 0 0,0 0 0 0,0 0 0 0,-35 0 1 15,35 0-1-15,0 0 0 0,0 0 0 0,0 0 0 16,-17 0-1 0,17 0 1-16,-19-16-1 0,2 32 1 0,-1-16-1 15,1 0 0 1,17 18 0-16,-19-18-1 0,2 0 0 31</inkml:trace>
  <inkml:trace contextRef="#ctx0" brushRef="#br0" timeOffset="73824.029">12594 15295 100 0,'0'0'0'0,"-19"0"0"16,19 0-4 15,0 0 0-31,-17 0 0 0,17 0 0 16,0 19 1-16,0-19 1 0,0 0 0 0,-17 0 0 15,17 17 2-15,0-17 1 0,-18 0-1 0,18 0 1 16,-18 18-1-16,18-18 1 0,0 0 0 16,-18 0 0-16,18 0 0 15,0 0 0-15,0 0 0 0,-17 0 1 0,17 0 0 16,0 0 0-16,0 0 0 0,0 0-1 0,0 0 1 16,0 16-1-16,0-16 1 0,0 0-1 0,0 0 0 15,-18 0 0-15,18 0 0 16,0 0-1-16,0 0 2 0,0 0-1 0,0 0 1 15,0 0-1-15,0 0 0 0,0 0 0 0,0 0 0 16,0-16 0-16,0 16 3 0,0 0-1 0,0 0 0 16,0 0 1-16,0 0-2 0,0 0 0 0,0 0 0 15,0 0 0-15,0 0 1 0,0 0-1 0,0 0 1 16,0 0 0-16,0 0-1 0,0 0 0 0,0 0-1 16,0 0 1-16,0 0 1 0,0 0-1 0,0 0 0 15,0 0 1-15,0 0-2 0,0 0 1 0,0 0-1 0,0 0 1 16,0 0 1-16,0 0-1 0,0 0 1 0,0 0-1 15,0 0 0-15,0 0-1 0,0 0 1 16,0 0 0-16,0 0 0 0,0 0 0 0,0 0 1 0,0 0-1 16,0 0-1-16,0 0 1 0,0 0-1 0,0 0 1 15,18 0 0-15,-18 0 0 0,0 0-1 0,0 0 1 16,0 0-1-16,0 0 1 0,0 0-1 0,0 0 1 16,0 0-1-16,0 0 1 0,0 0-1 0,0 0 1 15,0-18-1-15,0 18 0 0,0 0 0 0,0 0 1 0,0 0-1 16,0 0 0-16,-18 0 0 0,18-17 1 0,0 17-1 15,0 0 0-15,0 0 0 0,-17 0 0 0,17 0 1 0,-19 0 0 16,19-19 0-16,0 19 0 0,-17 0 0 16,17 0-1-16,-16 0 1 0,16 0-1 0,-18 0 2 0,18 0 0 15,0 0 0-15,0 0-1 0,-18 0 0 16,18 0 0-16,0 0-1 0,0 0 1 0,-18 0 1 0,18 0-1 16,0 0 1-16,0 0-1 0,-17-17 0 15,17 17 0-15,0 0-1 0,-17 0 1 0,17 0 0 0,-18 0 1 0,18 0-1 16,-19 0 1-16,19-18-2 0,-17 18 1 0,17 0-1 15,0 0 1-15,-17 0 0 0,17 0-1 16,0 0 1-16,-18 0 0 0,18 0-1 0,-18 0 0 16,18 0 0-16,0-17 0 0,-18 17 1 0,18 0-1 0,0 0 0 15,-17 0 0-15,17 0 0 0,0 0 0 0,0 0 0 16,0 0 0-16,-17 0 0 0,17 0 1 0,0 0-1 16,0 0 0-16,0 0 0 0,0 0 0 0,0 0 0 15,0 0 0-15,0 0 0 0,0 0 0 16,0 0 0-16,0 0 0 0,0 0 0 0,0 0 0 15,0 0 0-15,0-19-1 0,0 19 1 0,17 0-1 16,0 0 1-16,-17 0 0 0,18 0-1 16,0 0 0-16,0 0 1 0,-1 0 0 15,0 0-1-15,2 0 1 0,-1 0-1 16,-1 0 1-16,0 0-1 0,1 0 0 16,0 0 0-16,0 0 0 0,-2 0 0 15,1 19 0-15,2-19 0 16,-2 0 0-16,-17 17 0 15,18-17 0-15,-1 0 0 16,1 0 0-16,0 0 0 0,-18 18 0 0,18-18 0 16,-1 17 0-1,0-17-1-15,2 0 1 16,-19 0-1-16,0 19 1 0,17-19 0 0,-17 17 0 16,0-17-1-16,0 18 1 15,18-18-1-15,-18 16 1 16,0 2 0-16,0 0 0 0,0 0-1 15,0-1 1 1,0 1 0-16,0 1 0 0,-18-19 0 0,18 17 0 16,0 0-1-16,0 0 1 15,-17-17 0-15,17 19 0 16,-19-19 0 0,19 17 0-16,-17-17 0 0,17 0 1 15,0 18-1-15,0-18 1 0,-17 0-1 0,17 0 1 16,-18 0 0-16,18 17-1 15,0-17 1-15,-18 0 0 0,0 0 0 16,18 17-1-16,0-17 1 0,-17 0 0 16,-1 0-1-16,18 0 1 0,-17 0 0 15,-2 0-1-15,19 0 1 0,-17 0-1 0,17 19 1 16,-16-19 0-16,16 0 0 16,-18 0-1-16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07:54.4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13810 16688 93 0,'0'0'0'0,"-35"36"0"16,18-18 0-16,-1-1 0 0,18 2 0 16</inkml:trace>
  <inkml:trace contextRef="#ctx0" brushRef="#br0" timeOffset="38878.764">13458 14308 3 0,'0'0'0'0,"0"0"0"15,35 0 0 1,-16 0 0 0,-2 17 0-1,-17-17 0-15,0 18 0 31,-17-1 0-15,17 1 0 0,0 0 0-16,0 0 0 0,0-18 0 0,0 17 0 0,-19 0 0 0,19 2 1 15,0-2-1-15,0-17 1 0,-17 17-1 16,17-17 1-16,0 18 0 0,-18-18-1 0,18 19 0 16</inkml:trace>
  <inkml:trace contextRef="#ctx0" brushRef="#br0" timeOffset="42904.837">13370 14960 24 0,'0'0'0'0,"0"0"1"16,0 0 0-1,0 0-2 1,-18 17 1-16,18-17-1 16,18 0 1-1,0-17 0-15,-1 17 0 0,0 0 0 16,2-17 1-16,-2 17-1 0,1 0 0 0,-1 0 0 16,2 0 0-16,-19-17 0 0,17 17 0 0,1 0 0 15,-1 0 0-15,0 0 0 0,2 0 0 16,-19 0 1-16,17-19-1 0,1 19 0 15,-2 0 0-15,3 0 0 16,-2 0 0-16,0 0 0 16,-17 19 1-1,18-19-1-15,-18 17 0 16,-18 0 0-16,18 0 0 16,0 1 0-16,-17 0 0 0,17 0 1 15,-17-1-1-15,17 1 0 0,-19-18 0 0,19 18 0 16,-16 0 0-16,-2-18 0 0,18 17 0 15,-17 0 2-15,-2 2-1 0,19-19 1 0,-17 17-1 16,0 1 0-16,-1-1 1 0,1 0-1 0,-19-17 0 0,36 19 3 16,-18-19 0-16,1 17 0 15,-2-17 1-15,2 18-3 0,0-18 1 0,-1 0-1 16,0 17 1-16,0-17 5 0,18 0-1 16,-17 0 1-16,17 19 0 0,-18-19-4 0,18 0-1 0,0 0 1 0,-17 0 0 0,17 0 4 0,0 0 0 15,-19 0 0-15,19 0 0 0,0 0-5 16,0 0 1-16,0 0 0 0,0 0-1 0,0 0 8 15,0 0 0-15,0 0 0 0,0 0 0 0,0 0-7 16,0 0 0-16,0 0 0 0,0 0 0 0,0 0 6 0,-17 0 0 0,17 0 0 16,0 0 0-16,0 0-6 0,0-19 0 0,0 19 0 15,0 0 0-15,0 0 3 0,0 0 0 16,0 0 0-16,0 0 0 0,0 0-3 0,0 0-1 0,0 0 1 16,0 0-1-16,0 0 2 0,0 0 0 15,0 0 1-15,0 0-1 0,17 0-2 16,-17 0 0-16</inkml:trace>
  <inkml:trace contextRef="#ctx0" brushRef="#br0" timeOffset="49891.006">13581 15560 78 0,'0'0'0'0,"0"0"28"15,0 0 0-15,0 0 0 16,0 0 1-16,0 0-25 0,0 0 0 0,0 0 0 16,0 0 0-16,0 0 11 0,0 0 0 0,0 0 0 15,0 0 0-15,0 0-10 0,0 0-1 0,0 0 1 16,0 0-1-16,0 0-3 0,0 0 0 0,0 0 0 16,0 0 0-16,0 0 0 0,0 0 0 0</inkml:trace>
  <inkml:trace contextRef="#ctx0" brushRef="#br0" timeOffset="94628.49">13175 15983 65 0,'0'0'0'0,"18"-17"0"32,-18-1 0-32,18 1 0 15,-18 17-1-15,0 0 0 0,0 0-1 16,0-19 1-16,0 19 0 0,18 0 0 0,-18 0 0 15,0 0 0-15,0 0 3 0,0-17-1 0,0 17 0 16,0 0 1-16,0 0-1 0,0 0 0 0,0 0 0 16,0 0 1-16,0 0 0 0,0 0 1 0,0 0 0 15,0 0-1-15,0 0 0 0,0 0 0 0,0 0 0 16,0 0 0-16,0 0 0 0,0 0 0 0,17-17 1 0,-17 17-1 16,0 0-1-16,0 0 1 0,0 0 0 0,0 0-1 15,0 0 1-15,17 0 0 0,-17 0-1 0,0 0 1 16,0 0-1-16,0 0 0 0,0 0 0 0,0 0 0 0,0 0 0 15,19 0 0-15,-19 0 0 0,0 0 0 16,0 0 0-16,0 0 0 0,0 0 0 0,17 0 0 16,-17 0 0-16,0 0 0 0,18 0 0 0,-18 0 1 15,17 0-1-15,-17 0 0 0,18 0 0 0,-18 0 0 16,0 0 0-16,18 0 0 0,-18 0 0 0,0 0 0 16,0 0 0-16,18 0 0 0,-18 0 0 0,17 0 0 0,-17 0 0 15,17 17 0-15,-17-17 0 0,19 0 0 0,-19 0 0 16,17 0 0-16,-17 17 0 0,18-17 1 15,-18 19 0-15,17-19-1 16,-17 0 0-16,0 17 0 0,0-17 0 0,19 0 1 16,-19 0 0-16,0 18-1 0,0-18 0 0,17 0 1 0,-17 0-1 15,0 17 0-15,0-17 1 0,18 0 0 0,-18 0 0 16,0 19 1-16,0-19-2 0,17 0 0 16,-17 0 1-16,0 0-1 0,17 0 1 0,-17 0 0 0,0 0 0 15,0 17 0-15,0-17-1 0,0 0 0 0,19 0 1 16,-19 0-1-16,0 0 1 0,0 17-1 0,0-17 1 15,17 0 0-15,-17 0-1 0,0 18 0 0,0-18 0 16,0 0 1-16,0 0-1 0,18 17 1 0,-18-17-1 16,0 0 1-16,0 0-1 0,0 0 0 0,0 19 0 15,0-19 0-15,0 0 0 0,0 0 0 0,0 0 0 16,0 0 0-16,0 0 0 0,0 17 0 0,0-17 0 16,-18 0 0-16,18 0 0 0,0 18 0 0,0-18 0 15,0 17 0-15,0-17 0 0,0 0 0 0,0 0 0 16,0 19 1-16,0-19 1 0,0 0-1 0,0 0 1 15,0 0-1-15,0 0-1 0,0 0 1 0,0 0 0 0,0 17 1 16,-17-17 0-16,17 0 1 0,0 0-1 16,0 0-1-16,0 0 0 0,0 0 0 0,0 0 0 0,0 0 2 15,-19 0 0-15,19 0-1 0,0 0 1 16,0 0-2-16,-17 0 0 0,17 0 0 0,0 0 1 0,-17 0-1 0,17 0 1 16,-18 0 0-16,18 0 1 0,-17 0-3 15,17 0 1-15,0 0 0 0,0 0 0 0,-19 0 0 0,19 0 1 16,0 0-1-16,-17 0 0 0,17 0 0 15,0 0-1-15,0 0 1 0,-18 0-1 0,18 0 0 0,-17 0 1 16,17 0-1-16,-19 0 1 0,19 0 0 16,-17 0-2-16,17 17 2 0,-17-17 0 0,17 0 0 0,0 0 0 15,-18 0 1-15,18 0-2 0,0 0 1 0,-18 0-1 16,18 18 1-16,0-18 1 0,0 0 0 0,0 17 1 16,-18-17-1-16,18 0-1 0,0 0 0 0,0 0 0 15,0 0 0-15,-17 19 1 0,17-19 0 0,0 0 1 16,0 0-1-16,0 0-1 0,0 17 0 0,0-17 0 15,-18 0 0-15,18 0 1 16,0 0 0-16,0 17 0 0,0-17 0 0,0 0-1 0,0 0 0 0,0 0 0 16,0 0 0-16,0 0 0 0,0 0 0 0,0 0 0 15,18 0 0-15,-18 0 0 0,0 0-1 0,0 0 0 0,0 17 1 16,17-17-1-16,-17 19 1 0,18-19 0 16,0 17 0-16,0-17-1 0,-18 0 0 0,17 18 0 15,0-18 1-15,-17 0-1 0,19 0 1 0,-2 17-1 0,-17-17 1 16,18 0-1-16,-18 0 0 0,0-17 0 0,17 17 0 15,-17 0 0-15,19 0 0 0,-19 0 0 0,17 0 0 16,-17 0 0-16,0 0 0 0,18 0 0 16,-18 0 0-16,0 0 0 0,0 0 0 0,0 0 0 15,0 0 0-15,0 0 0 0,0 0 0 16,0 0 0-16,0 0 0 16,0 0 0-16,0 0 0 0,-18 0 0 15,1 0-1 1,-2 0 1-16,2 0-1 0,-1 0 1 0,1 0-1 0,-2 0 0 15,2 0 1-15,0 0 0 16,-1 0-1 0,18 0 1-16,-18 0-1 15,0 0 0 1,36 17 0 93,0-17 0-109,0 0 0 0,-1 0 0 0,0 0 0 16,2 0 0-16,-2-17 0 0,1 17 0 16,-18 0-1-16,17-18 1 0,2 18 0 15,-19-17 0-15,17 17 0 0,1-19 0 16,-1 19 0-16,-17-17 0 0,17 0-1 15,-17 0 1-15,19 17 0 16,-19-19 0-16,0 2 0 0,17 17-1 0,-17-18 1 16,0 1 0-16,0 0 0 15,0 17-1-15,0-19 1 16,0 2 0-16,0-1 0 16,-17 18 0-16,17 0-1 0,0-17 1 15,-19 17 0-15,19-19 0 0,-17 19-1 0,17-17 1 16,-17 17 0-1,17-18 0-15,-18 18 0 0,1 0 0 0,17-17 0 0,-19 17-1 0,2 0 1 16,-18-17 0 0,16 17 0-16,2-19 0 0,0 19 0 0,-1 0 0 0,0 0 0 15,18-17 0 1,-18 17 0-16,1 0 0 0,-1 0 0 0,18-18 0 16,-17 18 0-16,-2 0 0 15,2 0 0-15,17-17 0 16,-17 17 0-1,34 0 0 48,0 0 0-63,2 17 0 16,-2-17-1-16,18 0 1 0,-17 0 0 0,0 0 0 15,0 0 0-15,-1 18 0 0,0-18 0 0,2 0 0 16,-2 17 0-16,1-17 0 15,-1 0 0 1,-17 0-1-16,19 0 1 0,-19 19 0 0,17-19 0 16,1 0 0-1,-18 17 0-15,0-17-1 16,17 0 1 0,-17 17 0-16,0 1 0 31,0-18-1-31,-17 17 1 15,17 2 0-15,0-2 0 16,-18-17 0-16,18 18 0 16,-17-1 0-16,17 2 0 15,-19-2 0-15,19 0 0 16,0 1 0-16,-17-18 1 0,17 17-1 0,0 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1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6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10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ceusebio?utm_source=unsplash&amp;utm_medium=referral&amp;utm_content=creditCopyTe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s://unsplash.com/s/photos/simpl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entheodore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ultipl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E932-162E-491B-B863-32C28BCC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&amp; Residuals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2CFC77-86AC-45BF-8E9E-618D2AD60E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044" y="2337215"/>
            <a:ext cx="4877911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7C6D77-6918-42C0-9523-312AB9A482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772" y="2235591"/>
            <a:ext cx="5068455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9538F1-8CED-47DA-A2B3-244A10988E6E}"/>
                  </a:ext>
                </a:extLst>
              </p14:cNvPr>
              <p14:cNvContentPartPr/>
              <p14:nvPr/>
            </p14:nvContentPartPr>
            <p14:xfrm>
              <a:off x="5340600" y="2698920"/>
              <a:ext cx="3917520" cy="263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9538F1-8CED-47DA-A2B3-244A10988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1240" y="2689560"/>
                <a:ext cx="3936240" cy="26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51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C05-ED8B-4606-B6EB-EEDB0614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Main and Interaction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BBA47-9CE6-4598-80FE-C29C9E45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</a:t>
            </a:r>
            <a:r>
              <a:rPr lang="en-US" dirty="0"/>
              <a:t> effect – effect of the variable(s) on their own</a:t>
            </a:r>
          </a:p>
          <a:p>
            <a:pPr lvl="1"/>
            <a:r>
              <a:rPr lang="en-US" dirty="0"/>
              <a:t>Specified with </a:t>
            </a:r>
            <a:r>
              <a:rPr lang="en-US" dirty="0">
                <a:latin typeface="Consolas" panose="020B0609020204030204" pitchFamily="49" charset="0"/>
              </a:rPr>
              <a:t>V1 + V2 + … + </a:t>
            </a:r>
            <a:r>
              <a:rPr lang="en-US" dirty="0" err="1">
                <a:latin typeface="Consolas" panose="020B0609020204030204" pitchFamily="49" charset="0"/>
              </a:rPr>
              <a:t>Vn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/>
              <a:t>Interaction</a:t>
            </a:r>
            <a:r>
              <a:rPr lang="en-US" dirty="0"/>
              <a:t> effect – interaction (product) of variables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Specified with </a:t>
            </a:r>
            <a:r>
              <a:rPr lang="en-US" dirty="0">
                <a:latin typeface="Consolas" panose="020B0609020204030204" pitchFamily="49" charset="0"/>
              </a:rPr>
              <a:t>V1:V2</a:t>
            </a:r>
          </a:p>
          <a:p>
            <a:r>
              <a:rPr lang="en-US" dirty="0"/>
              <a:t>Full effects – main and interaction</a:t>
            </a:r>
          </a:p>
          <a:p>
            <a:pPr lvl="1"/>
            <a:r>
              <a:rPr lang="en-US" dirty="0"/>
              <a:t>Specified with </a:t>
            </a:r>
            <a:r>
              <a:rPr lang="en-US" dirty="0">
                <a:latin typeface="Consolas" panose="020B0609020204030204" pitchFamily="49" charset="0"/>
              </a:rPr>
              <a:t>V1 * V2</a:t>
            </a:r>
          </a:p>
          <a:p>
            <a:pPr lvl="1"/>
            <a:r>
              <a:rPr lang="en-US" dirty="0"/>
              <a:t>Expands to </a:t>
            </a:r>
            <a:r>
              <a:rPr lang="en-US" dirty="0">
                <a:latin typeface="Consolas" panose="020B0609020204030204" pitchFamily="49" charset="0"/>
              </a:rPr>
              <a:t>V1 + V2 + V1:V2</a:t>
            </a:r>
          </a:p>
        </p:txBody>
      </p:sp>
    </p:spTree>
    <p:extLst>
      <p:ext uri="{BB962C8B-B14F-4D97-AF65-F5344CB8AC3E}">
        <p14:creationId xmlns:p14="http://schemas.microsoft.com/office/powerpoint/2010/main" val="19218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1DD5-EFE7-4E20-B020-8D517665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Sexual Dimorphism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F0E10-304E-419D-8DE7-1AEB270682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584" y="1827925"/>
            <a:ext cx="5164484" cy="43490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1085F-2ED3-41F9-AB39-FD80F60AC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Flipper/species interaction not significant</a:t>
            </a:r>
          </a:p>
          <a:p>
            <a:pPr lvl="1"/>
            <a:r>
              <a:rPr lang="en-US" dirty="0"/>
              <a:t>After accounting for species and sex differences, data does not support different flipper/mass slopes for different species.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F626F2-F6DC-4564-B585-9F36F36C8762}"/>
                  </a:ext>
                </a:extLst>
              </p14:cNvPr>
              <p14:cNvContentPartPr/>
              <p14:nvPr/>
            </p14:nvContentPartPr>
            <p14:xfrm>
              <a:off x="2292480" y="2057760"/>
              <a:ext cx="2349720" cy="431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F626F2-F6DC-4564-B585-9F36F36C8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3120" y="2048400"/>
                <a:ext cx="2368440" cy="43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62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1DD5-EFE7-4E20-B020-8D517665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1085F-2ED3-41F9-AB39-FD80F60AC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Slightly better AIC</a:t>
            </a:r>
          </a:p>
          <a:p>
            <a:r>
              <a:rPr lang="en-US" dirty="0"/>
              <a:t>Same Adj. R</a:t>
            </a:r>
            <a:r>
              <a:rPr lang="en-US" baseline="30000" dirty="0"/>
              <a:t>2</a:t>
            </a:r>
          </a:p>
          <a:p>
            <a:r>
              <a:rPr lang="en-US" dirty="0"/>
              <a:t>Species &amp; Sex have subtle interpretation</a:t>
            </a:r>
          </a:p>
          <a:p>
            <a:pPr lvl="1"/>
            <a:r>
              <a:rPr lang="en-US" dirty="0"/>
              <a:t>Most of the chinstrap difference is that male chinstraps are smaller</a:t>
            </a:r>
          </a:p>
          <a:p>
            <a:pPr lvl="1"/>
            <a:r>
              <a:rPr lang="en-US" dirty="0"/>
              <a:t>Gentoos and </a:t>
            </a:r>
            <a:r>
              <a:rPr lang="en-US" dirty="0" err="1"/>
              <a:t>Adelies</a:t>
            </a:r>
            <a:r>
              <a:rPr lang="en-US" dirty="0"/>
              <a:t> likely have the same mass dimorphism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535C79-5FAB-437E-8AEA-F67FA10E5F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512" y="1690687"/>
            <a:ext cx="4828916" cy="4486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0CB55F-60EC-4067-BAA3-5EA9A94D9D46}"/>
                  </a:ext>
                </a:extLst>
              </p14:cNvPr>
              <p14:cNvContentPartPr/>
              <p14:nvPr/>
            </p14:nvContentPartPr>
            <p14:xfrm>
              <a:off x="4743000" y="5150880"/>
              <a:ext cx="228960" cy="88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0CB55F-60EC-4067-BAA3-5EA9A94D9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3640" y="5141520"/>
                <a:ext cx="24768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37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4563-87EF-4B9C-A99C-E3EF1DA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Checks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DD5A7-80B3-4146-8829-5E24CD33C73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30" y="2235591"/>
            <a:ext cx="5004940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53AFAAC-B1E8-408E-9777-B83861C691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044" y="2235591"/>
            <a:ext cx="4877911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EABCD6-F291-4871-B8EF-45D8013F3175}"/>
                  </a:ext>
                </a:extLst>
              </p14:cNvPr>
              <p14:cNvContentPartPr/>
              <p14:nvPr/>
            </p14:nvContentPartPr>
            <p14:xfrm>
              <a:off x="1638000" y="2966040"/>
              <a:ext cx="9157320" cy="21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EABCD6-F291-4871-B8EF-45D8013F31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8640" y="2956680"/>
                <a:ext cx="9176040" cy="21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BA25-9F08-40CD-9F07-FBC89343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Correlated Predictors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58C1A-1EA9-4B7F-9A8A-0E3C78CA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Correlated predictors cause poor model fits</a:t>
            </a:r>
          </a:p>
          <a:p>
            <a:pPr marL="457200" lvl="1" indent="0">
              <a:buNone/>
            </a:pPr>
            <a:r>
              <a:rPr lang="en-US" dirty="0"/>
              <a:t>Problem is called </a:t>
            </a:r>
            <a:r>
              <a:rPr lang="en-US" i="1" dirty="0"/>
              <a:t>multicollinearity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49060C-AEC5-4245-969E-9B7A92BE2D97}"/>
              </a:ext>
            </a:extLst>
          </p:cNvPr>
          <p:cNvSpPr/>
          <p:nvPr/>
        </p:nvSpPr>
        <p:spPr>
          <a:xfrm>
            <a:off x="2326820" y="3125333"/>
            <a:ext cx="653143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A20C1-414C-4F31-BE07-314F5565A8B8}"/>
              </a:ext>
            </a:extLst>
          </p:cNvPr>
          <p:cNvSpPr/>
          <p:nvPr/>
        </p:nvSpPr>
        <p:spPr>
          <a:xfrm>
            <a:off x="2326820" y="4650014"/>
            <a:ext cx="653143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2BE2E1-1BF2-42D5-9811-B1D9AC157FE6}"/>
              </a:ext>
            </a:extLst>
          </p:cNvPr>
          <p:cNvSpPr/>
          <p:nvPr/>
        </p:nvSpPr>
        <p:spPr>
          <a:xfrm>
            <a:off x="4120242" y="3972378"/>
            <a:ext cx="653143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5F7A2-DD28-4EAE-96EA-3E4DA503308D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979963" y="3464151"/>
            <a:ext cx="1140279" cy="84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BC925-1734-4963-9D1C-28DEF069DC3A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979963" y="4311196"/>
            <a:ext cx="1140279" cy="677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5F2A-9D67-4F06-AEEA-FCD46350B527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653392" y="3802969"/>
            <a:ext cx="0" cy="84704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42B32-85B0-4976-8283-B791CE4CFA6F}"/>
              </a:ext>
            </a:extLst>
          </p:cNvPr>
          <p:cNvSpPr txBox="1"/>
          <p:nvPr/>
        </p:nvSpPr>
        <p:spPr>
          <a:xfrm>
            <a:off x="5913664" y="3125333"/>
            <a:ext cx="4822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causes X2?</a:t>
            </a:r>
          </a:p>
          <a:p>
            <a:r>
              <a:rPr lang="en-US" dirty="0"/>
              <a:t>X2 causes X1?</a:t>
            </a:r>
          </a:p>
          <a:p>
            <a:r>
              <a:rPr lang="en-US" dirty="0"/>
              <a:t>X? causes X1 and X2?</a:t>
            </a:r>
          </a:p>
          <a:p>
            <a:endParaRPr lang="en-US" dirty="0"/>
          </a:p>
          <a:p>
            <a:r>
              <a:rPr lang="en-US" dirty="0"/>
              <a:t>Which coefficient gets the common effect?</a:t>
            </a:r>
          </a:p>
          <a:p>
            <a:endParaRPr lang="en-US" dirty="0"/>
          </a:p>
          <a:p>
            <a:r>
              <a:rPr lang="en-US" dirty="0"/>
              <a:t>Can even invert signs!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15B62C-FC7C-48E3-844C-7B229DC0BF52}"/>
                  </a:ext>
                </a:extLst>
              </p14:cNvPr>
              <p14:cNvContentPartPr/>
              <p14:nvPr/>
            </p14:nvContentPartPr>
            <p14:xfrm>
              <a:off x="1003320" y="3334320"/>
              <a:ext cx="2686320" cy="1911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15B62C-FC7C-48E3-844C-7B229DC0BF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960" y="3324960"/>
                <a:ext cx="2705040" cy="19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13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AE6D-78DD-4B8C-8D32-18713C8C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 – useful for detecting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27486-2A31-4E17-B91B-80F09C76C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774494"/>
            <a:ext cx="48758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399C87-16AF-4909-AC4F-B5D11560218E}"/>
              </a:ext>
            </a:extLst>
          </p:cNvPr>
          <p:cNvSpPr txBox="1"/>
          <p:nvPr/>
        </p:nvSpPr>
        <p:spPr>
          <a:xfrm>
            <a:off x="6477920" y="1774494"/>
            <a:ext cx="289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use a correlation matrix.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14304-D67D-450E-B7D4-6116E98F35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920" y="2771889"/>
            <a:ext cx="4686300" cy="1522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F13570-5E3A-44C3-9F5E-108944A11E81}"/>
                  </a:ext>
                </a:extLst>
              </p14:cNvPr>
              <p14:cNvContentPartPr/>
              <p14:nvPr/>
            </p14:nvContentPartPr>
            <p14:xfrm>
              <a:off x="730080" y="1555920"/>
              <a:ext cx="9531360" cy="478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F13570-5E3A-44C3-9F5E-108944A11E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720" y="1546560"/>
                <a:ext cx="9550080" cy="48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01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D3D3-5477-40E9-B3F4-66D17141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E381E-06D1-4294-A7EE-E8776BDE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two explanations, prefer the one with fewer assumptions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to modeling:</a:t>
            </a:r>
          </a:p>
          <a:p>
            <a:r>
              <a:rPr lang="en-US" dirty="0"/>
              <a:t>Prefer simple models</a:t>
            </a:r>
          </a:p>
          <a:p>
            <a:r>
              <a:rPr lang="en-US" dirty="0"/>
              <a:t>Features and complexity need to earn their keep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AIC is one embodiment of this.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960" y="365125"/>
            <a:ext cx="548683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960" y="1825625"/>
            <a:ext cx="5486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models can extend to multiple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look at separate (main) and interaction effects.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Prefer simple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Luís </a:t>
            </a:r>
            <a:r>
              <a:rPr lang="en-US" i="1" dirty="0" err="1">
                <a:hlinkClick r:id="rId3"/>
              </a:rPr>
              <a:t>Eusébio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4FD43-D8C1-4A85-8BC3-A24BC68F79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86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Build models with 2 or more predictors</a:t>
            </a:r>
          </a:p>
          <a:p>
            <a:r>
              <a:rPr lang="en-US" dirty="0"/>
              <a:t>Compare models using the Adjusted R</a:t>
            </a:r>
            <a:r>
              <a:rPr lang="en-US" baseline="30000" dirty="0"/>
              <a:t>2</a:t>
            </a:r>
            <a:r>
              <a:rPr lang="en-US" dirty="0"/>
              <a:t> and AIC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Jen Theodore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F3F06-5FCA-494D-B547-E8FCA14275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FA96-0D88-4461-BE82-A3AE386B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94583-5349-4790-9D84-8BB26623C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422" y="1690688"/>
            <a:ext cx="4273782" cy="48342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AF5299-0997-400D-939A-98E224706C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2421" y="2330863"/>
            <a:ext cx="5081158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384AD3-604B-4BFB-B5C0-C24C85E7DA1D}"/>
                  </a:ext>
                </a:extLst>
              </p14:cNvPr>
              <p14:cNvContentPartPr/>
              <p14:nvPr/>
            </p14:nvContentPartPr>
            <p14:xfrm>
              <a:off x="1720440" y="1949760"/>
              <a:ext cx="1644840" cy="376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384AD3-604B-4BFB-B5C0-C24C85E7D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1080" y="1940400"/>
                <a:ext cx="1663560" cy="37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3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4A5EB9-CC9C-4408-BE21-1CDB6C7F11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044" y="2235591"/>
            <a:ext cx="4877911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5C5CD3A-2E70-4956-84C2-02B1A4F7CD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30" y="2235591"/>
            <a:ext cx="5004940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29B992-D171-480C-B1D3-2A62BF15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Checks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D5832B-F246-4155-835E-635308A43B57}"/>
                  </a:ext>
                </a:extLst>
              </p14:cNvPr>
              <p14:cNvContentPartPr/>
              <p14:nvPr/>
            </p14:nvContentPartPr>
            <p14:xfrm>
              <a:off x="1955520" y="2495880"/>
              <a:ext cx="8166600" cy="250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D5832B-F246-4155-835E-635308A43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160" y="2486520"/>
                <a:ext cx="8185320" cy="25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2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6BEF-7601-4C70-A9BF-41D8A54D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Species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9C958-DD7E-4E40-BD74-B741168EE0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831634"/>
            <a:ext cx="5154811" cy="41202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499F-80EB-46F6-819E-62692F151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different species have different flipper lengths?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Formula API automatically dummy-codes species.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Intercept: baseline </a:t>
            </a:r>
            <a:r>
              <a:rPr lang="en-US" dirty="0" err="1"/>
              <a:t>Adelie</a:t>
            </a:r>
            <a:r>
              <a:rPr lang="en-US" dirty="0"/>
              <a:t> mass</a:t>
            </a:r>
          </a:p>
          <a:p>
            <a:r>
              <a:rPr lang="en-US" dirty="0"/>
              <a:t>Species: increase/decrease in baseline mass for each species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1B2B15-6644-41EB-B29C-FBCC66B60895}"/>
                  </a:ext>
                </a:extLst>
              </p14:cNvPr>
              <p14:cNvContentPartPr/>
              <p14:nvPr/>
            </p14:nvContentPartPr>
            <p14:xfrm>
              <a:off x="1295280" y="1905480"/>
              <a:ext cx="3111840" cy="387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1B2B15-6644-41EB-B29C-FBCC66B608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920" y="1896120"/>
                <a:ext cx="3130560" cy="38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66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6BEF-7601-4C70-A9BF-41D8A54D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Species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9C958-DD7E-4E40-BD74-B741168EE0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831634"/>
            <a:ext cx="5154811" cy="41202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499F-80EB-46F6-819E-62692F151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Adjusted</a:t>
            </a: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for multivariate regression</a:t>
            </a:r>
          </a:p>
          <a:p>
            <a:pPr marL="457200" lvl="1" indent="0">
              <a:buNone/>
            </a:pPr>
            <a:r>
              <a:rPr lang="en-US" dirty="0"/>
              <a:t>Adjusts for multiple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AIC compares models for same predictor – lower is better fit</a:t>
            </a:r>
          </a:p>
          <a:p>
            <a:pPr marL="457200" lvl="1" indent="0">
              <a:buNone/>
            </a:pPr>
            <a:r>
              <a:rPr lang="en-US" dirty="0"/>
              <a:t>Combines estimation power with model complexity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EB7D2-50F9-42EA-B66F-BAED969A3678}"/>
                  </a:ext>
                </a:extLst>
              </p14:cNvPr>
              <p14:cNvContentPartPr/>
              <p14:nvPr/>
            </p14:nvContentPartPr>
            <p14:xfrm>
              <a:off x="4323960" y="2991600"/>
              <a:ext cx="603720" cy="118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EB7D2-50F9-42EA-B66F-BAED969A3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4600" y="2982240"/>
                <a:ext cx="62244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00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E932-162E-491B-B863-32C28BCC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&amp; Residuals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191E47-FEED-4CB3-9B9C-7141177582F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044" y="2337215"/>
            <a:ext cx="4877911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FD8941-C382-4B98-BE38-96ACBF32E5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530" y="2235591"/>
            <a:ext cx="5004940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6A2587-AE5C-4253-856F-CB79F9422338}"/>
                  </a:ext>
                </a:extLst>
              </p14:cNvPr>
              <p14:cNvContentPartPr/>
              <p14:nvPr/>
            </p14:nvContentPartPr>
            <p14:xfrm>
              <a:off x="1701720" y="1784520"/>
              <a:ext cx="8452080" cy="323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6A2587-AE5C-4253-856F-CB79F9422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360" y="1775160"/>
                <a:ext cx="8470800" cy="32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25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6BEF-7601-4C70-A9BF-41D8A54D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499F-80EB-46F6-819E-62692F151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Interaction</a:t>
            </a:r>
            <a:r>
              <a:rPr lang="en-US" dirty="0"/>
              <a:t> effects apply to </a:t>
            </a:r>
            <a:r>
              <a:rPr lang="en-US" i="1" dirty="0"/>
              <a:t>products</a:t>
            </a:r>
            <a:r>
              <a:rPr lang="en-US" dirty="0"/>
              <a:t> of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+ Numeric: adjust slope by category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BD06C6-C095-4840-89B2-C7DA69F7D3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995" y="1668658"/>
            <a:ext cx="4433785" cy="4508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316318-0885-4D60-B76C-954AD3A03F53}"/>
                  </a:ext>
                </a:extLst>
              </p:cNvPr>
              <p:cNvSpPr txBox="1"/>
              <p:nvPr/>
            </p:nvSpPr>
            <p:spPr>
              <a:xfrm>
                <a:off x="4681052" y="4235335"/>
                <a:ext cx="7266476" cy="49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flip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flip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flip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316318-0885-4D60-B76C-954AD3A0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52" y="4235335"/>
                <a:ext cx="7266476" cy="496546"/>
              </a:xfrm>
              <a:prstGeom prst="rect">
                <a:avLst/>
              </a:prstGeom>
              <a:blipFill>
                <a:blip r:embed="rId4"/>
                <a:stretch>
                  <a:fillRect t="-2469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C78F2A-4246-459F-B49F-BF557BD34B20}"/>
                  </a:ext>
                </a:extLst>
              </p14:cNvPr>
              <p14:cNvContentPartPr/>
              <p14:nvPr/>
            </p14:nvContentPartPr>
            <p14:xfrm>
              <a:off x="3263760" y="1810080"/>
              <a:ext cx="8700120" cy="388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C78F2A-4246-459F-B49F-BF557BD34B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4400" y="1800720"/>
                <a:ext cx="8718840" cy="39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44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19312</TotalTime>
  <Words>408</Words>
  <Application>Microsoft Office PowerPoint</Application>
  <PresentationFormat>Widescreen</PresentationFormat>
  <Paragraphs>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MULTIPLE LINEAR REGRESSION</vt:lpstr>
      <vt:lpstr>Learning Outcomes</vt:lpstr>
      <vt:lpstr>Base Model</vt:lpstr>
      <vt:lpstr>Assumption Checks</vt:lpstr>
      <vt:lpstr>Adding Species</vt:lpstr>
      <vt:lpstr>Adding Species</vt:lpstr>
      <vt:lpstr>Plot &amp; Residuals</vt:lpstr>
      <vt:lpstr>Interaction Effects</vt:lpstr>
      <vt:lpstr>Plot &amp; Residuals</vt:lpstr>
      <vt:lpstr>Specifying Main and Interaction Effects</vt:lpstr>
      <vt:lpstr>Sexual Dimorphism</vt:lpstr>
      <vt:lpstr>Simplified</vt:lpstr>
      <vt:lpstr>Assumption Checks</vt:lpstr>
      <vt:lpstr>Beware Correlated Predictors</vt:lpstr>
      <vt:lpstr>Pair Plot – useful for detecting correlations</vt:lpstr>
      <vt:lpstr>Occam’s Razor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2020-10-10T23:54:10Z</dcterms:modified>
</cp:coreProperties>
</file>