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03" r:id="rId4"/>
    <p:sldId id="308" r:id="rId5"/>
    <p:sldId id="311" r:id="rId6"/>
    <p:sldId id="312" r:id="rId7"/>
    <p:sldId id="313" r:id="rId8"/>
    <p:sldId id="314" r:id="rId9"/>
    <p:sldId id="315" r:id="rId10"/>
    <p:sldId id="318" r:id="rId11"/>
    <p:sldId id="316" r:id="rId12"/>
    <p:sldId id="317" r:id="rId13"/>
    <p:sldId id="30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swa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23:34:24.900" v="1660" actId="2057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1C22EE9-D629-4494-99F1-CBC7298AAFD3}" dt="2020-10-10T18:49:05.873" v="1565" actId="6549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49:05.873" v="1565" actId="6549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51C22EE9-D629-4494-99F1-CBC7298AAFD3}" dt="2020-10-10T18:48:20.525" v="1561" actId="1076"/>
          <ac:picMkLst>
            <pc:docMk/>
            <pc:sldMk cId="3777021594" sldId="303"/>
            <ac:picMk id="3" creationId="{DB9A1E51-9770-4405-9EC8-AEFDA2AEB81B}"/>
          </ac:picMkLst>
        </pc:picChg>
        <pc:picChg chg="del">
          <ac:chgData name="" userId="495979f9a431ddb0" providerId="LiveId" clId="{51C22EE9-D629-4494-99F1-CBC7298AAFD3}" dt="2020-10-10T18:48:05.045" v="1557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51C22EE9-D629-4494-99F1-CBC7298AAFD3}" dt="2020-10-10T23:34:19.227" v="165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23:34:19.227" v="1659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1C22EE9-D629-4494-99F1-CBC7298AAFD3}" dt="2020-10-10T18:49:26.842" v="1572" actId="114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51C22EE9-D629-4494-99F1-CBC7298AAFD3}" dt="2020-10-10T18:49:24.845" v="1570" actId="1076"/>
          <ac:picMkLst>
            <pc:docMk/>
            <pc:sldMk cId="4232748695" sldId="307"/>
            <ac:picMk id="5" creationId="{5FFF287E-0741-4A2F-A2C0-D8F009D63859}"/>
          </ac:picMkLst>
        </pc:picChg>
        <pc:picChg chg="del">
          <ac:chgData name="" userId="495979f9a431ddb0" providerId="LiveId" clId="{51C22EE9-D629-4494-99F1-CBC7298AAFD3}" dt="2020-10-10T18:49:09.185" v="1566" actId="478"/>
          <ac:picMkLst>
            <pc:docMk/>
            <pc:sldMk cId="4232748695" sldId="307"/>
            <ac:picMk id="13" creationId="{79DA4B43-EA2B-4D46-8C99-C2BA5537CB4E}"/>
          </ac:picMkLst>
        </pc:picChg>
      </pc:sldChg>
      <pc:sldChg chg="modSp">
        <pc:chgData name="" userId="495979f9a431ddb0" providerId="LiveId" clId="{51C22EE9-D629-4494-99F1-CBC7298AAFD3}" dt="2020-10-10T18:31:54.788" v="128" actId="20577"/>
        <pc:sldMkLst>
          <pc:docMk/>
          <pc:sldMk cId="1059384816" sldId="308"/>
        </pc:sldMkLst>
        <pc:spChg chg="mod">
          <ac:chgData name="" userId="495979f9a431ddb0" providerId="LiveId" clId="{51C22EE9-D629-4494-99F1-CBC7298AAFD3}" dt="2020-10-10T18:31:51.607" v="124" actId="20577"/>
          <ac:spMkLst>
            <pc:docMk/>
            <pc:sldMk cId="1059384816" sldId="308"/>
            <ac:spMk id="9" creationId="{BD96DED2-916E-48D4-9F23-67ABF94FDD31}"/>
          </ac:spMkLst>
        </pc:spChg>
        <pc:spChg chg="mod">
          <ac:chgData name="" userId="495979f9a431ddb0" providerId="LiveId" clId="{51C22EE9-D629-4494-99F1-CBC7298AAFD3}" dt="2020-10-10T18:31:54.788" v="128" actId="20577"/>
          <ac:spMkLst>
            <pc:docMk/>
            <pc:sldMk cId="1059384816" sldId="308"/>
            <ac:spMk id="10" creationId="{97601E99-1F10-4F5F-BDC3-EDCED881DEFB}"/>
          </ac:spMkLst>
        </pc:spChg>
      </pc:sldChg>
      <pc:sldChg chg="del">
        <pc:chgData name="" userId="495979f9a431ddb0" providerId="LiveId" clId="{51C22EE9-D629-4494-99F1-CBC7298AAFD3}" dt="2020-10-10T18:31:58.351" v="129" actId="2696"/>
        <pc:sldMkLst>
          <pc:docMk/>
          <pc:sldMk cId="3868174295" sldId="309"/>
        </pc:sldMkLst>
      </pc:sldChg>
      <pc:sldChg chg="del">
        <pc:chgData name="" userId="495979f9a431ddb0" providerId="LiveId" clId="{51C22EE9-D629-4494-99F1-CBC7298AAFD3}" dt="2020-10-10T18:31:58.392" v="130" actId="2696"/>
        <pc:sldMkLst>
          <pc:docMk/>
          <pc:sldMk cId="1493682810" sldId="310"/>
        </pc:sldMkLst>
      </pc:sldChg>
      <pc:sldChg chg="addSp delSp">
        <pc:chgData name="" userId="495979f9a431ddb0" providerId="LiveId" clId="{51C22EE9-D629-4494-99F1-CBC7298AAFD3}" dt="2020-10-10T23:33:59.812" v="1573"/>
        <pc:sldMkLst>
          <pc:docMk/>
          <pc:sldMk cId="2510537483" sldId="311"/>
        </pc:sldMkLst>
        <pc:inkChg chg="del">
          <ac:chgData name="" userId="495979f9a431ddb0" providerId="LiveId" clId="{51C22EE9-D629-4494-99F1-CBC7298AAFD3}" dt="2020-10-10T18:32:01.223" v="131" actId="478"/>
          <ac:inkMkLst>
            <pc:docMk/>
            <pc:sldMk cId="2510537483" sldId="311"/>
            <ac:inkMk id="3" creationId="{1EFA0D34-C107-4EDD-B224-18EA89E60B58}"/>
          </ac:inkMkLst>
        </pc:inkChg>
        <pc:inkChg chg="add">
          <ac:chgData name="" userId="495979f9a431ddb0" providerId="LiveId" clId="{51C22EE9-D629-4494-99F1-CBC7298AAFD3}" dt="2020-10-10T23:33:59.812" v="1573"/>
          <ac:inkMkLst>
            <pc:docMk/>
            <pc:sldMk cId="2510537483" sldId="311"/>
            <ac:inkMk id="3" creationId="{36ECFF02-5D21-4AEB-9B2C-1B7C3EA849EE}"/>
          </ac:inkMkLst>
        </pc:inkChg>
      </pc:sldChg>
      <pc:sldChg chg="addSp delSp modSp add">
        <pc:chgData name="" userId="495979f9a431ddb0" providerId="LiveId" clId="{51C22EE9-D629-4494-99F1-CBC7298AAFD3}" dt="2020-10-10T23:33:59.812" v="1573"/>
        <pc:sldMkLst>
          <pc:docMk/>
          <pc:sldMk cId="595207362" sldId="312"/>
        </pc:sldMkLst>
        <pc:spChg chg="mod">
          <ac:chgData name="" userId="495979f9a431ddb0" providerId="LiveId" clId="{51C22EE9-D629-4494-99F1-CBC7298AAFD3}" dt="2020-10-10T18:32:11.370" v="144" actId="20577"/>
          <ac:spMkLst>
            <pc:docMk/>
            <pc:sldMk cId="595207362" sldId="312"/>
            <ac:spMk id="2" creationId="{87A6F161-6D54-4782-B5D5-0DE6E3B4EF33}"/>
          </ac:spMkLst>
        </pc:spChg>
        <pc:spChg chg="add mod">
          <ac:chgData name="" userId="495979f9a431ddb0" providerId="LiveId" clId="{51C22EE9-D629-4494-99F1-CBC7298AAFD3}" dt="2020-10-10T18:33:15.714" v="227" actId="2711"/>
          <ac:spMkLst>
            <pc:docMk/>
            <pc:sldMk cId="595207362" sldId="312"/>
            <ac:spMk id="3" creationId="{53D20551-C1AD-476A-AD35-7BC32A6BEA70}"/>
          </ac:spMkLst>
        </pc:spChg>
        <pc:spChg chg="add del mod">
          <ac:chgData name="" userId="495979f9a431ddb0" providerId="LiveId" clId="{51C22EE9-D629-4494-99F1-CBC7298AAFD3}" dt="2020-10-10T18:32:35.761" v="164"/>
          <ac:spMkLst>
            <pc:docMk/>
            <pc:sldMk cId="595207362" sldId="312"/>
            <ac:spMk id="4" creationId="{773CA78A-DF39-4606-999A-34A6FBF67F82}"/>
          </ac:spMkLst>
        </pc:spChg>
        <pc:inkChg chg="add">
          <ac:chgData name="" userId="495979f9a431ddb0" providerId="LiveId" clId="{51C22EE9-D629-4494-99F1-CBC7298AAFD3}" dt="2020-10-10T23:33:59.812" v="1573"/>
          <ac:inkMkLst>
            <pc:docMk/>
            <pc:sldMk cId="595207362" sldId="312"/>
            <ac:inkMk id="4" creationId="{6A1468E4-7380-4530-A23A-7A72383F7129}"/>
          </ac:inkMkLst>
        </pc:inkChg>
      </pc:sldChg>
      <pc:sldChg chg="del">
        <pc:chgData name="" userId="495979f9a431ddb0" providerId="LiveId" clId="{51C22EE9-D629-4494-99F1-CBC7298AAFD3}" dt="2020-10-10T18:32:05.471" v="132" actId="2696"/>
        <pc:sldMkLst>
          <pc:docMk/>
          <pc:sldMk cId="1724512905" sldId="312"/>
        </pc:sldMkLst>
      </pc:sldChg>
      <pc:sldChg chg="del">
        <pc:chgData name="" userId="495979f9a431ddb0" providerId="LiveId" clId="{51C22EE9-D629-4494-99F1-CBC7298AAFD3}" dt="2020-10-10T18:32:06.460" v="133" actId="2696"/>
        <pc:sldMkLst>
          <pc:docMk/>
          <pc:sldMk cId="2238041467" sldId="313"/>
        </pc:sldMkLst>
      </pc:sldChg>
      <pc:sldChg chg="addSp modSp add">
        <pc:chgData name="" userId="495979f9a431ddb0" providerId="LiveId" clId="{51C22EE9-D629-4494-99F1-CBC7298AAFD3}" dt="2020-10-10T23:33:59.812" v="1573"/>
        <pc:sldMkLst>
          <pc:docMk/>
          <pc:sldMk cId="3370655301" sldId="313"/>
        </pc:sldMkLst>
        <pc:spChg chg="mod">
          <ac:chgData name="" userId="495979f9a431ddb0" providerId="LiveId" clId="{51C22EE9-D629-4494-99F1-CBC7298AAFD3}" dt="2020-10-10T18:33:41.261" v="236" actId="20577"/>
          <ac:spMkLst>
            <pc:docMk/>
            <pc:sldMk cId="3370655301" sldId="313"/>
            <ac:spMk id="2" creationId="{F9A868B9-8871-4B7C-87BC-7DD1FED47A2D}"/>
          </ac:spMkLst>
        </pc:spChg>
        <pc:spChg chg="mod">
          <ac:chgData name="" userId="495979f9a431ddb0" providerId="LiveId" clId="{51C22EE9-D629-4494-99F1-CBC7298AAFD3}" dt="2020-10-10T18:35:19.911" v="377" actId="207"/>
          <ac:spMkLst>
            <pc:docMk/>
            <pc:sldMk cId="3370655301" sldId="313"/>
            <ac:spMk id="3" creationId="{788BAC9D-D498-4EB0-9951-29BECD3769B5}"/>
          </ac:spMkLst>
        </pc:spChg>
        <pc:inkChg chg="add">
          <ac:chgData name="" userId="495979f9a431ddb0" providerId="LiveId" clId="{51C22EE9-D629-4494-99F1-CBC7298AAFD3}" dt="2020-10-10T23:33:59.812" v="1573"/>
          <ac:inkMkLst>
            <pc:docMk/>
            <pc:sldMk cId="3370655301" sldId="313"/>
            <ac:inkMk id="4" creationId="{83FFDFF4-1523-4525-A4A1-E872794BFC50}"/>
          </ac:inkMkLst>
        </pc:inkChg>
      </pc:sldChg>
      <pc:sldChg chg="addSp modSp add">
        <pc:chgData name="" userId="495979f9a431ddb0" providerId="LiveId" clId="{51C22EE9-D629-4494-99F1-CBC7298AAFD3}" dt="2020-10-10T23:33:59.812" v="1573"/>
        <pc:sldMkLst>
          <pc:docMk/>
          <pc:sldMk cId="1523643190" sldId="314"/>
        </pc:sldMkLst>
        <pc:spChg chg="mod">
          <ac:chgData name="" userId="495979f9a431ddb0" providerId="LiveId" clId="{51C22EE9-D629-4494-99F1-CBC7298AAFD3}" dt="2020-10-10T18:35:31.195" v="401" actId="20577"/>
          <ac:spMkLst>
            <pc:docMk/>
            <pc:sldMk cId="1523643190" sldId="314"/>
            <ac:spMk id="2" creationId="{2CED8FD4-87D3-4A7E-9C99-96980B7B654F}"/>
          </ac:spMkLst>
        </pc:spChg>
        <pc:spChg chg="mod">
          <ac:chgData name="" userId="495979f9a431ddb0" providerId="LiveId" clId="{51C22EE9-D629-4494-99F1-CBC7298AAFD3}" dt="2020-10-10T18:36:01.979" v="516" actId="20577"/>
          <ac:spMkLst>
            <pc:docMk/>
            <pc:sldMk cId="1523643190" sldId="314"/>
            <ac:spMk id="3" creationId="{EC63F10E-B38D-4A12-9C31-A98C6280CCB3}"/>
          </ac:spMkLst>
        </pc:spChg>
        <pc:inkChg chg="add">
          <ac:chgData name="" userId="495979f9a431ddb0" providerId="LiveId" clId="{51C22EE9-D629-4494-99F1-CBC7298AAFD3}" dt="2020-10-10T23:33:59.812" v="1573"/>
          <ac:inkMkLst>
            <pc:docMk/>
            <pc:sldMk cId="1523643190" sldId="314"/>
            <ac:inkMk id="4" creationId="{8B20FFBA-D76D-4B78-8C49-19147A30DB70}"/>
          </ac:inkMkLst>
        </pc:inkChg>
      </pc:sldChg>
      <pc:sldChg chg="addSp modSp add">
        <pc:chgData name="" userId="495979f9a431ddb0" providerId="LiveId" clId="{51C22EE9-D629-4494-99F1-CBC7298AAFD3}" dt="2020-10-10T23:34:24.900" v="1660" actId="20577"/>
        <pc:sldMkLst>
          <pc:docMk/>
          <pc:sldMk cId="1361485515" sldId="315"/>
        </pc:sldMkLst>
        <pc:spChg chg="mod">
          <ac:chgData name="" userId="495979f9a431ddb0" providerId="LiveId" clId="{51C22EE9-D629-4494-99F1-CBC7298AAFD3}" dt="2020-10-10T18:36:11.411" v="540" actId="20577"/>
          <ac:spMkLst>
            <pc:docMk/>
            <pc:sldMk cId="1361485515" sldId="315"/>
            <ac:spMk id="2" creationId="{D352AB91-59B7-4A81-8B8E-6C773EF0558D}"/>
          </ac:spMkLst>
        </pc:spChg>
        <pc:spChg chg="mod">
          <ac:chgData name="" userId="495979f9a431ddb0" providerId="LiveId" clId="{51C22EE9-D629-4494-99F1-CBC7298AAFD3}" dt="2020-10-10T23:34:24.900" v="1660" actId="20577"/>
          <ac:spMkLst>
            <pc:docMk/>
            <pc:sldMk cId="1361485515" sldId="315"/>
            <ac:spMk id="3" creationId="{A96A6693-9DE0-4CF9-B281-C188F5E7B14C}"/>
          </ac:spMkLst>
        </pc:spChg>
        <pc:inkChg chg="add">
          <ac:chgData name="" userId="495979f9a431ddb0" providerId="LiveId" clId="{51C22EE9-D629-4494-99F1-CBC7298AAFD3}" dt="2020-10-10T23:33:59.812" v="1573"/>
          <ac:inkMkLst>
            <pc:docMk/>
            <pc:sldMk cId="1361485515" sldId="315"/>
            <ac:inkMk id="4" creationId="{4C8620FB-DF47-4AFC-8CC0-530928F47DBE}"/>
          </ac:inkMkLst>
        </pc:inkChg>
      </pc:sldChg>
      <pc:sldChg chg="addSp modSp add">
        <pc:chgData name="" userId="495979f9a431ddb0" providerId="LiveId" clId="{51C22EE9-D629-4494-99F1-CBC7298AAFD3}" dt="2020-10-10T23:33:59.812" v="1573"/>
        <pc:sldMkLst>
          <pc:docMk/>
          <pc:sldMk cId="1042802631" sldId="316"/>
        </pc:sldMkLst>
        <pc:spChg chg="mod">
          <ac:chgData name="" userId="495979f9a431ddb0" providerId="LiveId" clId="{51C22EE9-D629-4494-99F1-CBC7298AAFD3}" dt="2020-10-10T18:38:06.523" v="773" actId="20577"/>
          <ac:spMkLst>
            <pc:docMk/>
            <pc:sldMk cId="1042802631" sldId="316"/>
            <ac:spMk id="2" creationId="{716E95E2-5C7D-40BE-8A54-C8190C7CCCAC}"/>
          </ac:spMkLst>
        </pc:spChg>
        <pc:spChg chg="mod">
          <ac:chgData name="" userId="495979f9a431ddb0" providerId="LiveId" clId="{51C22EE9-D629-4494-99F1-CBC7298AAFD3}" dt="2020-10-10T18:38:51.494" v="977" actId="20577"/>
          <ac:spMkLst>
            <pc:docMk/>
            <pc:sldMk cId="1042802631" sldId="316"/>
            <ac:spMk id="3" creationId="{507B6F89-6B3C-423E-A247-425604293C09}"/>
          </ac:spMkLst>
        </pc:spChg>
        <pc:inkChg chg="add">
          <ac:chgData name="" userId="495979f9a431ddb0" providerId="LiveId" clId="{51C22EE9-D629-4494-99F1-CBC7298AAFD3}" dt="2020-10-10T23:33:59.812" v="1573"/>
          <ac:inkMkLst>
            <pc:docMk/>
            <pc:sldMk cId="1042802631" sldId="316"/>
            <ac:inkMk id="4" creationId="{D41A3A36-8E37-423D-BBF4-95CC24877B59}"/>
          </ac:inkMkLst>
        </pc:inkChg>
      </pc:sldChg>
      <pc:sldChg chg="modSp add">
        <pc:chgData name="" userId="495979f9a431ddb0" providerId="LiveId" clId="{51C22EE9-D629-4494-99F1-CBC7298AAFD3}" dt="2020-10-10T18:41:02.880" v="1285" actId="20577"/>
        <pc:sldMkLst>
          <pc:docMk/>
          <pc:sldMk cId="3075493689" sldId="317"/>
        </pc:sldMkLst>
        <pc:spChg chg="mod">
          <ac:chgData name="" userId="495979f9a431ddb0" providerId="LiveId" clId="{51C22EE9-D629-4494-99F1-CBC7298AAFD3}" dt="2020-10-10T18:40:11.683" v="1010" actId="20577"/>
          <ac:spMkLst>
            <pc:docMk/>
            <pc:sldMk cId="3075493689" sldId="317"/>
            <ac:spMk id="2" creationId="{EB9EB73D-87C7-4757-B080-569274A47ABB}"/>
          </ac:spMkLst>
        </pc:spChg>
        <pc:spChg chg="mod">
          <ac:chgData name="" userId="495979f9a431ddb0" providerId="LiveId" clId="{51C22EE9-D629-4494-99F1-CBC7298AAFD3}" dt="2020-10-10T18:41:02.880" v="1285" actId="20577"/>
          <ac:spMkLst>
            <pc:docMk/>
            <pc:sldMk cId="3075493689" sldId="317"/>
            <ac:spMk id="3" creationId="{9858A9DE-CB5E-493C-B639-006B220A7EC2}"/>
          </ac:spMkLst>
        </pc:spChg>
      </pc:sldChg>
      <pc:sldChg chg="addSp modSp add">
        <pc:chgData name="" userId="495979f9a431ddb0" providerId="LiveId" clId="{51C22EE9-D629-4494-99F1-CBC7298AAFD3}" dt="2020-10-10T23:33:59.812" v="1573"/>
        <pc:sldMkLst>
          <pc:docMk/>
          <pc:sldMk cId="49224881" sldId="318"/>
        </pc:sldMkLst>
        <pc:spChg chg="mod">
          <ac:chgData name="" userId="495979f9a431ddb0" providerId="LiveId" clId="{51C22EE9-D629-4494-99F1-CBC7298AAFD3}" dt="2020-10-10T18:41:51.931" v="1411" actId="20577"/>
          <ac:spMkLst>
            <pc:docMk/>
            <pc:sldMk cId="49224881" sldId="318"/>
            <ac:spMk id="2" creationId="{1D169A4D-DEE8-4C3C-8783-10C6B553C46E}"/>
          </ac:spMkLst>
        </pc:spChg>
        <pc:spChg chg="mod">
          <ac:chgData name="" userId="495979f9a431ddb0" providerId="LiveId" clId="{51C22EE9-D629-4494-99F1-CBC7298AAFD3}" dt="2020-10-10T18:44:15.385" v="1556" actId="207"/>
          <ac:spMkLst>
            <pc:docMk/>
            <pc:sldMk cId="49224881" sldId="318"/>
            <ac:spMk id="3" creationId="{4D5D6C94-69E4-4D3A-9648-EB4E7CC42E2A}"/>
          </ac:spMkLst>
        </pc:spChg>
        <pc:inkChg chg="add">
          <ac:chgData name="" userId="495979f9a431ddb0" providerId="LiveId" clId="{51C22EE9-D629-4494-99F1-CBC7298AAFD3}" dt="2020-10-10T23:33:59.812" v="1573"/>
          <ac:inkMkLst>
            <pc:docMk/>
            <pc:sldMk cId="49224881" sldId="318"/>
            <ac:inkMk id="4" creationId="{2570797F-0DBB-41D7-9F78-11D2A9D4BC12}"/>
          </ac:inkMkLst>
        </pc:ink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  <pc:sldChg chg="addSp delSp modSp add">
        <pc:chgData name="" userId="495979f9a431ddb0" providerId="LiveId" clId="{A55A7CA3-261C-4296-9348-6341F7728D4F}" dt="2020-10-07T00:54:30.423" v="964" actId="20577"/>
        <pc:sldMkLst>
          <pc:docMk/>
          <pc:sldMk cId="1059384816" sldId="308"/>
        </pc:sldMkLst>
        <pc:spChg chg="mod">
          <ac:chgData name="" userId="495979f9a431ddb0" providerId="LiveId" clId="{A55A7CA3-261C-4296-9348-6341F7728D4F}" dt="2020-10-07T00:43:52.569" v="501" actId="20577"/>
          <ac:spMkLst>
            <pc:docMk/>
            <pc:sldMk cId="1059384816" sldId="308"/>
            <ac:spMk id="2" creationId="{D4DED2B3-8AC1-44F1-8944-DC24C3E4D48C}"/>
          </ac:spMkLst>
        </pc:spChg>
        <pc:spChg chg="del">
          <ac:chgData name="" userId="495979f9a431ddb0" providerId="LiveId" clId="{A55A7CA3-261C-4296-9348-6341F7728D4F}" dt="2020-10-07T00:46:24.468" v="502"/>
          <ac:spMkLst>
            <pc:docMk/>
            <pc:sldMk cId="1059384816" sldId="308"/>
            <ac:spMk id="3" creationId="{F799F2AE-9AF4-4E06-8D27-5F7D90D82B14}"/>
          </ac:spMkLst>
        </pc:spChg>
        <pc:spChg chg="add del mod">
          <ac:chgData name="" userId="495979f9a431ddb0" providerId="LiveId" clId="{A55A7CA3-261C-4296-9348-6341F7728D4F}" dt="2020-10-07T00:46:33.468" v="504"/>
          <ac:spMkLst>
            <pc:docMk/>
            <pc:sldMk cId="1059384816" sldId="308"/>
            <ac:spMk id="6" creationId="{4F0C9D13-D8C7-4EE5-A9D7-492BAE53FB4B}"/>
          </ac:spMkLst>
        </pc:spChg>
        <pc:spChg chg="add mod">
          <ac:chgData name="" userId="495979f9a431ddb0" providerId="LiveId" clId="{A55A7CA3-261C-4296-9348-6341F7728D4F}" dt="2020-10-07T00:54:30.423" v="964" actId="20577"/>
          <ac:spMkLst>
            <pc:docMk/>
            <pc:sldMk cId="1059384816" sldId="308"/>
            <ac:spMk id="9" creationId="{BD96DED2-916E-48D4-9F23-67ABF94FDD31}"/>
          </ac:spMkLst>
        </pc:spChg>
        <pc:spChg chg="add mod">
          <ac:chgData name="" userId="495979f9a431ddb0" providerId="LiveId" clId="{A55A7CA3-261C-4296-9348-6341F7728D4F}" dt="2020-10-07T00:54:24.770" v="943" actId="6549"/>
          <ac:spMkLst>
            <pc:docMk/>
            <pc:sldMk cId="1059384816" sldId="308"/>
            <ac:spMk id="10" creationId="{97601E99-1F10-4F5F-BDC3-EDCED881DEFB}"/>
          </ac:spMkLst>
        </pc:spChg>
        <pc:picChg chg="add mod">
          <ac:chgData name="" userId="495979f9a431ddb0" providerId="LiveId" clId="{A55A7CA3-261C-4296-9348-6341F7728D4F}" dt="2020-10-07T00:47:55.862" v="574" actId="1076"/>
          <ac:picMkLst>
            <pc:docMk/>
            <pc:sldMk cId="1059384816" sldId="308"/>
            <ac:picMk id="5" creationId="{65D027D5-CF8F-4BD5-865F-6796C5B5DC90}"/>
          </ac:picMkLst>
        </pc:picChg>
        <pc:picChg chg="add mod">
          <ac:chgData name="" userId="495979f9a431ddb0" providerId="LiveId" clId="{A55A7CA3-261C-4296-9348-6341F7728D4F}" dt="2020-10-07T00:47:54.102" v="573" actId="1076"/>
          <ac:picMkLst>
            <pc:docMk/>
            <pc:sldMk cId="1059384816" sldId="308"/>
            <ac:picMk id="8" creationId="{89311A02-125F-4191-B7CB-283581AAE0B2}"/>
          </ac:picMkLst>
        </pc:picChg>
      </pc:sldChg>
      <pc:sldChg chg="addSp delSp modSp add">
        <pc:chgData name="" userId="495979f9a431ddb0" providerId="LiveId" clId="{A55A7CA3-261C-4296-9348-6341F7728D4F}" dt="2020-10-07T02:54:32.969" v="2226" actId="14100"/>
        <pc:sldMkLst>
          <pc:docMk/>
          <pc:sldMk cId="2510537483" sldId="311"/>
        </pc:sldMkLst>
        <pc:spChg chg="mod">
          <ac:chgData name="" userId="495979f9a431ddb0" providerId="LiveId" clId="{A55A7CA3-261C-4296-9348-6341F7728D4F}" dt="2020-10-07T01:11:29.472" v="1978" actId="20577"/>
          <ac:spMkLst>
            <pc:docMk/>
            <pc:sldMk cId="2510537483" sldId="311"/>
            <ac:spMk id="2" creationId="{E47F23D2-4862-44FF-B146-854F8D225617}"/>
          </ac:spMkLst>
        </pc:spChg>
        <pc:spChg chg="del">
          <ac:chgData name="" userId="495979f9a431ddb0" providerId="LiveId" clId="{A55A7CA3-261C-4296-9348-6341F7728D4F}" dt="2020-10-07T01:11:34.363" v="1979"/>
          <ac:spMkLst>
            <pc:docMk/>
            <pc:sldMk cId="2510537483" sldId="311"/>
            <ac:spMk id="3" creationId="{F59536DE-9692-47B1-BFA5-A3602D46108A}"/>
          </ac:spMkLst>
        </pc:spChg>
        <pc:spChg chg="del">
          <ac:chgData name="" userId="495979f9a431ddb0" providerId="LiveId" clId="{A55A7CA3-261C-4296-9348-6341F7728D4F}" dt="2020-10-07T01:11:34.363" v="1979"/>
          <ac:spMkLst>
            <pc:docMk/>
            <pc:sldMk cId="2510537483" sldId="311"/>
            <ac:spMk id="4" creationId="{8B631F0A-9778-430E-B537-9A595F40D70D}"/>
          </ac:spMkLst>
        </pc:spChg>
        <pc:spChg chg="add mod ord">
          <ac:chgData name="" userId="495979f9a431ddb0" providerId="LiveId" clId="{A55A7CA3-261C-4296-9348-6341F7728D4F}" dt="2020-10-07T02:50:31.852" v="2016" actId="166"/>
          <ac:spMkLst>
            <pc:docMk/>
            <pc:sldMk cId="2510537483" sldId="311"/>
            <ac:spMk id="5" creationId="{90D317B5-533C-4B2E-99B1-0ED56FF8729B}"/>
          </ac:spMkLst>
        </pc:spChg>
        <pc:spChg chg="add del mod">
          <ac:chgData name="" userId="495979f9a431ddb0" providerId="LiveId" clId="{A55A7CA3-261C-4296-9348-6341F7728D4F}" dt="2020-10-07T02:51:12.739" v="2020" actId="478"/>
          <ac:spMkLst>
            <pc:docMk/>
            <pc:sldMk cId="2510537483" sldId="311"/>
            <ac:spMk id="6" creationId="{0944FAB7-AAA7-41F3-9A07-8EDD69FE119B}"/>
          </ac:spMkLst>
        </pc:spChg>
        <pc:spChg chg="add del mod">
          <ac:chgData name="" userId="495979f9a431ddb0" providerId="LiveId" clId="{A55A7CA3-261C-4296-9348-6341F7728D4F}" dt="2020-10-07T02:51:13.458" v="2021" actId="478"/>
          <ac:spMkLst>
            <pc:docMk/>
            <pc:sldMk cId="2510537483" sldId="311"/>
            <ac:spMk id="7" creationId="{96BD2C63-CC84-4C1E-B931-EBB3BE906A0A}"/>
          </ac:spMkLst>
        </pc:spChg>
        <pc:spChg chg="add mod">
          <ac:chgData name="" userId="495979f9a431ddb0" providerId="LiveId" clId="{A55A7CA3-261C-4296-9348-6341F7728D4F}" dt="2020-10-07T02:52:25.143" v="2079" actId="6549"/>
          <ac:spMkLst>
            <pc:docMk/>
            <pc:sldMk cId="2510537483" sldId="311"/>
            <ac:spMk id="8" creationId="{25DC056E-EDAF-479E-B0BB-B3229B70EE24}"/>
          </ac:spMkLst>
        </pc:spChg>
        <pc:spChg chg="add del mod">
          <ac:chgData name="" userId="495979f9a431ddb0" providerId="LiveId" clId="{A55A7CA3-261C-4296-9348-6341F7728D4F}" dt="2020-10-07T02:51:11.644" v="2019" actId="11529"/>
          <ac:spMkLst>
            <pc:docMk/>
            <pc:sldMk cId="2510537483" sldId="311"/>
            <ac:spMk id="9" creationId="{8EB382B8-BC1D-42F5-B010-CA13824B0FD1}"/>
          </ac:spMkLst>
        </pc:spChg>
        <pc:spChg chg="add mod">
          <ac:chgData name="" userId="495979f9a431ddb0" providerId="LiveId" clId="{A55A7CA3-261C-4296-9348-6341F7728D4F}" dt="2020-10-07T02:51:26.242" v="2038" actId="1076"/>
          <ac:spMkLst>
            <pc:docMk/>
            <pc:sldMk cId="2510537483" sldId="311"/>
            <ac:spMk id="10" creationId="{5B4901C4-B62A-4395-B42E-2FA55C356241}"/>
          </ac:spMkLst>
        </pc:spChg>
        <pc:spChg chg="add mod">
          <ac:chgData name="" userId="495979f9a431ddb0" providerId="LiveId" clId="{A55A7CA3-261C-4296-9348-6341F7728D4F}" dt="2020-10-07T02:51:34.623" v="2055" actId="20577"/>
          <ac:spMkLst>
            <pc:docMk/>
            <pc:sldMk cId="2510537483" sldId="311"/>
            <ac:spMk id="11" creationId="{30DB164F-C77A-4D54-BEAB-052C259CD3D9}"/>
          </ac:spMkLst>
        </pc:spChg>
        <pc:spChg chg="add mod">
          <ac:chgData name="" userId="495979f9a431ddb0" providerId="LiveId" clId="{A55A7CA3-261C-4296-9348-6341F7728D4F}" dt="2020-10-07T02:52:00.009" v="2063" actId="1076"/>
          <ac:spMkLst>
            <pc:docMk/>
            <pc:sldMk cId="2510537483" sldId="311"/>
            <ac:spMk id="12" creationId="{914CADE1-F501-47C2-ACB1-A65D17EC993A}"/>
          </ac:spMkLst>
        </pc:spChg>
        <pc:spChg chg="add mod">
          <ac:chgData name="" userId="495979f9a431ddb0" providerId="LiveId" clId="{A55A7CA3-261C-4296-9348-6341F7728D4F}" dt="2020-10-07T02:52:35.014" v="2085" actId="20577"/>
          <ac:spMkLst>
            <pc:docMk/>
            <pc:sldMk cId="2510537483" sldId="311"/>
            <ac:spMk id="13" creationId="{7D5ECACF-972A-4F05-B56F-05231866B37D}"/>
          </ac:spMkLst>
        </pc:spChg>
        <pc:spChg chg="add mod">
          <ac:chgData name="" userId="495979f9a431ddb0" providerId="LiveId" clId="{A55A7CA3-261C-4296-9348-6341F7728D4F}" dt="2020-10-07T02:52:46.321" v="2087" actId="14100"/>
          <ac:spMkLst>
            <pc:docMk/>
            <pc:sldMk cId="2510537483" sldId="311"/>
            <ac:spMk id="14" creationId="{35C54E0C-09E6-410C-ABD0-127760AAE914}"/>
          </ac:spMkLst>
        </pc:spChg>
        <pc:spChg chg="add mod">
          <ac:chgData name="" userId="495979f9a431ddb0" providerId="LiveId" clId="{A55A7CA3-261C-4296-9348-6341F7728D4F}" dt="2020-10-07T02:53:05.170" v="2098" actId="1076"/>
          <ac:spMkLst>
            <pc:docMk/>
            <pc:sldMk cId="2510537483" sldId="311"/>
            <ac:spMk id="15" creationId="{EA42384F-A26B-47C4-9050-33A1646E1F24}"/>
          </ac:spMkLst>
        </pc:spChg>
        <pc:spChg chg="add mod">
          <ac:chgData name="" userId="495979f9a431ddb0" providerId="LiveId" clId="{A55A7CA3-261C-4296-9348-6341F7728D4F}" dt="2020-10-07T02:54:32.969" v="2226" actId="14100"/>
          <ac:spMkLst>
            <pc:docMk/>
            <pc:sldMk cId="2510537483" sldId="311"/>
            <ac:spMk id="16" creationId="{54A049CC-A707-4B9A-9DFE-0E3CB120F423}"/>
          </ac:spMkLst>
        </pc:sp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  <pc:sldChg chg="addSp">
        <pc:chgData name="" userId="495979f9a431ddb0" providerId="LiveId" clId="{F1D6DB5E-62BE-4A48-994A-E441472368C5}" dt="2020-10-07T21:50:31.112" v="288"/>
        <pc:sldMkLst>
          <pc:docMk/>
          <pc:sldMk cId="2510537483" sldId="311"/>
        </pc:sldMkLst>
        <pc:inkChg chg="add">
          <ac:chgData name="" userId="495979f9a431ddb0" providerId="LiveId" clId="{F1D6DB5E-62BE-4A48-994A-E441472368C5}" dt="2020-10-07T21:50:31.112" v="288"/>
          <ac:inkMkLst>
            <pc:docMk/>
            <pc:sldMk cId="2510537483" sldId="311"/>
            <ac:inkMk id="3" creationId="{1EFA0D34-C107-4EDD-B224-18EA89E60B5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25:5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12858 6951 317 0,'0'0'0'0,"0"0"0"16,0 0 5-16,0 0-1 0,0 0 1 16,18 17 0-16,0-17-3 0,-18 0 1 0,18 0-1 15,-1 0 1-15,18 0 7 0,17 0-1 0,-16 0 0 0,-1 0 1 16,1 0-7-16,16 0 1 0,-16-17 0 0,16 17 0 16,2 0 8-16,-1 0 0 0,-1 17 0 0,2-17 1 15,-18 0-9-15,16 19 0 0,1-19 0 0,17 17 1 16,-17 1 1-16,17-1-1 0,1 0 1 0,-1-17 0 15,1 18-3-15,0-18 0 0,0 18 0 0,0-18 0 0,-2 0 1 16,20 0 0-16,-19 0 0 0,18 0 0 16,1-18-2-16,-19 18 0 0,18-18 1 0,1 18-1 0,16-17 0 15,-16 17-1-15,-1-17 0 0,0 17 1 0,0-18-1 16,1 1 0-16,0 17 0 0,15-19 0 0,-16 2 0 0,0 17 1 16,19-18-1-16,-19 1 1 15,1 17-1-15,15-19 0 0,-15 19 0 0,17-17 0 0,-18 0 0 0,0 17 1 16,0-18-1-16,1 0 1 0,0 18-1 0,-2-18 0 15,1 1 0-15,0 0 0 0,1-1 1 0,-1 0-1 16,1 0 0-16,-1 18 1 0,-1-17-1 0,-16-1 0 16,0 0 0-16,0 18 0 0,-2-18 0 0,-15 2 1 0,16 16 0 15,-16 0 0-15,-2 0-1 0,0-18 0 0,-16 18 0 16,-1 0 0-16,1 0 1 0,-1 0 0 0,-18 0 0 16,1 0 0-16,0 0 0 0,0 18-1 15,-1-18 0-15</inkml:trace>
  <inkml:trace contextRef="#ctx0" brushRef="#br0" timeOffset="310.044">17479 6316 395 0,'0'0'0'0,"17"17"0"0,19-17 14 0,-18 18 0 0,17-18-1 0,35 0 1 16,1 0-10-16,17 0 1 0,-17 0-1 0,18 0 0 0,0-18 9 15,-20 18-1-15,20 0 0 0,-19 0 0 0,1 0-8 16,-1 0 1-16,-17 18-1 0,0-18 0 0,1 18 3 0,-2-18 0 16,-35 18 0-16,2-1 0 15,-2 0-3-15,-17 1-1 0,0 18 1 0,-17-19-1 0,-19 19-1 0,19-1 1 16,-18 1-1-16,-19-1 0 0,-16 17 0 15,16-17 0-15,2 19-1 0,-19-2 1 0,1-16 0 0,-1 17 2 16,1-1-1-16,-18 19 0 0,0-18-2 0,17 0 1 16,0 18 0-16</inkml:trace>
  <inkml:trace contextRef="#ctx0" brushRef="#br0" timeOffset="658.175">13547 9738 354 0,'0'0'0'0,"0"-35"0"0,-18 18 20 0,18-2 0 16,18-15 0-16,-18 16 0 0,0-18-15 0,0 2-1 15</inkml:trace>
  <inkml:trace contextRef="#ctx0" brushRef="#br0" timeOffset="987.887">13740 9209 288 0,'0'0'0'16,"0"0"20"-16,0 0-1 0,0 0 1 15,18 36-1-15,-18-19-14 0,17 0-1 0,-17 2 1 16,18 15-1-16,-18 20 14 0,17-2-1 0,-17 19 1 16,0-18 0-16,0 18-14 0,0-18 1 0,0 16-1 0,-17 21 1 15,17-20 5-15,0 18 1 0,0-17 0 0,-18 35 1 16,18-19-9-16,-17 1 2 0,-1 1-1 0,0-1 0 16,18 1 0-16,-18-1 1 0,1 17-1 0,0-17 1 15,-2 0-2-15,19 1-1 0,-16-18 1 0,-2 17-1 16,1 0 2-16,-2-17-1 0,2 17 1 15,0-18-1-15,-18 1-1 0,35-19 0 0,-19 19 0 0,-16-1 1 0,18-16-3 16,-2 0 1-16,19-3 0 0,-34 20 0 16,-2-18 0-16,36-18 0 0,-18 1-1 0,-17-2 1 0,35 2 0 0,-17-18 1 15,17 0-1-15,-19-1 0 16,19-17 0-16,-17 0 0 0,17 0 0 0,0 0 0 0,0 0 1 0,0 0 1 16,0 0-1-16</inkml:trace>
  <inkml:trace contextRef="#ctx0" brushRef="#br0" timeOffset="1343.721">13158 11290 436 0,'0'0'0'0,"-17"19"19"15,17-2 1-15,0-17 0 16,0 0-1-16,-18 18-14 0,18-18-1 0,0 0 1 15,18 0-1-15,-18 0 13 0,0 0 1 0,0 17-1 16,17 2 0-16,18 15-12 0,-17 19-1 0,17-1 1 16,-18-16-1-16,2 18 5 0,-2-2-1 0,1 19 1 0,-18-1-1 15,17 19-4-15,-17-19 0 0,18 1-1 16,-18-1 1-16,0-16-1 0,0 16 0 0,0-17-1 0,0 0 1 16,18 0-1-16,-18-36 0 0,0 18 0 0,0-18 0 15,0 2 0-15,0-2 1 0,18-17-1 0,-18 0 1 16,0 0-1-16,0 0 0 0,17-17-1 0,0-2 1 15,2 2-1-15,16-18-1 0,-18-18 1 0,19 0-1 16,-1 0 1-16,-18 17-1 0,19-15 1 0,-2-3-1 16,2 1 2-16,-1 1-1 0,1 16 0 0,-1-17 0 15,1 18 0-15,-2-19 0 0,2 20-1 16,-1-2 1-16,19-16 1 0,-20 16 0 0</inkml:trace>
  <inkml:trace contextRef="#ctx0" brushRef="#br0" timeOffset="3085.149">22455 11449 546 0,'0'0'0'0,"-18"-35"0"0,-1 1 24 16,19 15 1-16,-17-16-1 0,17-1 0 0,-17 2-19 0,34-2-1 15,-17-17 0-15,0 1 0 0,0-2 23 0,0 2-1 16,17-1 0-16,2-1 0 0,-1 2-22 0,-1-1 0 16,0-1 0-16,19-16 0 0,-2 18 8 0,-17-1 1 0,19-1-1 15,-1 20 0-15,1-20-8 0,-1 19 0 0,1-1 0 16,-19 19 0-16,18-18 1 0,1 17-1 15,-1 0 0-15,-18 1 0 0,19 17-1 0,-18 0-1 0,18 0 1 16,-19 17-1-16,0 1 1 0,19 0-1 0,-18 0 1 16,-1-1 0-16,1 18-2 0,-1-17 1 0,-17 17 0 15,19 1 0-15,-19-18-2 0,0 16 1 0</inkml:trace>
  <inkml:trace contextRef="#ctx0" brushRef="#br0" timeOffset="3294.67">22595 10990 512 0,'0'0'0'0,"0"0"16"16,0 0 1-16,0 0-1 0,0 0 1 15,0 0-13-15,0 0 1 0,0-17-1 0,0 0 1 0,17 17 10 16,18-18 0-16,-17 0 1 0,18 0-1 16,-2-16-11-16,2 16 1 0,-18 18-1 0,18-18 1 15,-1 0 3-15,-1 18 0 0,2 0 0 0,-1-17 1 0,1 17-6 16,-1 17 1-16,1-17 0 0,16 0-1 0,-16 18-2 15,-2 0 0-15,2 0 0 0,17-2 0 16,-18 2 0-16,0 0 0 0</inkml:trace>
  <inkml:trace contextRef="#ctx0" brushRef="#br0" timeOffset="3522.708">23777 10868 442 0,'0'0'0'0,"0"0"14"0,0 0-1 16,0 0 0-16,0 0 0 0,0 0-9 0,0 0 1 0,0 0-1 15,0 0 0-15,0 0 15 0,0 0 0 0,0 0 0 16,0 0 0-16,0 0-14 0,0 0-1 0,18 0 1 16,-18 0-1-16,0 0 7 0,0 0 0 0,0 0 1 15,16 0-1-15,-16 16-7 0,19 2 0 0,-19 18 0 16,17-1 0-16,0 35 1 0,-17-16 0 16,0-1 0-16,18-1 0 0,-18 2-3 15,0-1 1-15,0-18 0 0,18 1 0 0,-18-2 0 0,0 1 0 0,0-17 0 16,0 0 1-16,0-18-2 0,0 0 0 0,0 18 0 0</inkml:trace>
  <inkml:trace contextRef="#ctx0" brushRef="#br0" timeOffset="3687.126">23795 10003 467 0,'0'0'0'0,"-18"18"15"15,18-18 0-15,0 17 1 0,-17 0-1 0,17 2-11 16,17-2 0-16,-17 18 1 0,0 1-1 0,18 16 13 0,-2-16 0 16</inkml:trace>
  <inkml:trace contextRef="#ctx0" brushRef="#br0" timeOffset="3999.682">24412 10602 433 0,'0'0'0'0,"0"0"13"16,0 0 1-16,0 0-1 15,0 0 1-15,0 0-10 0,0 0 0 0,0 0 0 16,0 0 1-16,0 0 13 0,0 0 0 0,0 0 0 16,0 0 0-16,0 0-14 0,0 0 1 0,0 0-1 15,0 0 1-15,0 36 6 0,0 17 1 0,-17-1 0 16,-1 2 0-16,0 17-8 0,0-19 0 0,18 1 0 0,0 0 0 15,0 0 2-15,0-17-1 0,0-1 0 16,0 17 1-16,18-34-3 0,0 18-1 0,0-19 1 0,-1 19 0 16,-1-19 1-16,4 1 0 0,14-1 1 0,-17-17-1 15,19 19-2-15,-18-38 1 0,-1 19-1 0,19-17 1 16,-19 17-3-16,1-35 2 0,-1 16-1 0,2-15 0 16,-2 16-1-16,-17-18 1 0,17 1 0 0,-17-17 0 0,0 16 0 15,-17-17 1-15</inkml:trace>
  <inkml:trace contextRef="#ctx0" brushRef="#br0" timeOffset="4150.979">24236 10514 543 0,'0'0'0'0,"-36"18"16"0,36-18 0 16,0 18-1-16,18-18 1 16,-18 18-11-16,18-18-1 0,-1 0 1 0,36-18-1 0,18 0 17 0,0 0 0 15,16 0 0-15,1-16-1 16,18-2-15-16,-18 19-1 0,36-19 1 0,0-16-1 0,-2 16 7 0,2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26:05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8115 3 0,'0'0'0'0,"36"0"0"16,-18 0 0-16,16 17 0 16,-16-17 0-16,0 0 0 0</inkml:trace>
  <inkml:trace contextRef="#ctx0" brushRef="#br0" timeOffset="16467.399">12682 7692 188 0,'0'0'0'0,"0"0"11"16,0 0 1-16,0 0 0 0,0 0-1 16,18-18-7-16,-18 18 0 0,0 0 1 0,17 0-1 0,-17 0 6 15,0 0 0-15,0 0 0 0,17 0 1 16,-17 0-7-16,19-18 0 0,-19 18 0 0,17 0 0 15,-17 0 5-15,0 0-1 0,18 0 1 0,-1 0 0 0,-17 0-5 0,19 0-1 16,-19 0 1-16,17-17 0 0,0 17 6 0,-17 0 1 16,18 0-1-16,0 0 0 0,0 0-6 15,-1 0 0-15,-17 0 0 0,18-18 0 0,-1 18-1 0,2 0 0 16,-19 0 0-16,17-17-1 0,17 17 0 16,-16 0 0-16,-18-19 0 0,18 19 0 0,-1 0-1 0,0-17 1 0,2 17 0 15,-1 0 0-15,16 0-1 0,-16-17 0 0,0 17 0 16,0 0 1-16,-1 0-1 0,0 0 1 0,19 0 0 15,-18-17-1-15,-1 17 0 0,1 0 1 0,0 0-1 16,17 0 0-16,-18 0 0 0,2 0 0 0,-2 0 0 16,1-19 0-16,-1 19 0 0,2 0-1 0,-2 0 1 15,1 0 0-15,-1 0 1 0,-17 0 0 0,17 0 1 16,2 0-1-16,-2 0-1 0,1 0 1 0,-2 0-1 16,-16 0 1-16,19 19 0 0,-2-19 0 0,0 0 0 15,1 0 1 1,0 0-2-16,0 0 0 0,-1 0 1 0,1 0 0 0,-1 17-1 0,19-17 0 0,-19 0 1 0,1 0-1 15,0 17 0-15,0-17 0 0,-1 0 1 0,0 0-1 16,20 17 0-16,-20-17 0 0,-17 0 0 0,17 19 0 16,1-19 0-16,0 0 0 0,0 0 0 0,-1 17 0 0,0-17 1 15,2 0 1-15,-2 0-1 0,1 0 0 16,-1 18 0-16,1-18-1 0,-18 0 1 0,18 0-1 16,0 17 2-16,-1-17 0 0,-1 0 0 0,4 0 0 15,-4 18-2-15,2-18 1 0,-1 0 0 0,2 0 0 0,-2 0 0 0,1 0 0 16,-1 18 0-16,0-18 0 15,2 0 0-15,-2 0-1 0,1 0 0 0,-1-1664 1 0,2 3328-1 16,-2-1664 0-16,0 17 1 0,19-17-1 0,-18-17 0 0,-1 17 0 16,1 0 0-16,-1 0 0 0,2 0 1 0,-2-18-1 15,0 18 1-15,1 0 0 0,0 0-1 16,0 0 0-16,-18 0 0 0,17-18 1 0,0 18-1 0,2 0 0 16,-1 0 0-16,-1 0 1 0,0 0-1 0,-17 0 0 0,18-17 0 15,0 17 0-15,0 0 0 0,-2 0-1 0,1 0 1 16,2 0 0-16,-2-18 0 0,1 18 0 0,-1 0-1 15,1 0 1-15,0 0 0 0,0 0-1 0,-1-17 1 16,0 17 0-16,2 0-1 0,-19 0 1 0,17 0-1 16,1-19 1-16,-1 19-1 0,-17 0 1 0,19 0-1 15,-2 0 1-15,1 0-1 0,-18 0 1 16,17 0-1-16,-17 0 1 0,17 0-1 16,2 0 1-16,-2 0-1 0,1 0 1 15,-1 0 0-15,2 0 0 16,-2 0 0-16,0 0-1 0,-17 0 1 15,18 0-1-15,0 0 0 0,0 0 1 0,-1 0-1 16,-17 19 1-16,18-19-1 0,-1 0 1 0,2 17-1 16,-2 1 0-16,-1-18 1 0,2 17-1 0,0 1 1 15,17 17-1-15,-18 0 0 0</inkml:trace>
  <inkml:trace contextRef="#ctx0" brushRef="#br0" timeOffset="17909.061">11553 6845 380 0,'0'0'0'0,"-17"35"0"0,-1-18 0 0,18 2 12 0,-18-2 0 16,18 1 0-16,0-1 1 15,0-17-9-15,0 19 0 0,0-19 0 0,0 0 1 0,0 0 13 0,0 0-1 16,0 0 1-16,18 0 0 0,-18-19-13 0,0 19-1 15,18-17 1-15,-18-18-1 0,34-18 7 0,-15-1 0 0,-2 2 0 16,1-1 0-16,-1-1-8 0,19 3 1 0,-18-3 0 16,-1-16 1-16,19 16 1 0,-20-16 1 0,19 17 0 31,1-17-1-31,-18 16-2 0,16 1-1 0,2 1 0 0,-1-18 0 0,1 16 0 0,-1 19 0 0,1-18 0 16,-1 0 0-16,1 1-1 0,-2-1 0 0,2 17 0 15,16 1 0-15,-15-2-1 0,-3 3 1 0,2-1 0 16,15-1-1-16,-15 19 1 0,-1-19-1 0</inkml:trace>
  <inkml:trace contextRef="#ctx0" brushRef="#br0" timeOffset="18467.099">12770 4446 461 0,'0'0'0'0,"0"69"0"0,18 2 0 0,-1 0 17 0,2 17 0 0,-2 1 0 0,0 16 0 0,19-16-12 0,-18-19-1 16,-1 1 1-16,1-1-1 0,-1 2 13 0,-17-21 1 15,19 3-1-15,-2-18 0 0,-17-19-12 16,16 0-1-16,-16 1 1 0,0-18-1 0,0 0 5 0,0 0 0 0,0 0 0 16,-16-18 0-16,16-35-5 0,0 18 0 0,0-1 0 15,-17-33-1-15,17 15 1 0,0 1-1 16,-19-17 0-16,19-1 0 0,-17 0-1 16,17 2 0-16,-18-2 0 0,18-18 0 0,-17 20 0 0,-1-2 0 0,18 0 1 15,-18-17-1-15,18 18 0 0,-18-1-1 0,18 18 1 16,0-18-1-16,0 17 0 0,0 2 0 0,18 16 0 15,0-15-1-15,0 15 1 0,17 0 0 0,-18 0-1 16,19 2 1-16,-20-2 0 0,20 19 0 0,-1-1-1 16,1 18 2-16,-1 0-2 0,0 0 1 0,1 18 0 0,17-1 0 15,-1 2 0-15,-16 16 0 0,16-19-1 0,-16 20 2 16,-1 17-2-16,1-17 1 0,-1-2 0 0,1 20 0 16,-19-1 0-16,17-18 0 0,-34 18 0 0,19-18 1 15,-19 18-1-15,0 1 0 0,-19-3 0 0,19 3 0 16,-16-1 1-16,-2-1 0 0,-18 2 0 0,2-1 1 15,-1-1-2-15,16 1 1 0,-16-17-1 0,-1 17 1 16,2-1 1-16,-2-17-1 0,18 19 1 0,-17-18-1 16,-1-2 0-16,19 2 0 0,0-1 0 0,-1-1-1 0,0-15 1 0,0 16 0 15,18-17 1-15</inkml:trace>
  <inkml:trace contextRef="#ctx0" brushRef="#br0" timeOffset="19008.358">13863 4146 414 0,'0'0'0'0,"36"0"0"16,-1 0 19-16,-18 0 0 0,20 0 0 16,-20 0 1-16,0 0-16 0,1 17 1 0,18 1-1 15,-19-1 1-15,0 2 10 0,2 16 0 0,-2-18 0 16,1 19 1-16,-1-1-12 0,1 1 0 0,-18-2 1 15,18 2-1-15,0 17 2 0,-1-18 0 0,-17 0 0 16,16 18 1-16,-16-18-4 0,20 1 0 0,-4-1 0 0,-16 18 0 16,18 0-1-16,-18-18-1 0,17 1 1 0,-17-2 0 15,19 1-1-15,-19 1 0 0,0-18 0 0,0 18 1 16,0-19-1-16,17 18 1 0,-17-17-1 0,0-18 1 16,0 18-1-16,0-18 0 0,0 0 0 0,0 0 0 15,0 0 0-15,0 0 0 0,0 0 0 0,-17 0 0 16,17-18 0-16,0 0-1 0,0 18 1 0,-19-52 0 15,2-19 0-15,-1 1-1 0,2-2 1 0,-4 2 0 16,4-18-1-16,-19 17 1 0,17-17-1 0,0 0 1 0,-17-18 0 0,18 18 0 16,-2-1 1-16,-15-16-1 0,16 16 0 15,-18 18 0-15,19-17 0 0,0 17 0 16,17 19 1-16,-18-1 0 0,-1 0 0 0,19 18-1 0,-17-1 1 16,17 1-1-16,0 18 0 0,-17-19 1 0,17 19 1 15,0-1-1-15,0 18 1 0,0-17 0 0,0-2-1 16,0 19 0-16,0 0-1 0,0 0 1 0,17 0 1 0,-17 0 1 15,0 0-1-15,0 0 1 0,17 19-3 0,2-19 1 16,-1 17 0-16,-1 1 1 0,36-1 1 0,-35 2 1 0,16-2 0 16,2-17 0-16,-1 17-2 0,-17-17 0 0,18 0-1 15,-3 0 1-15,3 0 2 0,18 0 1 0,-19 0 0 16,-1-17-1-16,20 17-2 0,-18-17 0 16,-2 17 0-16,2-19 0 0,-1 2 1 0,0 17 1 0,-16 0 0 15</inkml:trace>
  <inkml:trace contextRef="#ctx0" brushRef="#br0" timeOffset="19217.372">14181 4322 527 0,'0'0'0'0,"0"0"17"16,0 0-1-16,0 0 1 0,0 0 0 15,18-17-13-15,0 17 1 0,0-17-1 0,15-19 1 16,21 1 13-16,-18-1 0 0,16 1 0 0,1-1-1 16,-18 1-12-16,18-1-1 0,18 2 1 0,-17-19-1 0,16-1 0 15,-18 20 0-15,19-20 0 0</inkml:trace>
  <inkml:trace contextRef="#ctx0" brushRef="#br0" timeOffset="22562.34">16140 7709 364 0,'0'0'0'0,"0"0"4"15,-19 0 1-15,19 0-1 0,0 0 1 16,0 0-3-16,-17 0 1 0,17 0-1 0,0 0 1 16,0 0 8-16,0 0 0 0,0 0 0 0,0 0 1 15,0 0-8-15,0 0 0 0,0 0 0 0,0 0 0 16,0 0 8-16,0 0 1 0,0 0-1 0,0 0 0 15,0 18-8-15,0-1 1 0,17 19-1 0,-17 18 0 0,19-2 2 0,-19-16 1 16,17-2-1-16,1 2 0 0,-18 16-3 0,16-16 0 16,3-1 1-16,-2-18-1 0,0 2 0 0,1 16 1 15,-18-18-1-15,18 2 0 0,0-19-1 16,-18 17 0-16,0-17 0 0,17 17 1 0,1-17-2 0,-18 18 1 16,0-18 0-16,0 0-1 0,17 0 0 0,-17 0 1 15,19 0-1-15,-19 0 0 0,17 0 0 0,-17 0 0 0,0 0 0 16,17 0 1-16,1 0-1 0,0-18 0 0,0 18-1 15,-1-17 1-15,19 17 0 0,-18-17 0 0,16-2 1 16,-16 19-1-16,0-17 0 0,17 17-1 16,-18 0 1-16,19-18 0 0,-1 18 0 0,1 0 1 0,-1 0 0 15,17 0-1-15,-17 0 0 0,1 0 0 0,16 0 1 16,-16 18-1-16,18-1 0 0,-20 2 1 0,2-19-1 16,17 17 1-16,-17 0-2 0,16 1 2 0,-16-1-1 15,17 2 0-15,-1-2 0 0,2 0 1 0,-21 0-1 16,21 2 1-16,-19-2-1 0,1-17 0 0,-2 18 0 15,20-18 0-15,-18 17 0 0,-1-17 0 0,18 19 0 0,-18-19 1 16,1 18-1-16,16-18-1 0,-16 0 1 0,-1 0 0 16,18 0 0-16,-19 0 0 0,2 0 0 0,-2 0 0 15,3 0 0-15,-3 0 0 0,2 0-1 0,-1 0 1 16,1-18 0-16,-1 18 0 0,0 18 0 0,1-18 1 16,-2 0-2-16,2 0 1 0,-18 0 0 0,35 0 0 15,-18 17 0-15,-18-17 0 0,19 0-1 0,-18 0 2 16,17 0-2-16,-18 0 1 0,18 0 0 0,-17-17-1 0,17 17 1 0,-17 0 0 15,18 0 0-15,-19 0 0 0,0-18-1 16,19 18 1-16,-18-19-1 0,-1 2 1 0,0-1 0 0,2 18-1 16,16-17 1-16,-18-19 0 15,1 19-1-15,18 0 1 0,-19-2-1 0,0-16 1 0,2 18-1 0,-2 0 1 16,1-19-1-16,-1 18 1 0,1-18-1 0,0 19 1 16,0 0-1-16,15-18 1 0,-13 16 0 0,-4 2-1 15,2-1 1-15,-1 1-1 0,19-2 0 16,-18 2 1-16,16 0 0 0,-15 17-1 0,16-17 0 0,-18 17 1 0,19-19-1 15,-19 19 1-15,1-17-1 0,0 17 0 16,17 0 1-16,-17-18-1 0,-1 18 1 0,2-17-1 0,-2 17 1 16,-17-17 0-16,17-2-1 0,-17 2 1 15,18 17-1-15,-18-18 1 0,18 1 0 0,0-2 1 0,-18 19-1 16,0-17 1-16,0-1-1 0,0 1 0 0,17-1 0 16,-17 18 0-16,0-18 1 0,0 1-1 0,0 17 1 15,0 0-1-15,0-18 0 0,0 18 0 0,0 0 0 0,0 0 0 16,0 0 1-16,0-17 0 0,0 17 0 15,17 0 1-15,-17 0-2 0,0 0 0 0,0 0 1 0,0 0 0 16,0 0 0-16,0 0 1 0</inkml:trace>
  <inkml:trace contextRef="#ctx0" brushRef="#br0" timeOffset="49424.728">4179 12402 113 0,'0'0'0'0,"0"0"10"15,0 0 0-15,0 0 0 0,0 0 1 16,0 0-7-16,0 0 0 0,0 0 0 0,0 0 0 16,0 0 1-16,0 0 1 0,0 0-1 0,0 0 1 15,19 0-3-15,-19 0 0 0,0 0-1 0,17 0 1 16,-17 0 8-16,0 0-1 0,18 0 0 0,-18 0 1 0,17 0-7 16,-17 0 0-16,0 0-1 0,17 0 2 0,2 0 1 0,-19 0 0 15,17 18 0-15,-17-18 1 0,18 17-4 16,-1-17 0-16,-17 0 0 0,19 17 1 0,-2-17 0 15,-17 19 0-15,0-19 0 0,17 0 0 0,1 17-1 16,-18-17-1-16,18 18 1 0,0-18-1 0,-1 0-1 0,1 17 1 16,-18-17-1-16,17 19 1 0,2-19-2 0,-2 0 2 15,0 0-2-15,1 17 1 0,0-17 1 0,0 0 0 16,-1 0-1-16,0 0 1 0,2 0-1 0,-1 0 0 31,16 0 0-31,-16 0 0 0,0 0 2 0,16 0-1 0,-17-17 0 0,2 17 1 0,-2-19-2 0,18 19 1 0,-17 0 0 16,0 0-1-16,0-17 2 0,-1 17 1 0,19 0-1 15,-19 0 0-15,18-18-1 0,-16 18 0 0,-2-17 0 16,18 17 0-16,-18 0 3 0,2 0 0 0,-2 0 0 16,1-19 0-16,18 19-3 0,-19 0 1 0,18 0 0 15,-17-17 0-15,17 17 2 0,-17-17 0 0,18 17 0 16,-19 0 0-16,17 0-2 0,-16 0 0 0,0 0-1 16,-1 0 1-16,19 0 1 0,-18 0 0 0,16 0 0 15,-16 0 0-15,0 0-2 0,17 0 1 0,-18 0-1 0,19 0 1 16,-1 0-1-16,-17 0 0 0,18 17 0 0,-19-17 1 15,19 0-2-15,-19 0 0 0,18 17 1 16,-16-17 0-16,16 0 0 0,-18 0-1 0,19 19 1 16,-19-19 1-16,17 0-2 0,-15 0 1 0,-2 0-1 0,18 0 0 15,-17 0 0-15,0 0 1 0,17 0-1 0,-18 17 0 16,19-17 0-16,-19 0 0 0,1 0 0 0,18 18 0 0,-2-18 0 16,-15 0 0-16,16 0 0 0,0 0 1 0,-17 0-2 15,17 0 1-15,1 0 0 0,-19 0 0 0,18 0 0 0,-17 0 0 16,18 0 0-16,-3 0 0 0,-13 0-1 15,14 0 1-15,-17 0-1 0,19 0 1 16,-18 0 0-16,16 0-1 0,2-18 1 0,-18 18 0 16,18 0-1-16,-2 0 1 0,-16 0 0 0,18 0-1 0,-1-17 1 0,-18 17-1 15,19 0 1-15,-1 0 0 16,-17-19-1-16,17 19 1 0,-18 0 0 0,20-17-1 0,-20 17 1 0,18-17-1 16,-17 17 1-16,16 0 0 0,-17-18-1 0,2 18 1 15,16 0-1-15,-18-17 1 0,19-2-1 0,-18 19 1 0,16 0-1 16,-15 0 1-16,16-17-1 0,-18 17 1 0,19 0 0 15,-18-17-1-15,16 17 1 0,-15 0-1 0,-2 0 1 16,1-17 0-16,18 17-1 0,-19 0 0 0,0 0 1 16,1 0 0-16,0 0-1 0,0 0 1 0,-1 0-1 15,1 0 1-15,-1 0-1 0,2 0 1 0,-2 17 0 16,-1-17 0-16,2 0 0 0,0 0 0 16,0 0 0-16,-1 0 0 0,0 17 0 15,2-17 0-15,-1 0 0 0,-1 0 0 0,0 0 0 16,-17 0 0-16,18 0-1 0,0 0 1 0,0 17 0 0,-1-17 0 15,0 0-1-15,2 0 1 0,16 19 0 0</inkml:trace>
  <inkml:trace contextRef="#ctx0" brushRef="#br0" timeOffset="55727.067">15504 11185 207 0,'0'0'0'0,"-35"0"0"0,35-18 3 16,-17 18 0-16,17 0 0 0,-18-17 0 15,0 17-1-15,18 0 0 0,-18-19 0 0,1 19 0 0,17-16 9 16,-17 16 0-16,-2 0 1 0,2 0-1 15,-1-18-7-15,1 18 0 0,-2 0 0 0,-15 0 0 0,16 0 15 16,-18 0 0-16,19 0 0 0,-18 0 0 0,16 18-15 16,-15-18 1-16,-2 16-1 0,18-16 1 0,-17 19 2 0,18-19 1 15,-19 17 0-15,20 1 0 0,-20-18-5 16,1 17 1-16,18-17-1 0,-20 18 1 0,3 0 1 0,16 0 0 0,0-1 1 16,-17-17-1-16,18 17-2 15,-19 2 0-15,18-2 0 0,-17 1 0 0,-1-1-2 0,19 2 1 0,0-2 0 16,-2 0-1-16,2 18 0 0,-1-17 1 0,1 0-1 15,-19 0 0-15,36-2 1 0,-17 4 0 0,-1-4-1 16,1 2 1-16,-2 18 0 0,19-36-1 0,0 35 0 16,-17-18 0-16,17 0 1 0,-18 2 0 0,18-2 0 15,0 1 0-15,0-1-1 0,0 2 1 0,0-19-1 16,18 17 1-16,-18 0 1 0,17 0 0 0,-17 1 0 16,19 0 0-16,-2 0-1 0,1 0 0 0,-18-1 0 15,17 19 0-15,0-19 1 0,19 0 0 0,-18 2 0 16,-1-2 0-16,2 1-1 0,15 16 0 0,-16-15 0 15,0-2 0-15,17 1 1 0,-17-1 1 0,-1 2 0 0,19-2-1 16,-19 0 0-16,1 0-1 0,0 2 0 0,0-2 0 16,16 1 1-16,-15 0 1 0,16-18-1 0,-18 17 1 15,19 2-3-15,-18-2 1 0,-2 0 0 0,20-17 1 16,-19 17-1-16,18 2 2 0,1-2-1 0,-18-17 0 16,16 18-2-16,-15-1 1 0,16-17 0 0,-18 17 0 0,19-17 1 15,-1 19-1-15,-18-19 0 0,19 17 1 16,-1 1-2-16,-16-18 1 0,15 0-1 0,-16 17 1 0,18-17-1 0,-1 19 1 15,1-19 0-15,-3 0 0 0,3 17-1 16,-18-17 1-16,16 0-1 0,3 0 1 0,-3 0-1 16,-16 0 1-16,18 0-1 0,-19 0 1 0,19 0-1 15,-1 0 0-15,-18 0 0 0,19 18 1 0,-1-18-1 0,-18-18 0 16,19 18 0-16,-1 0 1 0,-16 0-2 16,16 0 1-16,-1-17 0 0,-15 17 0 0,16 0 0 0,-19-19 0 15,20 19 0-15,-19 0 0 0,19-17 0 0,-18 17 0 0,17-18 0 16,1 18 0-16,-19 0-1 0,0-17 1 0,19 17 0 15,-18-19-1-15,16 2 1 0,-15 0-1 16,-1-1 1-16,-1 1 0 0,0-2-1 0,1 2 0 0,0 0 1 16,0 0 0-16,-1-19-1 0,0 18 0 0,2 0 1 15,-2-18-1-15,1 19 1 0,-1-17-1 0,1-2 0 16,-18 18 1-16,18-18-1 0,-18 2 0 0,18-1 0 16,-18-1 1-16,17 2-1 0,-17-2 0 0,0 0 0 15,16 0 0-15,-16 2 0 0,0-2 0 0,0 1 0 16,0-1 1-16,-16 2-1 0,16-1 0 0,0-1 0 15,-17 18 0-15,17-18 0 0,-18 2 0 0,0-2 0 0,18 18 0 16,-18-16 0-16,1-2 0 0,-1 19 0 0,1-18 0 16,-2-1 0-16,2 19 0 0,0-1 0 0,-19-18 0 15,18 1 0-15,-16 18 0 0,16-18 0 0,-18 17 0 16,19 0 0-16,-19 0 0 0,1-17 0 0,-18 18 0 16,18-2 0-16,-1 2 0 0,1 17 0 0,-1-17 0 15,-15-1 0-15,15 0 0 0,1 18 0 0,-18-18 1 0,18 18-1 16,-1 0 0-16,1 18 0 0,-18-18 0 15,-1 18 0-15,2-18 1 0,-1 18-1 0,-1 16 0 16,2-15 1-16,0 15 0 0,-1 2 0 0,0 0 0 0,-17 16 0 16,34-17 0-16,-18 19 0 0,-15 16 0 0,15-16 1 0,18-20 1 15,2 19-1-15,-20 19 1 0,19-21-2 16,18 3 1-16</inkml:trace>
  <inkml:trace contextRef="#ctx0" brushRef="#br0" timeOffset="60923.976">20249 12402 263 0,'0'0'0'0,"0"0"6"15,0 0 1-15,0 0-1 0,-18 0 0 16,18 0-3-16,-17 0 0 0,17 0 0 0,0 0 1 0,0 0 8 16,0 0 0-16,0 0 1 0,0 0-1 15,0 0-8-15,0 0 1 0,0 0-1 0,0 0 0 0,0 0 5 0,0 0 0 16,0 0-1-16,0 0 1 15,0 0-5-15,0 0 0 0,0 0-1 0,0 0 1 0,0 0 1 0,0-17 0 16,0 17 0-16,0 0 1 0,17 0-4 16,-17 0 1-16,18 0 0 0,-18 0 0 0,17 0 0 15,-17 0 0-15,19 0 0 0,-2 0 0 0,1 0-1 0,-1 0 0 16,0 0 0-16,2 0 0 0,-2 0-1 0,-17 0 0 0,18 0 0 16,-1 0 1-16,2 0-2 0,-2 0 2 0,0 0-2 15,1 0 2-15,-18 17-1 0,18-17 0 0,0 0 0 16,-1 0 0-16,1 0 0 0,-1 0 0 0,2 18 0 15,-2-18-1-15,-1 0 2 0,2 0 0 0,0 0-1 16,0 0 1-16,-1-18 0 0,19 18-1 0,-18 0 0 16,-1 0 0-16,0 0 2 0,19 0-1 0,-18 0 0 15,-1 0 1-15,0-17-2 0,19 17 1 0,-18 0 0 16,-1 0-1-16,19 0 3 0,-18-19-1 0,-1 19 0 16,19 0 1-16,-19 0-2 0,1 0 0 0,-1 0 0 0,19 0 0 15,-18 0 2-15,-1 0 0 0,19 0 0 0,-19 0 0 16,1 0-1-16,17 0-1 0,-18 0 0 0,0 0 1 15,19 19 1-15,-18-19 1 0,17 0 0 0,-18 0 0 16,19 0-3-16,-19 0 1 0,19 0-1 0,-18 0 1 16,16 0 0-16,-15 0 1 0,-1 0-1 0,16 0 1 15,-16 0-2-15,18 0 0 0,-19 0 0 0,0 0 0 0,19 0 3 16,-18 0-1-16,17-19 0 0,1 19 0 16,-19 0-1-16,19 0-1 0,-20 0 0 0,19 0 1 0,-16 0 0 15,16 0 0-15,-18-17 0 0,19 17 0 0,-1 0-1 16,-18 0 0-16,19 0 0 0,-1 0 0 0,1 0 1 0,-19 0 0 15,1 0 0-15,18 0 0 0,-19 0-1 16,18 0 0-16,1 0 0 0,-19 0 0 0,0 0 0 0,20 0 1 16,-3 0-1-16,-16 0 1 0,18 0-2 15,-3 0 1-15,3-17 0 0,-18 17 0 0,-1 0 0 0,1 0-1 16,18 0 1-16,-19 0 0 0,19 0 0 0,-19 0-1 0,1 0 1 16,-1 0-1-16,19 0 1 0,-18 0-1 0,-1 0 1 15,0 0 0-15,19 0-1 0,-18 0 0 0,-1 0 0 16,19 0 1-16,-19 0-1 0,1 0 0 0,18 0 0 15,-19 0 1-15,18 17-1 0,-16-17 0 16,-2 0 0-16,17 0 0 0,-16 0 0 0,17 0 0 0,-18 0 0 16,2 0 0-16,16 17 0 0,-18-17 0 15,19 0-1-15,-18 0 1 0,-1 19 0 0,19-19 0 0,-19 0 0 16,1 0 0-16,17 0-1 0,-17 0 1 0,0 0 0 0,16 0 0 16,-15 0-1-16,-2 0 1 0,18 17 0 15,-16-17 0-15,-2 0-1 0,1 0 1 0,16 0-1 16,-15 0 1-16,-2 0 0 0,17 0 0 15,-15 0 0-15,-2 18 0 0,18-18-1 0,-17 0 1 0,0 0 0 16,-1 0 0-16,18 0-1 0,-16 0 1 0,-2 0 0 16,18 0-1-16,-17 0 1 0,0 0 0 0,16 0-1 0,-15 0 1 15,-1 0-1-15,-1 0 1 0,18 0-1 0,-17 0 1 16,17 17-1-16,-18-17 1 0,19 0 0 0,-18-17-1 16,-1 17 0-16,19 17 1 0,-18-17 0 0,15-17-1 15,-13 17 0-15,14 0 1 0,-17 0-1 0,19 0 1 0,-18 0-1 16,16 0 0-16,-15 0 1 0,16 0-1 0,-18-18 0 15,19 18 1-15,-19 0-1 0,19 0 0 0,-18 0 1 0,-1 0-1 16,18 0 0-16,-16 0 1 0,-2 0-1 16,18 0 1-16,1-17-1 0,-2 17 0 15,-15 0 1-15,16 0-1 0,-18 0 0 0,19 0 0 0,-2 0 1 16,-17 0-1-16,19 0 0 0,-18-19 1 0,17 19-1 0,1 0 0 0,-19 0 0 16,19 0 1-16,-19 0-1 0,1 0 1 15,18 0-1-15,-19 0 0 0,1 0 0 0,-1 0 1 0,19 19-1 16,-19-19 1-16,1 0-1 0,18 0 0 15,-19 0 1-15,0-19-1 0,1 19 1 0,0 0-1 0,17 19 0 16,-17-19 1-16,18 0-1 0,-19-19 0 0,-1 19 1 16,2 0-1-16,0 19 1 0,0-19-1 0,-1 0 0 15,0-19 1-15,2 19-1 0,-1 0 0 0,-1 0 1 16,0 0-1-16,1 0 0 0,0 0 1 0,0 0-1 16,-1 0 1-16,0 19-1 0,2-19 0 15,-2 0 0-15,1 0 1 0,-1 0-1 0,1 0 0 0,-18 0 0 16,18 17 0-16,0-17 1 0,-1 0-1 0,0 0 0 15,2 0 0-15,-2 0 1 0,1 0-1 16,-1 0 0-16,2 0 0 0,-2 0 1 0,1 0-1 16,-1 0 0-16,-17 18 0 0,17-18 1 0,2 0-1 15,-2 0 0-15,1 0 0 0,-2 0 1 0,3 0-1 16,-19 0 1-16,17 0-1 0,0 0 0 16,1 0 1-16,0 0-1 0,0 0 1 15,-1 0-1-15,1 0 0 0,-1 0 1 0,2 0-1 0,-2 0 0 16,-17 0 1-16,17 0-1 0,1 0 0 0,0-18 1 0,0 18-1 15,-1 0 0-15,19 0 1 16,-18 0-1-16,-1-17 1 0,0 17-1 0,1 0 0 0,-18 0 1 0,18 0-1 16,0 0 0-16,-1-19 1 0,0 19-1 15,2 0 0-15,-2 0 1 0,1 0-1 0,-1 0 0 0,1 0 1 16,0 0-1-16,0 0 1 0,-1-17-1 0,-1 17 0 16,4 0 1-16,-4 0 0 0,2 0 0 15,-18-17 0-15,17 17-1 0,2 0 1 0,-2 0 0 16,1 0 0-16,-1-17 0 0,0 17 1 0,2 0-1 15,-2 0 0-15,1 0 0 0,-18 0 0 0,17 0 0 16,2-19 0-16,-2 19 0 0,-17 0 1 0,17 0-1 16,1 0 0-16,0 0 0 0,-18 0 0 0,18-17 0 15,-1 17 0-15,-17 0 1 0,18 0 0 0,-1 0 0 16,-17 0 0-16,19 0-1 0,-19 0 1 0,17 0-1 16,0 0 0-16,-17 0 1 0,18 0 1 0,-18 0-1 0,18 0 0 15,-18 0-1-15,0 0 1 0,18 0-1 0,-18 0 1 16,17 0 0-16,-17 0 0 0,17 0 0 0,-17 0-1 15,0 0 1-15,19 0-1 0,-19 0 0 0,18 0 1 16,-18 0-1-16,0 0 1 0,17 0 0 0,-17 0 0 16,0 0-1-1,17 0 0-15,-17 0 0 0,18 0 0 0,-18 0 0 0,0 0 1 0,18 0-1 0,-18 0 1 16,18 0-2-16,-18 0 2 0,16 0 0 0,-16 0 0 16,17 0-1-16,-17 0 0 15,19 0 0-15,-19 0 0 0,17 0 0 0,-17 0 0 16,18 0 0-16,-18 0 0 15,17 0 0-15,1 0 0 16,0 0 0-16,-18-18-1 0,18 18 1 0,-1 0 0 0,0 0 0 16,2 0-1-16,-19 0 1 15,17 0-1-15,-17 0 1 0,18 0-1 0,-1 0 0 16,-17 0 1-16,19 0 0 16,-2 0 0-16,1 0-1 15,-18 0 1-15,17 0-1 0,-17 0 1 0,17 0-1 16,-17 0 1-16,19 0-1 0,-2 0 0 0,-17 0 1 15,18 0-1-15,-1 0 1 0,2 0 0 16,-2 0-1-16,0 0 1 16,1 0-1-1,-18 0 1-15,18 0-1 0,-18 0 1 16,18 0-1-16,-18 0 0 0,17 0 1 16,-17 0 0-1,18 0-1-15,-18 0 1 16</inkml:trace>
  <inkml:trace contextRef="#ctx0" brushRef="#br0" timeOffset="76956.281">7778 13831 97 0,'0'0'0'0,"0"36"1"16</inkml:trace>
  <inkml:trace contextRef="#ctx0" brushRef="#br0" timeOffset="78758.491">15892 12454 402 0,'0'0'0'0,"-18"19"13"0,1-19 0 15,-1 0 0-15,-18 0 1 0,19 0-10 0,17 17 1 16,-17-17-1-16,-19 18 0 0,18-18 9 0,1 0 0 16,0 0 0-16,-20 17 0 0,20 2-9 15,0-19 0-15,-1 17 0 0,-18-17 1 0,20 18 4 0,-20-2 2 0,19 4-2 16,-18-3 2-16,17-17-8 15,0 35 1-15,0-18 0 0,1 2 0 0,0-2 0 0,-2 0 0 0,2 0 0 16,-18 19 0-16,16-18-2 0,2 18 1 0,0-19-1 16,-1 18 1-16,1 1-1 0,17-1 0 0,-19 1 0 15,2-2 0-15,-1 2-1 0,1-1 0 0,-2-18 1 16,2 19-1-16,17-19 0 0,-17 19 0 0,17 0 0 16,0-20 1-16,0 19-1 0,-18-16-1 0,18-2 1 15,0 18 0-15,0-16 0 0,0-2 0 0,0 0 0 16,18 1-1-16,-1 0 1 0,0 0 0 0,-17-1-1 15,19 17 1-15,-2-15 0 0,18-1-1 0,-16-1 1 0,-2 1-1 16,1 18 1-16,16-19-1 0,-15 0 1 0,16 1-1 16,-18 17 1-16,19-17 0 0,-19-1 0 0,19 19 0 15,-1-1-1-15,0-17 1 0,-16 17-1 0,14-18 1 16,3 19-1-16,-1-18 1 0,1-1-1 0,16 19 1 16,-16-18-1-16,-1-1 1 0,18 0-1 0,-18-17 1 0,1 19-1 15,16-2 1-15,-16-17-1 0,18 17 1 16,-19-17-1-16,18 0 0 0,-2 0 1 0,2 0-1 15,1 0 0-15,-19 0 1 0,18-17-1 16,0 17 0-16,-1-17 1 0,-15 17-1 0,15-19 0 0,-16 19 1 0,17-17-1 0,-18 17 0 16,18-17 0-16,-2 17 1 0,3-18-1 15,-18 18 0-15,16-18 0 0,1 0 1 0,1 1-1 0,-20 17 0 16,2-18 0-16,17-1 0 0,0 2 0 16,-18 0 0-16,1 17 0 0,17-17 1 0,-1-1-1 0,2 0 0 15,-21 0 0-15,3 1 0 0,17 0 0 16,-35-2 0-16,34 2 0 0,-16-18 0 0,-18 17 0 0,18 0 0 15,-1 1 0-15,-18 0 0 0,19-1 0 0,-19-18 0 16,1 19 0-16,18-1 0 0,-19-1 0 0,0-15-1 0,19 17 1 16,-18-1 0-16,-1-18-1 0,-17 19 1 0,18 0-1 15,-1-19 1-15,-17 18-1 0,19 1 0 0,-19-19 0 16,17 18 0-16,-17-16 0 0,0 16 1 0,16 0-1 16,-16 0 0-16,0-18-1 0,-16 19 1 0,16-17-1 15,0 16 0-15,0-18 1 0,-17 2 0 0,17-2 0 16,0 1 0-16,-19 16-1 0,19-16 0 0,-17 1 0 15,-1-2 0-15,1 1 0 0,-1-1 1 0,18 2 0 0,-36-2-1 16,19 1 0-16,0-18 0 0,-2 18-1 0,2-1 1 16,-1-18 1-16,-18 20-1 0,19-20 1 0,-18 20-1 15,18-19 1-15,-2 17 0 0,-16 0-1 0,-1 2 1 16,2-2 0-16,-2 1-1 0,-17 18 1 0,17-2 0 16,3-15 0-16,-21 16 0 0,20-18 0 0,-20 19 0 15,1 0 0-15,1 0 0 0,16-2 0 0,-17 2 1 0,0 17-1 16,-18-18 0-16,18 36 0 0,-18-18 1 15,0 0-1-15,2 17 0 0,-1 2 1 0,-19-2-1 0,19 0 1 16,-1 0-1-16,-18 19 1 0,1-18-1 0,17 16 1 16,1 2 0-16,1-1-1 0,-21 1 1 0,20 17 0 15,17-18 0-15,-17 0 0 0,-1 1 0 16,17-2 0-16,2 2 0 0,0-1 0 0,16 18 0 0,1-18 2 0,0-16 1 16,-1 16-1-16,2 1 1 0,15-2-1 15,-16-16-1-15</inkml:trace>
  <inkml:trace contextRef="#ctx0" brushRef="#br0" timeOffset="84552.854">8396 13708 292 0,'0'0'0'0,"0"0"1"16,0 0 0-16,0 0 0 0,0 0 0 31,0 0 0-31,0 0 4 0,0 0 0 0,0-18 0 0,0 18 0 0,0 0-3 0,0 0 1 0,17-18 0 15,-17 18 0-15,0 0 7 0,0 0 0 0,0 0 1 16,0-17-1-16,0 17-6 0,0 0 0 0,0 0 0 16,0 0 0-16,0-17 0 0,19 17 1 0,-19 0-1 15,0 0 0-15,0-18-1 0,17 0-1 0,-17 18 1 16,18-18-1-16,-18 1 0 0,17-1 0 0,-17-1-1 16,0 2 1-16,0 17-1 0,17-17 0 0,-17 17 0 15,0-17 1-15,0 17-1 0,0-18 0 0,0 18 0 0,0 0 0 16,0 0 0-16,0-18 0 0,0 0 0 15,0 18 0-15,0 0 0 0,0 0 0 0,0 0 0 16,0 0 0-16,0 0 0 0,0 0 0 16,0-17 0-16,0 17 0 0,0 0 0 15,0 0 0-15,0 0 0 0,0 0 0 16,0 0 1-16,0 0-1 0,0 0 0 16,0 0 0-16,0 0 0 15,0 0 0-15,0 0 1 0,0 0-1 0,0 0 1 0,0 0 0 16,0 0-1-16,0 0 0 0,0 0 0 0,0 17 0 0,0-17 2 0,0 0 0 15,0 18-1-15,0-18 1 16,0 18-1-16,0-18-1 0,0 0 1 0,0 18 0 0,0-18 1 0,0 0 0 16,0 17-1-16,0-17 1 0,0 0-1 15,0 0 0-15,0 17 0 0,0-17 0 0,0 0 0 0,0 0 1 16,0 17 0-16,0-17 0 0,0 0-1 0,0 0-1 16,0 19 1-16,0-19 0 0,0 0 0 0,0 0 1 0,0 18-1 15,0-18 0-15,0 0-1 0,0 0 1 16,0 0-1-16,-17 17 1 0,17-17 0 0,0 18 0 0,0-18 0 15,0 0 0-15,0 18 0 0,0 0-1 0,-17-18 1 16,17 0-1-16,0 17 0 0,0-17 1 0,0 0-1 16,0 17 1-16,0-17-1 0,0 18 0 0,-18-18 1 15,18 0-1-15,0 0 0 0,0 18 1 0,0-18 0 16,0 0 0-16,0 0-1 0,0 0 1 0,0 17-1 16,-17-17 1-16,17 0-1 0,0 0 0 0,0 0 1 15,0 0-1-15,0 0 0 0,0 0 0 0,-19 0 0 16,19 0 0-16,0 0 1 0,0 0-1 0,0 0 0 15,0 0 0-15,0 0 0 0,0 0 0 0,0 0 1 16,0 0-1-16,0 0 0 0,0 0 1 0,-17 0-1 16,17 0 0-16,0 0 0 0,0 0 0 0,0 0 0 15,0 0 0-15,0 0 1 0,0 0-1 0,0 0 0 16,-18 0 0-16,18 0 0 0,0 0 0 0,0 0 0 0,0 0 0 16,0 0 1-16,-17 0-1 0,17 0 1 15,0 18-2-15,-19-18 2 0,19 0 0 0,0 0-1 16,0 0 0-16,-17 0 0 0,17 0 0 15,-17 17 0-15,17-17 0 0,0 0 0 0,-18 0-1 0,18 0 1 0,-18 0 0 16,18 0 0-16,-18 0 0 0,18 0 0 16,-17 0 0-16,-1 0 0 0,1 0-1 0,-2 0 1 0,19 0 0 15,-17 0 0-15,0 19 0 0,-1-19-1 16,0 0 1-16,0 0 0 0,1 17 0 0,0-17 0 16,-1 0 0-16,-1 0 0 0,2 17 0 0,0-17-1 15,-1 0 1-15,-18 0 0 0,20 0 0 0,-1 0 0 16,17 0 0-16,-36 0 1 0,18 0-1 15,1 0 0-15,-1 0-1 0,0 0 1 0,-17 0 1 0,18 0 0 0,-2 0 0 16,2 0 0-16,-18 0 0 0,16-17-1 0,-15 17 1 16,-1 0-1-16,16 0 1 0,2 0 1 0,-18 0-1 15,16 0 0 1,-15-17 0-16,-2 17 0 0,18 0-1 0,-17 0 1 0,18 0 0 0,-2 0 1 0,-14 0 0 16,15 0 0-16,-18 0-1 0,2 0 0 0,16 0 0 15,-18 0 0-15,19 0 1 16,-19 0-1-16,18 0 1 0,-16 0 0 0,-2 0-1 0,18 0 0 0,-17 0 0 0,17 0 0 15,-17 0 0-15,-1 0-1 16,19 0 1-16,-18 0 0 0,16 0 0 0,-15 0-1 0,16 0 1 16,-18 0-1-16,19 17 0 0,-1-17 1 0,-18 0-1 15,20 0 1-15,-19 0-1 0,17 0 0 0,0 0 0 0,-17 0 0 16,18 0 0-16,-19 0 0 0,19 0 0 0,-19 0 1 16,1 0-2-16,18 0 1 0,-20-17 0 0,3 17 0 0,16 0 0 15,0 0 0-15,-17 0 1 0,18 0-1 16,-19-19 0-16,18 19 0 0,1 0 0 0,-1-17 0 0,-18 17 1 15,19 0-1-15,0 0 1 16,-2 0-1-16,-15-18 1 0,17 18-1 0,-2-17 0 0,-15 17 0 16,-1-18 0-16,16 18 0 0,-16 0 0 0,-18 0 0 0,36-18 0 15,-19 18 0-15,1 0 0 0,17-17-1 0,1 17 1 0,-2 0 0 16,2-17 0-16,-18 17 0 0,17 0-1 16,0-18 1-16,1 18-1 0,-18 0 1 0,16-18-1 0,-15 18 1 15,16 0-1-15,0-18 1 0,-16 18-1 0,-2 0 1 0,1-17-1 16,0 17 1-16,17 0-1 0,-17 0 0 15,-1 0 1-15,19 0-1 0,-18 0 0 0,16 17 1 0,2-17-1 16,-18 0 1-16,18 18-1 0,-2-18 0 16,-16 18 0-16,18 0 0 15,-19-18 0-15,19 17 1 0,-19-17-1 0,18 17 0 0,-17 1 0 0,18 0 0 0,-19-1 0 16,2 1 0-16,-2-1 0 0,19 2 0 0,-18-2 0 16,16 0 0-16,-15 1 0 0,16 0 0 0,-18 0 0 15,2-1 0-15,15 0 0 0,2 0 0 0,-18 2 0 16,17-1 0-16,0-1 0 0,0 1 0 0,1-18 0 15,0 18 0-15,-2-18 0 0,2 0 0 0,-1 18 0 0,-18-18 0 16,2 0 0-16,16 0 0 0,-18 17 0 0,1-17 0 16,19-17 0-16,-20 17 0 0,19 0 0 0,-19 0 0 15,18 0 0-15,1-18 0 0,-18 18 0 0,16-18 0 16,2 18 0-16,-18 0 0 0,17-18 0 0,0 18 0 16,-16-17 0-16,16-1 0 0,-18 18 0 0,19-19 0 15,-1 19 0-15,-18-17 0 0,19 0 0 0,0 17 0 0,-2 0 0 16,-16-17 0-16,18-1 0 0,-19 18 0 15,18-18 0-15,-16 0 0 0,15 1 0 0,-15 17 0 0,17-17 0 16,-19-2 0-16,19 19 0 0,-18 0 0 0,16-17 0 16,2 17 0-16,-18-18 0 0,16 18 0 0,2 0 0 0,0 0 0 15,-1 0 0-15,-18 0 0 0,19 0 0 16,-18 0 0-16,16 0 0 0,-15 0 0 0,-2 0 0 0,18 0 0 16,-16 0 0-1,16 0 0-15,-18 0 0 0,19 0 0 0,-19 18 0 0,2-18 0 0,17 0 0 0,-2 0 0 16,-16 0 0-16,18 17 0 0,-1-17 0 0,0 0 0 15,-17 0 0-15,18 19 0 0,-2-19 0 0,2 0 0 0</inkml:trace>
  <inkml:trace contextRef="#ctx0" brushRef="#br0" timeOffset="84916.114">1234 14026 513 0,'0'0'14'0,"0"0"-10"0,-17 17 0 15,-1-17 1-15,18 0-1 0,0 0 12 0,0 0 0 16,0 0-1-16,0-17 1 0,0 17-11 0,0 0-1 0</inkml:trace>
  <inkml:trace contextRef="#ctx0" brushRef="#br0" timeOffset="85284.042">1022 13196 448 0,'0'36'8'16,"36"16"-4"-16,-19 1-1 0,1-18 1 0,-1 1 0 0,-17-1 10 0,19-17 1 15,-2 17 0-15,0-18 0 16,1 19-11-16,0-18 1 0,0-1-1 0,-1 19 1 0,0-18 3 0,2 16-1 16,-1-16 1-16,-18 0 0 15,17-1-4-15,0 1-1 0,-17-1 1 0,18 2-1 0,0-19 0 0,-18 17 0 16,18 0 0-16</inkml:trace>
  <inkml:trace contextRef="#ctx0" brushRef="#br0" timeOffset="85647.832">1481 13530 318 0,'0'0'2'0,"18"-17"0"0,0 17 0 0,-18 0-1 16,0 0 1-16,18 17 15 0,-1-17 0 0,-17 0-1 0,16 19 1 16,4-1-12-16,-4-1-1 0,2 1 1 0,-1 0-1 15,2 0 6-15,-2-18 1 0,1 17-1 16,-18 0 0-16,0-17-6 0,17 18 0 0,-17-18 0 0,17 18 0 16,2-18 1-16,-19 0 1 0,0 0-1 0,0 17 0 15,17-17-3-15,-17 0 1 0,0 0 0 0,0 0 0 16,0 0 0-16,0 0 0 0,0 0 0 0,0 0 0 15,0 0-2-15,0 0 1 0,0 0 0 0,0 0 0 0,0 0 0 16,0 0-1-16,0 0 0 0,0 0 1 16,-17-17-1-16,17 17 0 0,-19 0 0 0,2-18 0 0,0-17 0 15,-1 18 0-15,18-1 0 0,-17 0 0 0,-2 0 0 16,2 18-1-16,17-17 1 0,0-1 0 0,0 18 0 0,0-19 1 16,0 19-1-16,0 0 1 0,0 0 0 15,0 0-1-15,0-17 0 16,0 17 1-16,0 0 0 0</inkml:trace>
  <inkml:trace contextRef="#ctx0" brushRef="#br0" timeOffset="86024.423">2010 13055 402 0,'0'0'0'0,"0"0"11"15,0 0 1-15,0 0 0 0,0 0 0 16,0 0-7-16,0 0-1 0,0 0 0 0,0 0 0 16,0 0 8-16,0 0-1 0,-34 0 0 0,34 0 0 15,0 0-7-15,-19 18 0 0,19-18 1 0,-17 18-1 16,17-1 1-16,-18 0 1 0,18 0 0 0,-17 2 0 15,17 16-3-15,-18-17 0 0,18 0 0 0,0 16 0 16,-18 1-1-16,18 1 0 0,0-1 0 0,18 1 0 16,-18-19-1-16,0 19 1 0,0-18-1 0,18-1 1 0,-18 0-1 15,17 0 1-15,-17-17-1 0,18 19 1 16,-1-19-1-16,-17 0 0 0,19 0 0 0,-2-19 1 0,0 19-2 0,1 0 1 16,0-17-1-16,0 0 1 15,-1 0 0-15,0-1-1 0,-17-18 1 0,19 19-1 0,-1 0 1 0,-18-2 0 16</inkml:trace>
  <inkml:trace contextRef="#ctx0" brushRef="#br0" timeOffset="86823.637">1658 13320 207 0,'0'0'9'16,"0"0"-6"-16,0 0 1 0,0 0-1 0,-19 17 1 0,19-17 20 0,0 0 1 15,0 0-1-15,0 0 0 0,0 0-19 16,0 0-1-16,0 0 0 0,0 0 1 0,0 0 2 0,0 0 0 16,-17 18 0-16,17-18 0 15,0 0-3-15,-18 0-1 0,18 0 1 0,-16 17-1 0,16-17-1 0,0 0 1 0,0 0 0 16,-20 19 0-16,20-19-2 0,-16 17 1 0,-1-17 0 16,17 17 0-16,-18 1-2 0,18 0 2 15,-18 0-1-15,18-18 0 0,-18 17 0 0,18-17 0 0,0 17-1 16,-17-17 1-16,17 17 1 0,0-17-1 0,0 19 0 15,0-19 1-15,0 18-1 0,-18-18 0 0,18 17 0 16,0 1 0-16,0-18 0 0,0 18 0 0,0 0 0 16,0-1 0-16,0 0-1 0,0 1 1 0,0 0 0 15,18-1-1-15,-18 1 2 0,0-1 0 0,17-17 0 16,-17 19 0-16,18-2-1 0,-18 0 1 0,0-17-1 16,18 18 0-16,-18 0 3 0,18-18 0 0,-18 18 0 0,17-18 0 15,-17 0-2-15,16 0 1 0,-16 17-1 0,20-17 0 16,-20 0 3-16,0 0 0 0,0 0 0 0,0 0 1 15,16 0-4-15,-16-17 1 0,0 17 0 0,18 0-1 16,-18 0 3-16,0-18 0 0,0 18 0 0,0-18 0 16,17 0-3-16,-17 1 1 0,0 0-1 0,0-2 1 15,0-16 2-15,0 18-1 0,0-19 1 0,0 19 0 0,0 0-3 16,-17-19 1-16,17 18-1 0,0-17 1 0,0 16 1 16,-18 2 1-16,18 0-1 0,0 0 1 0,0-1-3 15,-16 0 1-15,16 0-1 0,0 1 1 0,-20 17 1 0,20 0 1 16,0 0-1-16,0 0 0 0,0 0-1 15,0 0-1-15,0 0 1 0,0 0-1 0,0 0 1 0,0 0 1 16,-16 0-1-16,16 0 0 0,0 0-1 0,0 0 0 16,0 0 0-16</inkml:trace>
  <inkml:trace contextRef="#ctx0" brushRef="#br0" timeOffset="96369.437">7514 14960 178 0,'0'0'0'0,"0"0"8"0,0 0 0 16,0 0 0-16,0 0 0 0,0 0-5 0,0 0 1 16,0 0-1-16,0 0 1 0,0-17 9 0,0 17 1 15,0 0-1-15,0 0 1 0,0-17-10 0,0 17 1 0,17 0-1 16,-17 0 0-16,18-19 4 0,-18 19 0 0,17 0 0 15,2-17 0-15,-2 17-5 0,1 0 1 0,-1 0-1 16,0 0 1-16,2 0 0 0,-2 0 1 0,1 0 0 16,-1 0 0-16,-17 0-3 0,19 0 1 0,-2 17 0 15,0-17-1-15,19 0 1 0,-18 0 0 0,-1 19 0 16,1-19 0-16,-1 0-1 0,2 0 0 0,-2 0 0 16,-1 0 0-16,2 17-1 0,0-17 0 0,17 0 0 15,-18 17 0-15,20-17 0 0,-20 17 0 0,18-17 0 0,-17 18 0 16,17-18 0-16,-18 0 0 0,19 18 0 15,-18-18 0-15,17 18 0 0,-17-18 0 0,0 17 0 0,16-17-1 16,2 18 1-16,-18-18 0 0,18 18 1 0,-19-18-1 16,18 18 0-16,-18-18-1 0,19 17 1 0,-2-17 0 15,2 17 0-15,-1-17 0 0,1 19 0 0,-1-2 0 16,1-17-1-16,-2 0 1 0,-16 0 0 0,18 18-1 0,-2-18 2 16,-15 0-1-16,16 0 0 0,0 0 0 15,1 0 0-15,-19 0 0 0,19 0 0 0,-19 0 0 0,18 0 0 16,1 0 1-16,-1 0-1 0,-19 0 1 0,20-18-1 15,-1 18 0-15,1 0 0 0,-1 0 0 16,1-17 0-16,-1 17 1 0,1 0-1 0,-2-19 1 0,2 19-2 16,-1 0 2-16,0-17-1 0,-16 17 0 0,15 0 0 0,2 0 1 15,-1-17-1-15,1 17 0 0,-1 0 0 16,0-18 0-16,1 18 1 0,-3 0-1 0,3 0 1 0,17 0 0 16,-35 0 0-16,17-18 0 0,1 18-1 15,-1 0 1-15,1 0-1 0,-1 0 1 0,-18-18-1 0,19 18 1 0,-1 0 0 16,1 0-1-16,-2 0 1 0,2 0-1 0,-1 0 0 15,0 0 0-15,17 0 0 0,-16 0 0 0,-1 18 1 16,1-18-1-16,-1 0 0 0,0 0 0 0,1 0 0 16,-2 18 0-16,2-18 0 0,-1 0 0 0,1 0 0 15,-1 18 0-15,1-18 0 0,-19 0 0 0,18 0 0 16,19 17-1-16,-20-17 1 0,2 0 0 0,-2 17 1 16,2-17-1-16,17 0-1 0,-18 0 1 0,0 19 0 15,1-19 0-15,-1 17 0 0,1-17-1 0,-2 0 1 16,3 18 0-16,-3-18 0 0,2 17-1 0,-1-17 1 15,1 17 0-15,16-17 0 0,-16 19 0 0,-1-19 1 0,1 17-1 16,-2 1 0-16,2-1 0 0,-1-17 0 0,-1 19 0 16,-15-2 0-16,16-17 0 0,1 18 1 15,-2-18-1-15,2 16-1 0,-1-16 1 0,0 0 0 0,1 18 0 16,-1-18-1-16,1 0 1 0,-2 18 0 0,20-18 0 16,-19 0-1-16,1 0 1 0,-3 0 0 0,3 0-1 15,-1 0 0-15,1 0 1 0,-1 0-1 0,1 0 0 16,-1 0 0-16,1 0 0 0,-1 0 0 0,-1 0 0 0,2 0 0 15,-1 0 0-15,1 0 0 0,-1 0 1 0,1 0-1 16,-1-18 0-16,1 18 0 0,-3 18 0 16,3-18 0-16,-18 0 0 0,16-18 0 0,3 18 0 15,-3 0 0-15,-16 0 0 0,18 0 0 0,-2 0 0 0,2 0 0 0,-1 0 0 16,1-18 0-16,-1 18 0 0,1 0 0 0,-1 0 0 16,1 0 0-16,-1 0 0 0,-1 0 0 0,2 0 0 15,-2 0 0-15,-15 0 0 0,15 0-1 0,2 0 1 0,-1-16 0 16,-17 16 0-16,18 0 0 0,-2 0 0 0,2 0 0 15,-1-18 0-15,1 18 0 0,-1 0 0 0,-18 0 0 16,19 0 0-16,-1 0 0 0,1 0 0 0,-19 0 0 16,18 18 0-16,1-18-1 0,-18 0 1 15,15 0 0-15,-13 0 0 0,-4 0 0 0,19-18 0 0,1 18 0 16,-18 0 0-16,16 0 0 0,-15 0 0 0,16 0 0 16,-18 0 0-16,19 0 0 0,-1 0 0 0,-17 0 0 15,17 0 0-15,0 0 0 0,-16 0 0 0,15 0 0 16,-16 0 0-16,0 18 0 0,0-18 0 0,16 0 0 0,-15 0 0 15,-1 0 0-15,16 0 0 0,-16 0 0 16,0 0 0-16,16 0 0 0,-17 0 0 0,2 0 0 0,16 0 1 16,0 0-1-16,-17 0 0 0,17 0 0 0,-18-18 0 15,19 18 0-15,-18 0 0 0,18 0 0 0,-19 0 0 16,18-17 0-16,-18 17 0 0,19 0 0 0,-1 0 0 16,1-19 1-16,-19 19-1 0,19 0 0 0,-18-17 1 15,-1 17-1-15,18 0 0 0,-16-18 0 0,14 18 1 0,3 0-1 16,-18 0 1-16,16-17-1 0,3 17 1 15,-20-19-1-15,18 19 1 0,1 0-1 0,-2-17 1 0,-15 17-1 16,16-17 1-16,-18 17-1 0,19 0 1 0,-1-18-1 16,-18 18 1-16,19 0-1 0,-18-17 1 0,18-2-1 15,-19 19 1-15,18 0 0 0,1-17 0 0,-1 17-1 16,-19 0 1-16,20-17 0 0,-19 17 0 0,19 0 0 0,-18 0 0 16,17 0 0-16,-18-18 1 0,19 18-2 0,-19 0 1 15,19 0 0-15,-18-18 0 0,-1 18 1 0,19 0-1 16,-18-18 1-16,-1 18-1 0,0 0 0 0,1 0 1 15,-18 0-1-15,18 0 0 0,0 0 1 0,-1-17-1 0,0 17 1 16,2 0 0-16,-2 0-1 0,1 0 0 0,-1 0 0 16,1-18 1-16,0 18-1 0,0 0 1 15,-1 0-1-15,-1 0 1 0,4-18-1 0,-4 18 0 0,2 0 0 16,-1 0 1-16,2 0 0 0,-19 0-1 0,17 0 1 16,1 0 0-16,-1 0-1 0,0 0 0 0,2 0 0 15,-2 0 1-15,1 0-1 0,-18 0 1 0,17 0-1 16,2 0 1-16,-2 0-1 0,-17 0 0 0,17 0 0 15,1-18 1-15,-18 18-1 0,18 0 1 0,-18 0 0 16,18 0 0-16,-1 18-1 0,-17-18 0 0,18 0 0 16,-1 0 0-16,-17 0 1 0,19 0-1 0,-2 0 1 15,0 0 0-15,1 0-1 0,0 18 0 0,-18-18 0 16,18 0 0-16,-1 0 0 0,0 0 1 0,2 18-1 0,-1-18 1 16,-1 0-1-16,-17 0 0 0,17 0 0 15,19 17 0-15,-18-17 1 0,-2 0-1 0,1 0 1 0,2 18 0 16,-2-18-1-16,1 0 0 0,-1 0 0 0,1 0 1 0,-18 0-1 15,18 0 1-15,-18 0-1 0,18 0 1 16,-18 0-1-16,17 18 0 0,0-18 0 0,2 0 0 0,-2 0 1 16,-17 0-1-16,18 0 0 0,-1 0 1 0,2 0-1 15,16 0 0-15,-35 0 0 0,17 0 0 16,0 0 0-16,-17 0 1 0,19 0-1 0,-2 0 1 0,-17 0-1 16,18 0 0-16,18 0 1 0,-19 0-1 0,0 0 0 15,1 0 0-15,0-18 0 0,0 18 0 0,-1 0 0 16,1 0 0-16,-1 0-1 0,-17 0 2 15,19 0-1-15,-19 0 0 0,17 0 0 0,-17 0 0 0,16 0 0 16,-16 0 0-16,0 0 0 0,18 0 0 0,-18 0 0 0,18 0 0 16,-18 0 1-16,18 0-1 0,-18 0 0 15,0 0 0-15,0 0 0 0,17 0 0 0,-17 0 0 16,0 0 0-16,17 0 0 0,-17 0 0 0,0 0 0 16,0 0 0-16,0 0 0 0,0 0 0 15,0 0 0-15,19 0 0 0,-19 0 0 16,0 0 0-16,0 0 0 0,0 0 0 15,18 0 0-15,-18 0 0 0,0 0 0 16,0 0 0-16,0 0 0 0,0 0 0 0,17 0 0 16,-17 0 0-16,0 0 0 15,0 0 0-15,0 0 0 16,0 0 0-16,0 0 0 16,0 0 0-16,0 0 0 15,0 0 0 1,0 0 0-16,0 0 0 15,0 0 0-15,0 0 0 16,0 0 0 0,0 0 0-16,0 0 0 15,0 0 0-15,0 0 0 0,0 0 0 16,0 0 0-16,0 0 0 0</inkml:trace>
  <inkml:trace contextRef="#ctx0" brushRef="#br0" timeOffset="102441.97">4267 15102 128 0,'0'0'0'0,"-34"0"0"0,-1-18 0 0,-1 18 2 16,2 0 0-16,-2 0 0 0,1 0 1 0,-1 0-2 16,1 0 0-16,-1 0 1 0,2 0 0 0,16 18 7 0,-18-18 1 15,19 17-1-15,-18-17 1 0,16 17-6 0,-15-17 0 16,16 0 0-16,0 19 0 0,0-19 8 0,1 17 0 0,0-17 0 15,-2 0 0-15,-16 18-8 0,35-18 0 0,-17 0 1 16,-1 0-1-16,0 17 5 0,18-17 1 0,0 0-1 16,0 0 1-16,0 0-6 0,-18 0 0 0,18 0-1 15,0 0 1-15,0 0 1 0,0 0 1 0,0 0-1 16,0 0 0-16,18 0-2 0,-18 0 0 0,18 0 0 16,0 17 0-16,17 2-2 0,1-2 1 0,-2 1 0 15,2-1 0-15,-1-17-1 0,1 19 1 0,-1-19-1 16,-18 17 1-16,19 1-1 0,16-18 1 0,-16 0 0 15,-1 16 0-15,19-16-1 0,-21-16 0 0,3 16 0 16,18 0 0-16,-19 16 1 0,18-16-1 0,-18 0 1 16,1 0 0-16,16-16-1 0,-16 16 0 0,16 0 0 0,1 0 1 15,1 0 1-15,-20-18 0 0,20 18 0 16,-1 0 0-16,17 0-1 0,-35 0 0 0,18-17 0 16,-1 17 0-16,2 0 2 0,-1 0 0 0,18 0-1 0,-19 0 1 15,1 0-2-15,1 0 1 0,-2 0-1 0,-16-19 0 16,16 19 4-16,-17-17-1 0,1-1 0 0,-1 1 0 15,0-2-2-15,1 2 0 0,-19 0 0 0,0-1 0 16,19 1 3-16,-18 17 0 0,-1-19 0 0,1 2 1 16,-18 0-4-16,18-1 0 0,-18 0 0 0,18 0 0 0,-18 1 2 15,0-1 0-15,0 0 1 0,-18 0-1 16,18 18-2-16,0-17 0 0,0 17-1 0,-18-17 1 0,0 0 3 0,18-2 0 16,-17 19 1-16,-18-17-1 0,-1 17-3 15,19-18 0-15,-1 18 0 0,-35 0 0 0,36 0 2 16,-20 0 0-16,3 0 0 0,-20 0 1 0,21 0-4 0,-3 0 1 15,-17 0 0-15,0-17-1 0,0 17 3 0,-1 17 0 16,20-17-1-16,-37-17 1 0,36 17-2 0,-18 0-1 0,-1 0 1 16,2 0 0-16,0 0 2 0,16 17 0 0,-16-17 1 15,-2 0-1-15,19 0-2 0,-18 18 0 0,17-18-1 16,1 0 1-16,0 17 3 0,-1-17-1 0,2 19 1 16,-2-2 0-16,1-17-4 0,16 17 1 0,2 0 0 15,-18 1 0-15,18-18 2 0,-2 18 0 0,2 0 0 16,-1-1 0-16,2-17-3 0,-4 18 1 0,20-18 0 15,-16 18 0-15,-1-18 2 0,17 18 0 0,0-18 0 16,0 0 0 0,0 0-3-16,-18 17 1 0,18-17 0 0,18 0 0 0,-18 0 1 0,0 17 0 0,0-17 0 15,17 19 1-15,19-2-3 0,-2-17 1 0,2 18-1 0,16-1 1 16,-16-17 0-16,-1 17 1 0,1-17 0 0,-2 0 0 16,20 0-2-16,-2 0 1 0,-16 19-1 0,35-19 0 15,-18 0 1-15,-1 0 0 0,2 0-1 0,15 0 1 16,2 0-1-16,-19 0 0 0,2-19-1 0,17 19 1 15,-18 0 0-15,18 0 1 0,-1 0-1 0,0 19 0 16,0-19 0-16,0 17-1 0,1-17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28:38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16844 1940 100 0,'0'0'0'0,"0"0"2"15,0 0 0-15,0 0 0 0,0 0 1 16,0 0-2-16,-36 0 0 0,36 0 1 15,0 0 0-15,0 0 13 0,-16 0 1 0,16 0-1 0,0 0 1 16,0 0-12-16,0 0 1 0,-17 0-1 0,17 0 1 16,0 0 16-16,0 0 1 0,-18 0-1 0,18 0 1 15,0 0-18-15,0 0 1 0,0 0-1 0,0 18 1 0,-18-18 7 16,18 18 1-16,0-18-1 0,0 35 1 0,0 0-9 16,0 1 0-16,-18 17 1 0,18-19-1 0,0 2 4 0,0 0 0 15,0-2 0-15,-17 19 0 0,17-35-4 16,0 18-1-16,0-19 1 0,-18 0 0 0,18 19-3 0,0-36 1 15,0 18 0-15,0-18 0 0,-17 17-1 0,17-17 1 16,0 0-1-16,0 0 0 0,0 0 2 0,0 0-1 0,0 0 1 16,0-17-1-16,0-1 0 0,-19 0-1 0,19 0 1 15,0-16 0-15,0-20 0 0,0 20 0 0,0 15 0 16,-17-15 0-16,17-2-1 0,0 0 1 0,17 20-1 16,-17-20 1-16,0 1 0 0,0 17 1 15,0-18 0-15,0 2 0 0,0 16-1 0,19-18 0 0,-19 19 0 16,17-19-1-16,-17 36 3 0,18-17-1 0,-1 0 0 15,-17-1 0-15,18 0-1 0,-18 18 0 0,18 0 0 16,-18-18 1-16,18 18 0 0,-18 0 2 0,17 0-1 16,-17 0 0-16,0 0-2 0,16 0 1 0,-16 0-1 15,20 18 0-15,-4 0 3 0,2 0-1 0,-18-1 0 0,17 0 0 16,-17 2-1-16,19-2-1 0,-19 0 1 0,17 1-1 16,-17 0 2-16,0 0 1 0,0-18-1 0,18 17 0 15,-18-17-1-15,0 0-1 0,0 17 1 0,0-17-1 16,0 0 3-16,0 0-1 0,0 0 1 0,0 18 0 15,0-18-2-15,0 0-1 0,0 0 1 0,17 0-1 16,-17 0 2-16,17 0 0 0,-17 0 0 0,0-18 0 16,19 18-2-16,-2-17 0 0,-17 0 0 0,18-1 0 0,18 0 1 15,-36 0 0-15,17 1-1 0,0-19 1 16,1 36-1-16,-18-17 0 0,18 0-1 0,-18-1 1 0,18 18 0 0,-18-18 0 16,17 18 0-16,-17 0 0 0,0-18 0 15,18 18-1-15,-18 0 1 0,0 0-1 0,17 0 1 16,-17 0-1-16,0 0 1 0,0 0 0 0,0 18-1 0,0-18 0 15,0 0 0-15,19 18 0 0,-19 17 0 0,0 1 0 16,0-2 0-16,17 2 1 0,-17-1-2 0,0 0 1 0,0-17 0 16,0 17 0-16,0-17 0 0,17 0 0 15,-17 0 0-15,0-2 0 0,0 2-1 0,0-18 1 0,18 18 0 16,-18-18 1-16,0 0-1 0,0 0 0 16</inkml:trace>
  <inkml:trace contextRef="#ctx0" brushRef="#br0" timeOffset="342.72">17479 1940 361 0,'0'0'0'0,"0"0"14"15,0 0 0-15,0 0 0 16,0 0 1-16,0 0-11 0,0 0 0 0,0 0 0 0,0 36 1 16,0-18 6-16,0-1 0 0,0 18 0 15,0 1 0-15,-16-1-7 0,16 1 0 0,0-2 0 0,0 2 0 16,0-18 3-16,0 16-1 0,0-15 1 0,16-2 0 15,-16-17-4-15,0 17 0 0,17-17 0 0,-17 18 1 0,0-18-2 16,19 0 1-16,-19 0 0 0,0 0-1 16,17 0 0-16,-17-18 0 0,0 18-1 0,18-17 1 0,-1-19 1 15,-17 19 0-15,18-18-1 0,-18-1 1 16,18 18-2-16,-18-16 1 0,0 16 0 0,0-17-1 0,0-1 0 0,0 18-1 16,0-16 1-16,-18 16 0 15,18-18-1-15,-18 19 0 0,18 0 1 0,-17-19 0 16,-1 19 0-16,1-1 0 0,-2 0 0 0,2 0 0 0,1 18 0 15,-2 0 0-15,0 0 0 0,-17 0 0 0,18 18 0 0,-20 0 0 16,20 0 1-16,0-1-1 0,-19 19 0 16,18-19 0-16,1 18 0 0,0 1 0 0,-2-19 1 0,2 18-1 15</inkml:trace>
  <inkml:trace contextRef="#ctx0" brushRef="#br0" timeOffset="837.768">17904 1923 348 0,'0'0'0'0,"17"0"14"16,0 0 1-16,-17 0-1 0,0 0 0 16,0 0-10-16,0 0 1 0,0 0-1 0,0 0 1 15,0 0 11-15,0 0 2 0,0 0-1 0,0 0 0 16,0 0-13-16,0 0 1 0,0 0-1 15,-17 17 1-15,0 19 5 0,-19-1 0 0,1 0 0 0,16 1 0 16,2-1-6-16,0-17 0 0,-18 16 0 0,35-16 0 16,-19 18-2-16,2-18 1 0,17 16 0 0,-18-15 0 15,18 15-2-15,0-16 1 0,0 0 0 0,0 0 0 0,0-1 0 16,18 0 1-16,-18-17 0 0,17 0 0 16,-17 0-2-16,19 0 1 0,-19 0 0 0,17 0 0 15,18-34-1-15,-18 16 0 0,19-18 0 0,-18 2 0 0,-1-2-1 16,2 1 1-16,-2-19 0 0,18 2-1 15,-17-1 1-15,0 17 0 0,-1-16 1 0,1-18-1 0,-1 17-1 0,2-1 1 16,-2 2 0-16,-1-19 0 0,2 18 0 0,0 0 1 16,-18 1-1-16,18-1 0 15,-18 16 0-15,17-15 0 0,-17 16 0 0,17 2 0 0,-17-2 1 0,0 18-1 16,0 1 0-16,0 0 1 0,0 17-1 16,0 0 0-16,0-19 1 0,0 19-1 0,0 0 0 0,0 0 0 0,0 0 0 15,0 19 0-15,0-2 0 0,0 18 0 16,-17-17-1-16,17 70 1 0,-17-17 0 0,-1 0 0 0,18 17 1 15,-18-18-1-15,18 1 0 0,0-1-1 16,0 19 1-16,0-1 0 0,0-18 0 0,0 1 1 0,0-1-1 16,0 0 0-16,18-17 0 0,-18-17 0 0</inkml:trace>
  <inkml:trace contextRef="#ctx0" brushRef="#br0" timeOffset="1323.806">18609 2099 354 0,'0'0'0'0,"35"18"14"15,-35-18-1-15,0 0 0 16,17 0 0-16,-17 0-9 0,19 18 1 0,-19-18-1 0,17 0 0 0,1 0 9 0,-2 18-1 16,-16-18 1-16,19 0-1 0,-2 0-7 15,-17 0-1-15,17 0 0 0,-17 0 1 0,0 0 1 0,0 0 0 16,18-18 1-16,-18 18 0 0,18 0-4 15,-18-18 0-15,0 18 0 0,0-18 0 0,0 18 0 16,0-17-1-16,0 17 0 0,0-18 1 0,0 0-2 16,-18 0 1-16,18 1-1 0,0 17 1 0,-18-17 0 0,18-1 0 15,0 0 0-15,-17 0 0 0,0 1-1 16,17 17 0-16,-19-17 1 0,19-2-1 0,-16 19-1 0,-2-17 1 0,18 17 0 16,-17-17-1-16,-2 17 0 0,19 0 1 15,-17 0 0-15,0 0 0 0,17 0 0 0,-18 0 0 16,1 0 0-16,17 17 0 15,-19 0 0-15,2 2 0 0,17-2 0 0,-18 0 0 16,18 1 0-16,-17 18 0 0,17-2 0 0,-19 2 0 16,2-1 0-16,17 1 0 0,-17-2 0 0,17 2 1 15,-18 0-1-15,18 17 0 0,0-19 0 0,-18-16 0 16,18 35 0-16,18 0 1 0,-18-18 0 0,18-17 1 0,-18 35-1 16,17-17-1-16,0-1 1 0,-17-18-1 15,19 19 1-15,-2-19 1 0,1-17-1 0,18 17 1 0,-19-17 0 16,1 18-1-16,16-18 0 0,-15-18-1 15,-2 18 1-15,17 0 1 0,-15-17-1 0,-2 0 1 0,18-2-1 16,-17-15 0-16,0 16 0 0</inkml:trace>
  <inkml:trace contextRef="#ctx0" brushRef="#br0" timeOffset="1619.795">19315 1411 477 0,'0'0'0'15,"0"0"10"-15,0 0 0 16,0 0 1-16,0 0-1 0,0 0-6 0,0 0 0 16,0 0 0-16,0 0 0 0,0 0 10 0,0 0 0 0,0 17 0 15,0 2 0-15,0-1-9 0,0-1-1 0,0 19 0 16,0-2 1-16,-18 20 3 0,18-2 1 0,0 1 0 15,0 0-1-15,-18 0-4 0,18 0 0 0,-18 17-1 16,18-16 1-16,-17 16-1 0,17-17 0 16,-18 17 0-16,18-16 0 0,0-1-1 0,-17-1 0 0,17-16 0 15,0-2 0-15,0 20 0 0,0-37 0 0,0 19 0 16,0-1 0-16,0-18-1 0,-19 2 0 0</inkml:trace>
  <inkml:trace contextRef="#ctx0" brushRef="#br0" timeOffset="2026.795">20514 2117 411 0,'0'0'0'0,"0"0"14"0,0 0-1 0,35 0 1 16,-17-18 0-16,-1 18-10 16,2-17 0-16,-2-1 1 0,-1 0-1 0,20 0 12 0,-18 18 0 0,16-17 0 15,3 0 1-15,-20 17-13 0,18-18 1 0,1 18-1 16,-19-18 1-16,19 0 4 0,-1 18 1 0,-18 0-1 16,1 0 1-16,18 0-7 0,-19 0 1 0,0 0 0 15,2 0 0-15,-2 0-2 0,1 18 1 0</inkml:trace>
  <inkml:trace contextRef="#ctx0" brushRef="#br0" timeOffset="2245.071">20461 2594 411 0,'0'0'0'0,"0"0"0"0,17 0 10 0,1 0 1 16,-18 0-1-16,36-19 1 16,16 2-7-16,0 0 0 0,-16 17 0 0,16-36 0 0,-15 36 7 0,15-18 0 15,1 1 0-15,0-1 0 16,0 0-7-16,-17 0 0 0,-2-16 0 0</inkml:trace>
  <inkml:trace contextRef="#ctx0" brushRef="#br0" timeOffset="2654.789">21978 1994 417 0,'0'0'0'0,"0"0"9"16,-19 34 0-16,2-16 0 0,-1 0 0 15,2 0-5-15,-4 17 0 0,4-17 0 0,-19 16 0 16,17-16 8-16,0 18 0 0,1-18 1 16,-1 35-1-16,18-19-8 0,-17-16 1 0,-2 18-1 0,19-2 0 15,-17 2 5-15,17-18 0 0,0 17 0 0,0-17 0 16,0 0-5-16,0-1-1 0,0 0 1 0,17 2 0 0,2-19-1 16,-19 0 1-16,17 0 0 0,-17-19 0 15,18 2-2-15,-1 0 0 0,1-1 0 0,18-18 1 0,-3 1-1 16,3-18 0-16,-1 18 1 0,-16-18-1 15,16 0 0-15,-18 18-1 0,0-19 1 16,19 2 0-16,-18-1-1 0,-1 17 0 0,2 2-1 0,-19-20 2 16,0 20-2-16,0-19 1 0,0 17 0 0,-19 0 0 0,2 2 0 0,17 16 0 15,-35-17 0-15,16 17 0 0,2 0-1 16,0 0 1-16,-18 18 0 0,-1 0 0 0,18 0 0 0,2 18 0 16,-20 0 0-16,1 0 0 0,17 17-1 0,-17-17 1 15,17 16 0-15,1-16 0 0,-2 18 0 0,2-1 0 16</inkml:trace>
  <inkml:trace contextRef="#ctx0" brushRef="#br0" timeOffset="2969.429">23036 969 455 0,'0'0'0'0,"0"0"7"16,0 0-1-1,0 19 1-15,-18-2 0 0,18 18-4 0,0-16 0 0,-17 16 1 0,0 0-1 16,-2 18 11-16,2 0 0 0,17 0 0 0,-18-1 0 16,1 1-10-16,-2 1 1 0,2 17-1 0,0-2 0 0,-1 2 5 15,1 0 0-15,17-1 0 0,-19 18 0 16,2-17-6-16,17-18 1 0,0 18 0 0,-18-18 0 15,18-1-2-15,0 2 0 0,0-20 0 0,0 2 0 16,0-1-1-16,0 1 1 0,0-19-1 0,0 0 0 16,0 1 1-16,18 0-1 0,-18-18 0 0,0 0 0 0,17 0 0 15,-17 0 0-15</inkml:trace>
  <inkml:trace contextRef="#ctx0" brushRef="#br0" timeOffset="3332.877">23707 1235 483 0,'0'0'0'0,"0"0"11"16,0 0-1-16,-35-17 1 16,35 17-1-16,-19 0-6 0,2 0 0 0,17 17 0 15,-35 0 0-15,16 1 10 0,-15 18-1 0,-2-19 1 16,1 19 0-16,17-2-10 0,1-16 1 0,-2 18-1 15,2-18 0-15,0-1 3 0,-1 19 0 0,18-2 0 16,-18 1 0-16,18-16-4 0,0 15 1 0,0 2-1 16,0-1 0-16,18 1-1 0,-18 16 1 0,18-16-1 0,-18-1 0 15,17 1-1-15,0-2 1 0,-17 2-1 0,19 16 1 16,-2-16 0-16,1-18 1 0,-1 17-1 0,1-17 1 16,-18 16-1-16,18-16-1 0,-18 0 1 0,0 0 0 0,0 0-2 15,0-18 1-15,0 17-1 0,0 0 0 16,-18 2 1-16,0-2-1 0,18-17 1 0,-35 17 0 15,18 1-1-15,-2 0 1 0,-15 0 0 16,-2-18 0-16,1 17-1 0,18-17 1 0,-20 17 0 0,3-17-1 16,16 0 1-16,0 0-1 0</inkml:trace>
  <inkml:trace contextRef="#ctx0" brushRef="#br0" timeOffset="3630.467">24464 1129 458 0,'0'0'0'15,"0"0"11"-15,-36 18 1 0,36-1-1 16,-51 18 0-16,15 1-7 0,1 17 0 0,-1-18 0 15,2 18 1-15,-2-1 9 0,1 2 0 0,18-1 0 0,-20-1 0 16,3 19-9-16,16-18-1 0,0 17 0 16,-17 2 1-16,18-19 3 0,17 17 0 0,-19-18 0 0,2 19 0 15,17-17-5-15,0-20 1 0,0 20 0 0,0-1-1 16,17-19-1-16,-17 20 0 0,19-20 1 0,-19 2-1 16,17-1-1-16,0-17 1 0</inkml:trace>
  <inkml:trace contextRef="#ctx0" brushRef="#br0" timeOffset="3987.889">24870 1147 433 0,'0'0'0'0,"0"0"0"16,18 35 12-16,-18-35 0 0,0 17 0 0,0 19 0 16,0-1-7-16,0 18-1 0,0 0 0 15,-18-18 0-15,18 1 9 0,-17-1-1 0</inkml:trace>
  <inkml:trace contextRef="#ctx0" brushRef="#br0" timeOffset="4982.048">25170 2470 389 0,'0'0'0'0,"0"0"10"16,0 0 0-16,0-36 0 0,17 1 1 0,-17 0-7 15,18-18 0-15,-18 17 0 0,0-16 0 0,18 16 8 16,-18-16 0-16,0 16 1 0,18-17-1 0,-18-17-8 16,17 34 0-16,-17-17 1 0,17-17-1 15,2 17 3-15,-19 18 0 0,17-18 1 0,1 0-1 0,-18 17-3 0,17 1-1 16,2 1 0-16,-19-2 1 0,17 19 0 15,1-1 1-15,-1-1-1 0,-17 19 1 0,0-17-3 0,17 17 1 16,-17 0 0-16,19 0-1 0,-19 0 1 0,17 0 0 0,-17 0 1 16,18 0-1-16,-18 17-1 0,0 2 0 15,17-1 0-15,-17 16 0 0,0 2-1 0,0-1 0 0</inkml:trace>
  <inkml:trace contextRef="#ctx0" brushRef="#br0" timeOffset="5183.636">24995 1976 383 0,'0'0'0'0,"0"0"0"16,0 0 13-16,0 0 1 0,17 0 0 0,0 0 0 15,19 0-10-15,-18 0 0 0,15 0 1 16,3 0-1-16,-1 0 10 0,-17-18 0 0,18 18 0 0,-2-18 1 15,-15 18-11-15,16 0 0 0,1-17 0 0</inkml:trace>
  <inkml:trace contextRef="#ctx0" brushRef="#br0" timeOffset="5512.819">25629 2223 383 0,'0'0'0'16,"0"35"0"-16,-17-18 0 0,17 19 4 0,0-19 2 16,0 19-1-16,0-18 0 0,0 16-3 0,17-16 1 15,1 0 0-15,-18-18 0 0,17 18 4 0,-17-18 0 16,19 0 0-16,-2 0 1 0,-1 0-5 0,-16 0 1 0,18 0-1 16,0-18 1-16,0 0 0 0,-1 0 0 0,0 1 1 15,2-18-1-15,-1 17-1 0,-1 0-1 0,0-16 1 16,-17-2-1-16,18 19 0 0,-18-19-1 15,0 18 0-15,0-16 1 0,0 16-1 0,0 0 0 0,0-17 1 16,-18 17-1-16,18-18 1 0,-17 19 0 0,0 0 0 16,-1-1 0-16,-1 0-1 0,2 0 1 0,0 1-1 15,-1 0 0-15,0 17 0 0,0-19-1 0,2 19 1 16,-1 0 0-16,17 0-1 0,-19 19 1 16,19-19-1-16,-17 17 1 0,17-17 0 0,-18 17 0 0</inkml:trace>
  <inkml:trace contextRef="#ctx0" brushRef="#br0" timeOffset="6125.532">25152 1764 442 0,'0'0'0'15,"0"0"11"-15,0 0 0 0,0 0-1 0,0 0 1 0,18 17-7 16,-18 1 0-16,0-18 0 0,17 18 0 0,1 18 12 0,-18-2 1 15,18 2-1-15,0-1 1 0,-1 1-13 16,0-2 1-16,2 2-1 0,-2 17 1 0,1-17 6 16,-1-2 0-16,19 2 0 0,-18-1 1 0,-1 1-8 0,19-2 0 15,-19 2 0-15,1-18 0 0,-1 16 1 0,19-16 0 16,-19 0 0-16,19 0 0 0,-18-18-2 0,17 0 0 0,1-18-1 16</inkml:trace>
  <inkml:trace contextRef="#ctx0" brushRef="#br0" timeOffset="6921.817">25346 1764 474 0,'0'0'0'0,"-17"35"16"0,17-17 0 16,0 0 0-16,0 0 0 0,0-1-11 0,0 0-1 0,0 2 1 16,0 15-1-16,0 2 12 0,17-1 0 15,-17 0 0-15,0 1 0 0,19-19-12 0,-19 19 1 0,17-18-1 16,1-2 1-16,-18 2 4 0,17 0 0 15,0-18 1-15,-17 18-1 0,19-18-6 0,-2 18 1 0,1-18 0 16,-1-18 0-16,2 18-2 0,-19-18 1 0,17 0-1 16,0 0 1-16,1-16-2 0,18-2 1 0,-19 1 0 15,1-1-1-15,-1 2 1 0,-17-20 0 0,19 20 0 16,-2-2 0-16,17-17-1 0,-34 17 1 0,18 2-1 0,-18-2 1 16,18 1-2-16,-18 17 1 0,17 0 0 15,-17 1 0-15,17 0-1 0,-17-2 1 0,19 19-1 0,-19 0 1 16,0-17 0-16,0 17 0 0,0 0 0 0,0 17 0 15,0 2-1-15,0-2 1 0,0 0-1 0,0 54 1 16,0 17 0-16,0 0 0 0,-19 19 0 0,19-19 0 16,-17-1-1-16,17 2 1 0,-17-1 0 0,-1 18 0 15,18-17-1-15,-18-19 1 0,0 1 0 0,2-1 0 16,-1 2 0-16,-2-21-1 0,2 3 1 0,-18-20 0 0,17 20 0 16,0-20 0-16,-17 2 0 0,-1-1 0 15,1-17 0-15,-1 0 0 0,2 0 0 0,-1-1-1 0,-1-17 1 0,18 0 1 16,-18 0-1-16,19 0 0 15,-18 0 0-15,17-17 0 0,0-1 0 0,1 0 0 16,-1 0 0-16,18 0 0 0,-17 1 0 0,-2-19 1 0,19 2-1 16,0-1 0-16,0-1 0 0,19 1 0 0,-19 17 0 0,17-17-1 15,-17 17 1-15,18-18 0 0,17 20 0 16,-17-2 0-16,0 0-1 0,-1 0 1 0,19 0 1 0,-19 1-1 16,1 0 0-16,18 17 1 0,-19-19-1 0,1 2 0 0,16 17 0 15,-15-17 0-15,-2 17 0 0,1 0 1 0,18-18-1 16,-19 18 1-16,0-17-1 0,19 17 0 0</inkml:trace>
  <inkml:trace contextRef="#ctx0" brushRef="#br0" timeOffset="7503.784">26740 2064 464 0,'0'0'0'0,"0"0"19"0,0 0 0 16,0 0-1-16,0 0 1 0,0 0-15 0,0 0 1 15,0 0-1-15,0 0 1 0,0 0 7 0,0 0 0 16,0 0 0-16,36 0 0 15,-19-18-7-15,-17 18-1 0,17-18 0 0,2 1 0 0,-2-18 2 0,-17 17 0 0,18-17-1 16,-1 18 1-16,-17-2-3 0,18 2 0 0,0 0 0 16,0-1 0-16,-18 0-2 0,17 0 0 0,-17 18 1 15,16-18-1-15,4 18 0 0,-20 0 0 0,0 0 0 16,16 0 0-16,-16 0 0 0,0 0 0 0,0 0 0 16,18 18 0-16,-18 0-1 0,0 18 1 0,17-19 0 15,-17 36 0-15,0-18-1 0,19-17 1 0,-19 17-1 0,17-18 1 16,-17 1-1-16,18 0 1 0,-1 0-1 0,0-18 1 15,2 0-1-15,-2 0 1 0,1 0-1 0,-1 0 1 16,2-18-1-16,15 18 0 0,-16-18 1 16,18-17-1-16,-19 0 0 0,1 17 1 0,18-17-1 0,-19-1 1 15,0 19-1-15,1-18 0 0,0 17 1 0,0-18-1 0,-1 19 0 16,0 0 1-16,-17-1-1 0,19 0 1 16,-1 1-1-16</inkml:trace>
  <inkml:trace contextRef="#ctx0" brushRef="#br0" timeOffset="7765.8">27886 1835 402 0,'0'0'0'0,"36"35"0"16,-18-18 11-16,-18 2 1 0,17-2 0 15,19 0 0-15,-19 19-7 0,1-1-1 0,-1-18 0 16,2 1 0-16,-2 0 11 0,0 0 1 0,1-1-1 16,18 1 0-16,-19 0-10 0,1-18-1 0,18 18 1 15</inkml:trace>
  <inkml:trace contextRef="#ctx0" brushRef="#br0" timeOffset="7995.133">28187 1817 392 0,'0'0'0'0,"-35"18"0"0,-1 17 0 0,1-18 14 16,18 19 0-16,-19-19 1 0,1 19-1 0,-1-1-10 16,1 0 1-16,18-17-1 0,-19 17 1 0,1 1 8 0,-1-2 1 15,19 2 0-15,-19 0-1 0,18-19-8 0,1 19-1 16,-1-2 0-16</inkml:trace>
  <inkml:trace contextRef="#ctx0" brushRef="#br0" timeOffset="8768.964">28698 1252 307 0,'0'0'0'0,"0"0"16"16,0 0 0-16,0 0 0 15,0 18 0-15,-17-18-12 0,17 18 1 0,0 0-1 0,0-18 1 16,0 0 6-16,0 17 0 0,0-17-1 0,0 0 2 16,0 0-8-16,0 17 0 0,0-17 0 0,0 0 0 0,0 0 3 15,0 0 0-15,0 19 0 0,0-19 0 16,0 0-3-16,0 0-1 0,0 0 0 0,0 0 1 0,0 0-1 15,0 0 0-15,0 0-1 0,0 0 2 16,0 0-3-16,0 0 1 0,0 0 0 0,0 0 0 0,0 0 0 0,0 0 0 16,0 0 1-16,0 0-1 15,0 0-1-15,0 0 1 0,0 0-1 0,0 0 1 0,0 0-1 16,0 0 0-16,0 17-1 0,0 0 1 0,0 1 0 16,0 18-1-16,0-1 1 0,0-18 0 0,0 2-1 15,-19 15 1-15</inkml:trace>
  <inkml:trace contextRef="#ctx0" brushRef="#br0" timeOffset="12743.662">29121 2117 442 0,'0'0'0'16,"0"0"6"-16,0 0-1 16,-18 18 0-16,18-18 0 0,0 18-3 0,0-18 1 15,0 16 0-15,-17-16 0 0,17 0 11 0,0 0 1 16,0 0-1-16,-17 18 1 0,17 0-11 15,-19 0 0-15,2 0 1 0,-1 16-1 0,1 2 7 0,-1-1 1 0,0-17-2 16,0 0 2-16,1 16-8 0,-19 2 0 0,20-18 0 16,-2 17 0-16,1-17 0 0,-2 0 0 0,2 16 0 15,0-15 1-15,-1 16-3 0,1-35 0 0,-2 17 1 16,2 0-1-16,17-17 0 0,-18 0 0 0</inkml:trace>
  <inkml:trace contextRef="#ctx0" brushRef="#br0" timeOffset="14334.494">29738 1906 433 0,'0'0'0'0,"0"0"11"16,0 0 0-16,0 0-1 0,0 0 1 16,0 0-7-16,0 0 0 0,0 0 0 0,0 0 0 0,-17 0 10 0,-1 17 1 15,1-17-1-15,-2 35 0 0,-15-17-10 0,-1 17 1 16,16 0-1-16,2-17 0 0,-1 17 3 0,2-17 0 16,-4 18 0-16,4-2 0 0,-1 2-4 0,17-18 0 0,-18 16 1 15,18-15-1-15,-18-2 0 0,18 0-1 0,0 1 1 16,0 0 0-16,18-18-2 0,-18 18 1 0,0-18 0 15,0 0-1-15,18 0 0 0,-18 0 1 0,0 0-1 16,17 0 1-16,-1-18-2 0,4 0 2 0,-4 18-2 16,19-35 2-16,-16-1-2 0,-2 19 1 0,18-18-1 15,-18-1 1-15,19 2-1 0,-18-2 1 0,-1-17-1 16,2 17 1-16,15-16-1 0,-34 16 1 0,18-17-1 16,18 1 1-16,-19 16-1 0,1-16 0 0,-1 16 1 0,-17-17-1 15,19 18 0-15,-19-18 1 0,17 18-1 16,-17-1 0-16,17 2 1 0,-17-3-1 0,18 2 0 15,-18 1 0-15,0 15 0 0,0 2 1 0,18 0-1 0,-18-1 0 16,0 0 0-16,0 18 1 0,0-18-1 16,0 18 0-16,0 0 1 0,18 18-1 15,-18 0 0-15,0 0 0 0,0 16 0 16,0 37 1-16,-18-17-1 0,18-1 1 0,-18-1-1 16,18 18 0-16,-18-16 1 0,18-1-1 0,-17 17 1 0,0 0-1 15,-2-34 1-15,19 35-1 0,-17-19 1 16,17 1 0-16,0-17-1 0,0-2 1 0,0-16-1 15,0 18 1-15,17-18 0 0,-17-1 0 0,19 0 1 0,-19 2-2 16,0-19 1-16,0 0 0 0,0 0 0 0,17 0 0 0,-17 0 1 16,0 0-1-16,0 0 0 0,0 0 0 0,17 0 0 15,-17 0 1-15,0-19-1 0,18 2 0 0,0 0 0 16,0-1 0-16,-1-18 0 0,0 18 0 0,2 2 0 16,-19-2 0-16,18 0 0 0,-18 0 0 0,0 1 0 15,0-1 0-15,17 0-1 0,-17 18 1 0,0-18 0 0,0 18 0 16,0 0 0-16,0 0 0 15,-17 0 0-15,17 0 0 0,0 0 0 16,-18 36-1-16,-1-18 0 0,19 17 0 16,-17 1 1-16,0-2-1 0,17 2 0 0,-18-1 0 15,18 1 0-15,-18-2 0 0,18-16 0 0,0 0 0 16,0 0 0-16,0-1 0 0,18-17 0 16,0-17 0-1,-1-1 0-15,0-18 0 16,2-17 0-16,16 19 0 0,-18-2 0 15,-17 0 0-15,18 20-1 0,0-20 1 0,0 18 0 0,-18-17 0 16,16-1 0-16,1 19 0 0,2-18 0 0,-19 17 0 16,17 0 0-16,-17 1 0 0,0 0 0 0,18-2 0 15,-18 19-1-15,17 0 1 16,-17 19 0 0,0 15 0-16,-17-16 0 0,17 18-1 0,0 16 1 15,-18 1 0-15,1-17 0 0,17 16 0 0,0-16 0 16,0-18 0-16,0 16-1 0,0-15 1 0,0 15 0 15,0-16 0-15,17-18-1 0,1 0 1 0,-1 0 0 16,1 0-1 0,0-18 1-16,0 1 0 0,-1 0 0 0,19-2 0 0,-19-15 0 15,1 16-1-15,-1-18 1 0,2 18 0 16,-2-16 0-16,1 16 0 0,-1-17 0 0,0-1-1 0,2 1 0 16,-2 0 1-16,1-1-1 0,-18 2 1 0,17-2-1 15,2 1 1-15,-19-1-1 0,17-16 0 16,0 16-1-16,1 1 1 0,-18-18-1 0,18 0 1 0,0 18 0 0,-18-1 0 15,17-16 0-15,-17 16-3 0,18 1 1 0,-18 18 0 16,0-19 0-16,17 19 1 0,-17-1 0 0,0 18 0 16,0-18 0-16,0 0-2 0,0 18 0 15,0 0 0-15,0 0 0 0,-17 18 1 0,17-18 1 0,0 0-1 16,-18 53 1-16,1 0-2 0,-1-1-1 0,0 2 1 16,0-1-1-16,1-1 3 0,0 1-1 0,17 18 1 15,-19-1-1-15,2-16 1 0,-1-2 0 0,18 19-1 16,-17-1 1-16,17-16 0 0,-19-19 0 0,38 17 1 0,-19 2-1 15,0-36 1-15,17-1-1 0,1 0 1 0,-18 2 0 16,0-19-1-16,17 0 1 0,2 0 0 0,-19 0 0 16,17 0 0-16,0 0 0 0,1 0 0 0,18-36 1 15,-1 19-1-15,-18-1 0 0,19 0 0 16,-20 0 1-16,20-16-1 0,-18 16 1 0,-1 0-1 0,0 0 1 16,2-17-1-16,-1 17 0 0,-18 0 1 0,17 1 0 15,0 0-1-15,-17-1 1 0,18 0 0 0,-18 0 0 16,0 18-1-16,0-17 1 0,0 17-1 31,-18 71 1-15,-16-19 0-16,16 1 0 0,-1 1 0 0,2-2 0 0,0-16 0 15,-1-19 0-15,18 19 0 0,0-19 0 0,0 0 0 16,18-51 0 15,-1 15 0-31,0-15 0 16,2 16 0-16,-1-52 0 0,16 34 1 0,-16 1 0 0,-18-1 0 15,18 18 0-15,-18 1 0 0,0-18 0 0,0 35 0 16,18-18 0-16,-18 18 0 0,0-18 1 0,0 18-1 16,0 0 1-16,0 0-1 0,0 0 0 0,0-17 0 15,0 17 0-15,0 0 0 0,0 0 0 0,0 17 0 16,0 37 1-16,0-2-1 0,17-16 0 0,-17-1-1 16,17 17 1-16,-17 2 1 0,19-36-1 0,-2 16 0 15,1-15 1 1,-1-2-1-16,-17-17 0 0,18 17 0 0,0-17 0 0,0 18-1 0,-18-18 1 0,17 0-1 15,0 0 1-15,2 0-1 0,-19 0 1 0,17 0-1 0,18 0 1 16,-16-18-1-16,-2 18 0 0,1-17 1 16,-1 0-1-16,-17-2 0 0,17 2 1 0</inkml:trace>
  <inkml:trace contextRef="#ctx0" brushRef="#br0" timeOffset="14565.608">29968 1958 373 0,'0'0'0'0,"53"0"0"0,1-18 8 0,-2 18 0 0,17 0 0 15,-15-17 0-15,-1-19-4 0,-1 36-1 16,19-34 1-16</inkml:trace>
  <inkml:trace contextRef="#ctx0" brushRef="#br0" timeOffset="15057.406">31256 1340 380 0,'0'0'0'0,"53"19"0"0,-18-19 9 0,1 17 1 0,15 0 0 16,2 1 0-16,1-18-6 0,-2 17 0 16,1 2 0-16,1-1 0 0,-1 16 11 0,-1 2 0 0,19-1 1 15,-18-18-1 17,0 36-10-32,-17-17-1 0,17 17 1 0,-19-1-1 0,2-16 5 0,-19 34 0 0,1-17 0 0,-18 1 0 0,0-2-5 0,0 1 0 0,0 1-1 15,-18 16 1-15,1-18 0 0,-2-16-1 0,-16 17 1 16,-17 17 0-16,-1-17-2 0,18 1 0 0,-36-1 0 15,0-1 0-15,19-16 0 0,-19-2-1 0</inkml:trace>
  <inkml:trace contextRef="#ctx0" brushRef="#br0" timeOffset="16604.873">16862 4234 203 0,'0'0'0'16,"0"0"15"-16,0 0 0 0,0 0 1 0,0 0-1 0,0 0-11 15,0 0 0-15,0 0 1 0,-18-36-1 0,18 36 12 0,0-17-1 16,0-1 1-16,-16-18-1 0,16-16-11 0,-20 16 1 16,20 2-1-16,0-2 1 0,0 1 7 0,0-1 1 15,-16 2-1-15,16-1 0 0,0-1-8 0,0-18 1 0,0 20-1 16,0-1 0-16,-17-1 8 0,34 2 0 0,-17-20 0 16,16 18 0-16,-16 1-8 0,20 1 0 0,-20 15 1 15,34-16-1-15,-17-1 8 0,2 19 1 0,-2 0-1 16,1-1 1-16,16-18-9 0,-15 36 0 0,16-17 0 15,1 0 1-15,-2 17-5 0,-16 0 1 0,18 0-1 16,-1 17 1-16,1-17-1 0,-19 17 0 0,18 1 0 16,1 0 1-16,-19 0 3 0,0-1 0 0,20 0 0 15,-20 2 1-15,-17-2-3 0,0 1 0 0,0-1 1 0</inkml:trace>
  <inkml:trace contextRef="#ctx0" brushRef="#br0" timeOffset="16826.84">16686 3810 383 0,'0'0'0'0,"-17"19"0"16,-2-19 15-16,19 0 1 0,-17 0 0 0,17 0 0 15,-17 17-11-15,17-17-1 0,0 0 1 0,0 0-1 0,0 0 12 16,0 0 0-16,0 0 0 0,0 0 0 0,0 18-11 16,0-18-1-16,17 0 1 0,-17 0-1 0,36 0 5 15,-19 0 0-15,1 0 0 0,35 0 0 0,-2 0-5 16,3-18-1-16,-1 1 1 0,-1 17 0 0,2-19 0 0,-1 2-1 15,0 17 1-15,-18-18 0 0,19 1-2 0,-2 17 0 16,1-19 1-16,1 19-1 0,16-17 0 0,-19 17 0 16</inkml:trace>
  <inkml:trace contextRef="#ctx0" brushRef="#br0" timeOffset="17043.93">18326 3510 427 0,'0'0'0'0,"0"0"6"16,0 0 0-16,0 0 1 15,0 0-1-15,0 0-3 0,0 36 0 0,0-36 0 16,17 35 1-16,-17 1 9 0,19 17 1 0,-19-18 0 16,0-1 0-16,0 2-10 0,17-1 0 0,-17 1 1 0,-17-2-1 15,17 20 4-15,0-36 1 0,0 18 0 0,0-19 0 16,-19 0-6-16,19 0 1 0,0 2-1 0</inkml:trace>
  <inkml:trace contextRef="#ctx0" brushRef="#br0" timeOffset="17219.976">18221 3034 427 0,'0'0'0'0,"0"17"5"0,0 2 1 16,0-19 0-16,0 34 0 0,17 20-3 16,0-19 0-16,-17 1 0 0,18-2 0 0,0 2 6 0,0-18 0 15</inkml:trace>
  <inkml:trace contextRef="#ctx0" brushRef="#br0" timeOffset="17520.068">19102 3299 333 0,'0'0'0'0,"0"18"8"16,0-18 2-16,0 17-1 16,0 0 0-16,0 2-5 0,0 16 0 0,0-18-1 15,-17 19 1-15,17-2 11 0,0 2 0 0,0 17-1 16,-17-17 1-16,17-2-10 0,0 2-1 0,-18 16 1 0,18-16-1 15,-19 18 4-15,19-19 1 0,-17-1 0 0,17 2 0 16,0-1-6-16,0 1 1 0,0-19-1 0,17 19 1 16,-17-19 0-16,0 1 0 0,19-1-1 0,-19 0 1 15,0-17-2-15,18 19 1 0,-18-19-1 0,0 0 0 0,17 0 1 16,-17 0 0-16,0 0-1 0,17 0 1 16,1-19-1-16,-18 2 0 0,18 0-1 0,0-18 1 0,-18-1-1 0,17 2 0 15</inkml:trace>
  <inkml:trace contextRef="#ctx0" brushRef="#br0" timeOffset="17760.486">18644 3600 386 0,'0'0'0'0,"36"17"8"0,-19-17 0 15,1 0-1-15,-2 0 2 0,20 0-6 0,-1 0 1 0,18-17-1 16,-18 17 1-16,1-19 9 0,17 2 1 0,-1-1 0 16,2 0 0-16,-1 0-10 0,-1-17 1 0,2 18-1 15,17-19 0-15,-18 1 5 0,-2 18 1 0,3-19-1 16,-1 19 0-16,-1-1-5 0,1 0 0 16,-17 0-1-16,17 1 1 0,-17 17-1 0,-2-17-1 0</inkml:trace>
  <inkml:trace contextRef="#ctx0" brushRef="#br0" timeOffset="18284.016">20337 3793 442 0,'0'0'0'0,"17"0"0"15,2 0 10-15,-2 0 0 0,-17 0 1 0,35-18-1 16,18 18-6-16,-17 0-1 0,-1-17 1 0,0 17 0 16,1-19 5-16,-2 19 0 0,2-17 0 0,-2 17 0 15,3-17-5-15,-20 17 0 0</inkml:trace>
  <inkml:trace contextRef="#ctx0" brushRef="#br0" timeOffset="18450.736">20584 4393 339 0,'0'0'0'0,"36"-17"0"16,-2-2 0-16,19 2 9 0,1-18 0 0</inkml:trace>
  <inkml:trace contextRef="#ctx0" brushRef="#br0" timeOffset="19458.189">21801 3739 310 0,'0'0'0'0,"0"0"14"16,-17 0-1-16,-1 0 0 0,18 0 0 15,0 0-9-15,0 0 1 0,0 0-1 0,0 0 0 0,0 0 9 16,0 0 0-16,0 0 0 0,0 0 0 15,0 0-8-15,0 0-1 0,-17 0 0 0,17 19 0 0,0 16 5 16,0 1-1-16,-19-1 1 0,19 17-1 16,0 1-4-16,0 0 0 0,0 18-1 0,0-18 1 0,-17 18 2 0,0 0-1 15,17-2 1-15,0 1 0 16,-18-16-3-16,18-20 0 0,-18 2-1 0,18-18 2 0,0 18-1 0,-18-19 2 16,18-17-1-16,0 0 0 0,0 0-2 0,0 0 1 15,0 0-1-15,0-17 1 0,0-2-1 0,0 2-1 16,0-37 0-16,18 2 0 0,-18 16 0 0,0-15-1 15,18-3 1-15,-18 1 1 0,18 18 0 0,-18-18-1 16,17-1 1-16,0 20-1 0,-17-20 0 0,19 20 0 16,-2-19 1-16,-17 17 0 0,18-16 0 0,-1 34 0 15,1-18 0-15,0 19 0 0,-18-1-1 16,18 1 1-16,-1 17-1 0,-17 0 2 0,16 0-1 0,-16 0 0 16,0 0 1-16,20 17-2 0,-20 1 1 0,0-1 0 15,16 2-1-15,2 16 1 0,-18-1 0 0,17-16 0 16,-17 18 0-16,19 0 0 0,-19-19-1 0,17-17 1 15,-17 17-1-15,18 0 2 0,-18-17-1 0,0 0 1 0,0 0-1 16,17 0 0-16,-17 0 0 0,0 0-1 16,17-17 1-16,-17 17 1 0,19-17-1 0,16 0 0 0,-18-19 1 15,19 18-2-15,-19 0 1 0,1-18-1 16,0 20 1-16,0-2 0 0,-1 1 0 0,-17 17 0 0,18-19 0 16,-1 19-1-16,-17 0 1 0,0 0-1 0,0 19 1 0,19-19 0 15,-19 17 0-15,0 1-1 0,0 16 1 16,0 20 0-16,0-18-1 0,0 15 0 0,0 3 1 0,17-20-1 15,-17 2 1-15,0-1-1 0,17 1 1 0,1-18-1 16,0-18 0-16,0 0 0 0,-18 0 0 0,17 0 0 0,0-18 0 16,2 18 0-16</inkml:trace>
  <inkml:trace contextRef="#ctx0" brushRef="#br0" timeOffset="19757.392">22789 3969 405 0,'0'0'0'0,"0"19"0"16,0 15 0-16,0 2 12 0,0-1 1 0,0-1 0 16,0-15 0-16,0 16-9 0,17-18 0 0,-17 2 1 15,19-2-1-15,-19 1 10 0,17-18-1 0,-17 0 0 16,18 0 1-16,-18 0-10 0,0 0 1 0,17 0-1 16,-17-18 0-16,0 1 2 0,17-2 0 0,-17 2 0 15,0-18 0-15,19 16-3 0,-19-15 0 0,17-1 0 16,-17 16 0-16,0-15-1 0,0 17 0 0,0-2-1 15,0-16 1-15,18 17-1 0,-18-18 1 0,0 20-1 0,0-19 0 16,-18 16 1-16,18-16 0 0,0 18-1 0,-17-2 1 16,-2 2-1-16,19 0 1 0,-17 17-1 0,17 0 0 15,-17 0 0-15,-1 0 0 0,1 0 0 0,-2 17-1 16,-16 19 1-16,18-19 0 0,-2 18-1 0,2 1 1 16,-18-2 0-16,35 2 0 0</inkml:trace>
  <inkml:trace contextRef="#ctx0" brushRef="#br0" timeOffset="20178.846">23353 3864 361 0,'0'0'0'0,"0"0"5"0,0 0 2 16,0 0-1-16,0 0 0 0,18 0-3 0,-18 0 0 15,0 0 0-15,0 16 0 0,0 2 12 0,0-18 0 0,0 18 0 16,-18 0 0-16,0 17-10 0,1 1-1 0,0-2 1 16,-1 2-1-16,18-1 7 0,-19 1 0 0,19-19 0 15,0 18 0-15,0-16-7 0,0-19 0 0,0 17 0 16,0 1 0-16,19-18 1 0,-19 17 1 0,18-34-1 16,-18 17 0-16,0 0-2 0,17-18 0 0,-17 18 0 15,17-36 0-15,1 1 1 0,0-1-1 31,0 2 1-31,-1-1 1 0,0-1-3 0,2 2 0 0,-19-2 0 0,17-18 1 0,1 2-2 0,-18-1 0 0,17 18 0 16,-17-18 0-16,0-1 0 0,18 20 0 0,-18-2 0 16,0 1 0-16,0-1 0 0,0 1 1 0,0 18-1 0,0 0 1 15,0-2-1-15,0 2 0 0,0-1 0 0,0 18 0 16,0 0 0-16,0 0 1 0,0 0 0 0,0 0-1 16,0 18 0-16,0-1 1 0,0-17-1 0,0 53 0 15,0 0 0-15,-18 0 1 0,18 0 0 0,0 0-1 16,0-18 1-16,0 18-1 0,0 1 0 0,0-3 0 15,0-15 1-15,0 17 0 0,18-17 0 0</inkml:trace>
  <inkml:trace contextRef="#ctx0" brushRef="#br0" timeOffset="20552.865">23882 4005 351 0,'0'0'0'0,"36"-17"0"0,-19-2 14 0,1 19 0 15,-1 0-1-15,2-17 1 0,-2 17-10 0,0 0 1 0,1 0-1 16,0 0 0-16,0 0 12 0,-18 0 1 15,17-18-1-15,0 18 0 0,2 0-11 0,-19 0-1 0,18 0 1 16,-1-18-1-16,-17 18 7 0,17 0 0 16,1 0 0-16,-18 0 0 0,18-18-7 0,-18 18 0 0,0-18 0 15,0 18 0-15,0 0 3 0,18-16-1 16,-18 16 1-16,0-18-1 0,0 18-3 0,0-17 0 0,-18-2 0 16,18 2 1-16,-18-1 0 0,18 1 0 0,-18-2 0 15,1 19 0-15,0-17-1 0,17 17-1 0,-18-17 1 16,-1 17-1-16,19 0-1 0,-17 0 1 0,17 0-1 15,-17 0 0-15,-1 17 0 0,0-17 0 0,0 17 0 16,18 2 0-16,-17-2 0 0,0 1 1 0,-2 18-1 0,2-1 1 16,17-19-1-16,-18 20 0 0,18 0 1 0,-17 17-1 15,17-19 0-15,0-15 1 0,0 16-1 0,0-1 1 16,0 2-1-16,0-18 0 0,0 18 0 0,17-19 1 16,-17-17 0-16,18 18-1 0,-1-18 1 0,2 17 0 15,-19-17-1-15,17 0 0 0,0-17 0 0,1 17 0 16,-18 0 1-16,18-18 0 0,0 18 0 0,-1-36 0 15,19 1-1-15,-18-1 0 0</inkml:trace>
  <inkml:trace contextRef="#ctx0" brushRef="#br0" timeOffset="20829.518">24623 3176 433 0,'0'0'0'0,"0"0"15"0,0 0-1 16,0 0 1-16,0 0 0 0,0 17-11 0,0 2 1 0,0-19-1 16,0 34 1-16,0 1 12 0,0 1 1 0,0-2 0 15,0 2-1-15,-17-1-12 0,17 1-1 0,0-2 1 16,0 20-1-16,0-19 9 0,0 1-1 0,-19-2 1 16,19 20-1-16,0-1-8 0,0-1 1 0,0 2-1 15,0-2 0-15,0 1 2 0,0 0 0 0,-17-17 0 16,17 16 0-16,0-16-3 0,0 16 0 0,0-16 0 15,17-1 0-15,-17 1 1 0,0-19 0 0,0 1 0 16,0-1 0-16,0-17-2 0,0 19 1 0,0-19-1 16</inkml:trace>
  <inkml:trace contextRef="#ctx0" brushRef="#br0" timeOffset="21089.709">25152 4181 496 0,'0'0'0'0,"0"0"14"0,0 0 0 15,0 0 1-15,0 0-1 0,0 0-10 0,0 0 1 16,0 0-1-16,35 17 1 0,-35-17 11 0,0 0 1 16,0 0 0-16</inkml:trace>
  <inkml:trace contextRef="#ctx0" brushRef="#br0" timeOffset="21489.988">25700 4622 452 0,'0'0'0'0,"0"-36"11"16,0 19 1-16,0-1 0 0,0-18-1 15,16-16-7-15,-16 16 0 0,0-15 1 0,0-3-1 0,0 1 11 16,0 1 1-16,18-2 0 0,-36 1-1 0,18-18-10 16,0 20-1-16,0-21 1 31,0 2-1-31,18-1 8 0,-18 1 1 0,0-1-1 0,18 1 1 0,-18-2-9 0,18 21 0 0,-18-3 1 0,17 1-1 0,0 18 2 15,2-1 0-15,16 2 0 0,-18 17 1 0,1-2-4 0,0 2 0 0,0-1 0 16,-18 0 0-16,17 18 4 0,0 0-1 0,-17 0 1 16,19 0 0-16,-2 18-4 0,-17-18 0 0,18 0 0 15,-18 18 1-15,17 18-4 0,-17-2 1 0,0-17 0 16</inkml:trace>
  <inkml:trace contextRef="#ctx0" brushRef="#br0" timeOffset="21743.663">25664 3864 446 0,'0'0'0'0,"0"34"18"16,0-34 0-16,0 18 1 0,0-18-1 15,0 0-13-15,0 0-1 0,0 18 1 0,0-18-1 16,0 18 9-16,0-18 0 0,19 17 0 0,-19-17 0 15,17 19-9-15,-17-19 1 0,0 0-1 0,16 17 0 0,2-17 3 16,-18 0 0-16,0 17-1 0,18-17 1 16,0 0-4-16,-18 17 0 0,17-17 1 0,0 0-1 0,2 0-2 15,-1 0 1-15,-1 19-1 0,0-19 1 0,1 0-1 16,0 0 0-16,0 0 0 0</inkml:trace>
  <inkml:trace contextRef="#ctx0" brushRef="#br0" timeOffset="21999.077">26510 3880 442 0,'0'0'0'0,"0"36"10"16,0-36 0-16,0 0 1 15,19 18-1-15,-19-18-6 0,0 18-1 0,0-18 1 16,0 36 0-16,0-2 11 0,0 2 0 0,0-19-1 16,-19 35 1-16,19-16-11 0,0-1 1 0,0-16-1 15,-17 16 1-15,17 1 4 0,0-19 0 0,0 0 0 0,0 18 0 16,0-16-5-16,0-19 0 0,0 17-1 0</inkml:trace>
  <inkml:trace contextRef="#ctx0" brushRef="#br0" timeOffset="22166.79">26563 3600 361 0,'0'0'0'0,"0"34"0"0</inkml:trace>
  <inkml:trace contextRef="#ctx0" brushRef="#br0" timeOffset="22552.761">27146 3758 383 0,'0'0'0'0,"0"0"14"0,0 0 1 0,0 0-1 16,0 0 1-16,0 0-11 0,0 0 0 0,0 0 1 15,0 0-1-15,0 0 17 0,0 0-1 0,0 0 0 0,0 0 1 16,0 0-17-16,-19 17 1 0,19-17-1 16,-17 18 1-16,0-1 5 0,17 2 1 0,-18-2-1 0,1 17 1 15,-19 2-7-15,36 0 0 0,-18-19 0 0,2 36 0 16,-4-36 3-16,20 19-1 0,-16-1 1 0,-1 1-1 31,17-1-3-31,-18 18 0 0,18-18 0 0,0 1 1 0,-18-19-1 0,18 18 1 0,0 1 0 0,18-19 0 16,-18 19-2-16,0-19 0 0,18 1 1 0,-18 0-1 0,17-2-1 15,-17-16 1-15,0 19-1 0,16-19 0 16,4 17 0-16,-4-17 0 0,-16 0 0 0,18 0 0 0,-18 0 1 16,17 0-1-16,-17-17 0 0,19 17 1 0,16-19-1 15,-18-15 0-15,0 16 0 0,19 1 0 0,-18-19 1 0,-1 2-1 16,2 15 1-16,-2-16 0 15,18 1-1-15,-17 15 0 0,0-16 0 0</inkml:trace>
  <inkml:trace contextRef="#ctx0" brushRef="#br0" timeOffset="22809.795">26670 3988 439 0,'0'0'0'0,"35"0"14"16,-35 0 1-16,0 0-1 0,17 0 1 16,37 0-11-16,-20 0 1 0,2-19-1 15,-1 2 1-15,1-1 11 0,-1 0 0 0,17 0 0 0,-17 18 0 16,1-18-11-16,-1 2-1 0,18-19 1 0,-18 35-1 15,1-19 0-15,-1 2 0 0,1-1 0 0</inkml:trace>
  <inkml:trace contextRef="#ctx0" brushRef="#br0" timeOffset="23163.485">28240 3387 395 0,'0'0'0'0,"-17"18"7"16,-2-18-1-16,2 17 0 15,-18-17 0-15,17 19-3 0,0-19 0 0,0 17 1 16,-16 0-1-16,15 0 6 0,-16 1 0 0,18 0 1 15,-19 0-1-15,1 0-5 0,18 18 0 0,-19-2 0 16,1 2 0-16,-1-1 5 0,19-1 0 0,-1 2 1 16,-18 18 0-16,19-3-7 0,-18-15 1 0,35 17 0 15,-36 0 0-15,36 0 0 0,-16-18 1 0,-2 18-1 16,18 1 1-16,0-19-3 0,0 1 1 0,0-2 0 16,0 1-1-16,18 1 2 0,-2-2 0 0,1-15 0 15,-17-2-1-15,19-17 0 0,-2 0-1 0,18 0 0 0,-17 0 1 16,18 0-2-16,-19-17 0 0</inkml:trace>
  <inkml:trace contextRef="#ctx0" brushRef="#br0" timeOffset="23538.023">28415 3458 342 0,'0'0'0'0,"0"0"10"0,0 0 1 0,0 0 0 16,36 17 0-16,-36-17-7 0,18 0 0 0,-18 17-1 15,17-17 2-15,0 18 1 0,2-18 0 0,-2 18 0 16,18 18 0-16,-17-19-3 0,0 19 1 0,0-19-1 15,16 19 0-15,-15-1 1 0,-19-1 0 0,17 2 0 16,1 18 0-16,-1-19-2 0,-17-1 1 0,0 20-1 16,19-1 1-16,-38-19-2 0,19 20 0 0,0-1 0 31,-17-18 1-31,17 18-2 0,-18-18 1 0,1 1 0 0,17 16 0 0,-36-16 3 16,19-2 0-16,-1 2 0 0,0-18 0 0,-17 16-2 0,17 2 0 0,1-18 1 0,-19-1-1 15,19 19-2-15,-19-18 0 0,1-1 1 0,0 2-1 16,-1-2 0-16,19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29:44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17956 10902 84 0,'0'0'0'0,"0"0"3"0,0 0 0 16,0-34-1-16,0 34 1 0,0-18-1 0,0 18 0 0,0 0-1 15,0 0 1-15,0-18 14 0,0 18 0 0,0 0 1 16,-18 0-1-16,18 0-12 0,0 0 1 0,0 0-1 15,0 0 1-15,0 0 11 0,0 0 0 0,0 0 0 16,-17 0 0-16,17 18-12 0,0-18 1 0,0 18-1 16,0-2 1-16,0 2 7 0,0 0 1 0,0 0-1 15,0 17 1-15,0 1-9 0,0-19 0 0,0 18 0 16,17 1 1-16,-17-2 1 0,0 2 1 0,18-1 0 16,-18 19-1-16,0-20-3 0,18 2 1 0,-18 18-1 15,0-3 0-15,0-15-1 0,0 16 0 0,18-16 0 0,-18-1 0 16,-18 1-1-16,18-1 1 0,0 1-1 0,0-1 1 15,0 1 0-15,0-2 0 0,-18 1 0 0,18 19 0 16,-18-18-1-16,18-2 1 0,-17 2-1 16,0-1 1-16,17-1 0 0,0 2 0 0,-19-18 1 0,19-1-1 15,-17 19 0-15,17-19-1 0,0 0 1 0,-18-17 0 16,18 19 0-16,0-19 1 0,0 17 0 0,-17-17 0 16,17 18-2-16,0-18 1 0,0 0 0 0,0 18 0 15,0-18 2-15,0 0 0 0,0 17 1 0,-19-17-1 16,19 0-2-16,0 19 1 0,0-19-1 0,0 17 1 0,0-17 1 15,0 17 1-15,0-17 0 0,0 0 0 16,0 17-3-16,0 2 1 0,0-19-1 0,0 17 1 0,0-17 2 16,0 18-1-16,0-18 0 0,0 17 1 0,0-17-2 15,0 0-1-15,0 17 1 0,0-17 0 0,0 19 2 0,19-19 1 16,-19 17 0-16,0-17 0 0,0 18-4 0,0-1 2 16,0-17-2-16,0 0 1 0,0 19 3 0,0-19-1 15,0 17 0-15,0-17 1 0,0 0-3 0,0 0 0 16,0 18-1-16,0-18 1 0,0 0 2 0,0 0 0 0,0 0 0 15,0 0 0-15,0 0-3 0,0 16 1 0,0-16 0 16,0 0 0-16,0 0 1 0,0 0 0 0,0 20 0 16,0-20 0-16,0 0-1 0,0 0-1 0,0 0 0 15,0 0 1-15,0 0 1 0,0 0-1 0,0 17 1 16,0-17 0-16,0 0-1 0,0 0-1 0,0 0 0 16,0 0 1-16,0 0 0 0,0 0 1 0,0 17-1 15,0-17 1-15,0 0-2 0,0 0 0 0,0 0 0 16,0 0 1-16,0 0-1 0,0 18 1 0,0-18 0 15,0 0 0-15,0 0-1 0,0 0 0 0,0 0 0 16,17 17 0-16,-17-17 0 0,0 19 1 0,18-19-1 0,-18 17 1 16,17-17-2-16,2 0 1 0,-2 17 0 0,-17-17-1 15,17 17 1-15,1-17 1 0,0 19-1 0,0-19 0 16,17 17 0-16,-18-17-1 0,19 18 1 0,-20-18-1 16,20 0 1-16,-1 0 1 0,-18 17-1 0,37-17 0 15,-19 0-1-15,1 19 1 0,-2-19-1 0,2 0 0 0,17 17 1 16,-17-17 0-16,17 0-1 0,-1 17 1 15,2-17-1-15,-20 18 0 0,20-18 0 0,-19 17 0 0,17-17 0 16,-16 0 1-16,16 19-1 0,1-19 1 0,1 0-1 16,-20 0 0-16,20 17 0 0,-1-17 0 0,-18 0 0 0,18 0 0 15,-18 0 0-15,19 0 0 0,-21 0-1 0,3 0 1 16,18 0 0-16,-2 0 0 0,-16 18-1 0,16-18 1 16,1 0 0-16,-17 0-1 0,17 0 1 15,-17 0 0-15,-2 0-1 0,20 0 1 0,-20 0-1 0,3 0 0 16,15 0 1-16,-16 0-1 0,-3 0 0 0,3 0 0 0,-1 0 0 15,1 0 1-15,-1 0-1 0,1 0 0 0,-1 0 0 16,1-18 0-16,-19 18 0 0,18 0 0 16,1 0 0-16,-1 0 1 0,-18 0-1 0,19-17 0 0,-19 17 0 15,19 0 0-15,-18 0 0 0,17-19 0 0,-18 19 0 16,19 0 1-16,-20 0-1 0,20-17 0 0,-18 17 0 16,16-18 0-16,-15 18 0 0,16 0 0 0,-18 0 0 15,1-17 0-15,18 17 0 0,-19 0 0 0,0 0 0 16,2 0 0-16,-2 0 0 0,1 0 0 0,-1 0 1 15,1-17-1-15,0 17 0 0,-18 0 0 16,18 0 0-16,-1 0 0 16,0 0 0-1,2 0 0 32,-19-19 0-47,17 19 0 0,1 0 0 16,-1 0 0-16,2-17 0 0,-2 17 0 15,1 0 0 1,-18-18 0-16,17 18 0 0,0-17 0 16,-17-2 0-1,19-15 0-15,-19-2 0 16,0 19 0-16,0-18 0 0,0-36 0 0,0 18 0 16,0 18 0-16,0-18 0 0,-19-1 0 0,19 20 0 0,-17-19 0 15,17 17 0-15,0-17 0 0,0 0 0 0,0 1 0 16,0-1 0-16,0-18 0 0,-17 18 0 0,17 0 0 0,0 17 0 15,0-15 0-15,0 15 0 0,0 1 0 16,0-1 0-16,0-16 0 0,0 16 0 0,0 2 0 0,0-2 0 16,17 0 0-16,-17-17 0 0,0 36 0 0,0-19 0 15,0 1 0-15,0 18 0 0,0-19 0 0,0 19 0 16,0-1 0-16,0 0 0 0,0 0 0 0,17 18 0 16,-17-35 0-16,0 18 2 0,0 17-1 0,0-19 1 15,0-15-1-15,19 16 1 0,-19 0-1 0,0 18 0 16,0-18 0-16,0 1 2 0,0 0 0 0,0 17 0 15,0-19 0-15,0 19-1 0,0 0 0 0,0-17 0 16,0 17 0-16,0-17 1 0,0-1 1 0,0 0-1 0,0 0 1 16,0 0-2-16,0 2 0 0,0-2 0 0,0 0 1 15,0 0 0-15,-19 1 1 0,19 17 0 16,0-18-1-16,-17 1-1 0,17-2 1 0,0 19-1 0,-17-17 0 16,-1 0 1-16,18-1 1 0,-17 0-1 0,-2 0 0 15,2 1-1-15,-1 0 0 0,1-2 0 0,17 2 0 16,-19 0 0-16,2-1 1 0,0 0 0 0,17 0 0 15,-18 0-2-15,0 2 1 0,0-2 0 0,1 0 0 0,17 0 0 16,-18 18 0-16,1-17 0 0,-2-1 0 16,2 0-1-16,0 0 1 0,-1 18-1 15,0-17 1-15,0 0-1 0,1-1 1 0,0 18-1 0,-20-18 1 0,20 0-1 16,0 18 0-16,-19-17 0 0,18 17 0 0,-15 0 1 16,14-17 0-16,-16 17 0 0,0 0 0 0,-1 0-1 0,2 0 0 15,-20 0 1-15,18 0-1 0,-16 17 1 16,16-17 0-16,-16 0 0 0,-1 0-1 0,17 0 1 0,1 17-1 15,-19-17 0-15,3 0 1 0,15 18-1 0,-16-18 1 0,16 0 0 16,-52 18 0-16,17 0 0 16,18-18-1-16,-18 0 0 0,19 17 1 0,-1-17-1 0,-1 17 1 0,3-17 0 15,-2 18 0-15,17-18-1 0,-17 18 0 0,0-18 0 16,-35 0 1-16,17 18-1 0,18-1 0 0,1 1 0 16,-2-18 1-16,1 18-1 0,1 0 0 0,17-18 0 15,-19 16 0-15,20-16 0 0,-1 18 0 0,-1-18 1 16,-18 0-1-16,2 18 0 0,16-18 0 0,-16 18 0 15,16-18 0-15,-17 18 0 0,18-18 0 0,0 0 0 16,-18 0-1-16,17 17 1 0,18-17 0 0,-34-17-1 0,35 17 1 16,-18 0 0-16,-1 0-1 0,18 0 1 0,-16-18 0 15,15 18-1-15,2-18 1 0,-18 18-1 0,16 0 1 16,19-18-1-16,-17 18 0 0,0 0 0 0,17 0 1 16,0-18-1-16,-18 18 0 0</inkml:trace>
  <inkml:trace contextRef="#ctx0" brushRef="#br0" timeOffset="2563.868">15786 11749 298 0,'0'0'0'0,"-35"19"0"0,17 15 0 16,0 1 46-16,1-17 0 0,0 35 0 0,-1-17 0 15,-1-2-44-15,19 20 0 0,-17-20 0 0,0 20 0 16,17-1 23-16,0 0 0 0,0 0 0 0,0 17 1 16,0-17-22-16,0 18 0 0,0 0 0 0,0 0 0 15,17-19-3-15,0 1 0 0,2 0-1 0,-1-18 1 0,-1 18 0 16,0-36-1-16,1 18 1 0,0-16-1 0,0-2 0 0,-1 1-1 15,0-18 1-15,19 0 0 0,-18 0-1 16,-1 0 1-16,1-18-1 0,0 1 1 0,0-19-3 0,-1 1-1 16,0-1 1-16,2-16 0 0,-2-1 0 15,1 0 1-15,-1 1 0 0,2-2 1 0,-2-17-1 0,1 18 2 16,-1-18-2-16,0 1 2 0,-17 0-1 16,19 0 0-16,-19-20 0 0,17 21 1 0,-17-20-3 0,0 18 0 0,0 2 1 15,0-2 0-15,0 0 0 0,-17 35 0 0,17-15 1 16,-36-21-1-16,19 36-1 0,-1 2 0 0,1 17 0 15,-2-2 0-15,2 19 1 0,-1 19 0 0,-18-2 0 16,19 35 0-16,-18 2 0 0,-1-2 1 0,19 37-1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30:09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18044 9897 122 0,'0'0'0'16,"0"0"2"-16,0 0 0 0,0 0 0 16,0 0 0-16,0 0-1 0,0 0 1 0,0 0-1 0,0 0 1 0,0 0 13 0,0 0 0 31,0 0 0-31,0 0 0 0,0 0-11 0,0 0 1 0,0 0-1 0,0 0 1 0,0 0 7 0,0 0 1 15,0 0-1-15,0 0 1 0,0 0-9 0,0 0 0 16,0 0 0-16,0 0 1 0,0 0 3 0,0 0 0 16,0 0 1-16,0 0-1 0,0 0-4 0,0 36 0 15,0-19-1-15,19 18 1 0,-19 1 1 0,0-2 0 0,0 2 0 16,17-1 0-16,-17 1-3 0,0-1 1 0,0 1 0 16,16-2 0-16,-16 2-2 0,0-18 1 0,0 16 0 15,0 2-1-15,18-18 1 0,-18-1-1 0,0 1 0 16,0 18 0-16,0-20 1 0,0 2-1 15,18 0 1-15,-18 0 0 0,0 0-1 0,0-1 0 0,0 0 0 16,0 19 0-16,0-19 1 0,18 1-1 0,-18 18 1 16,0-19-1-16,0 0 0 0,0 2 1 0,0-2-1 15,17 1 0-15,-17-1 1 0,0 1-1 0,0 0 1 16,0-18 0-16,17 18-1 0,-17-2 0 0,0 2 0 0,19-18 0 16,-19 18 1-16,18 0 0 0,-18-18 0 0,0 18 0 15,0-18-1-15,17 17 0 0,-17-17 1 0,0 0-1 16,17 17 1-16,-17-17 0 0,0 0 0 15,0 19 1-15,18-19-2 0,-18 17 0 0,18-17 1 0,0 17 0 16,-1 1 2-16,-17-18 0 0,17 18 1 16,2 0-1-16,-2-18-1 0,1 18-1 0,-1-18 1 0,1 16-1 15,0 3 3-15,17-2 0 0,-18-17 0 0,2 18 0 16,16-1-3-16,-18 1 1 0,19-18 0 0,-18 18 0 0,16 0 1 16,-15-18 1-16,16 17 0 0,-19-17-1 0,20 0-1 15,-19 17-1-15,19-17 1 0,-1 0 0 16,-17 19 1-16,18-19 0 0,-2 17 0 0,2 1 1 15,-1-18-3-15,1 0 0 0,-1 17 1 0,0-17-1 0,1 0 2 0,-2 0-1 16,2 19 1-16,-1-19-1 0,19 0-1 16,-21 0 0-16,3 17 0 0,-1-17 1 0,1 0-1 15,-1 17 1-15,1-17 0 0,16 17 0 0,-16-17-1 0,-1 18-1 16,18-18 1-16,-18 18 0 0,1 0 0 0,-1 0 0 0,18-18 0 16,-17 16 1-16,-1-16-2 0,0 20 0 15,1-20 1-15,-3 16-1 0,21-16 1 16,-19 0-1-16,1 18 0 0,-2-18 1 0,20 17-1 0,-18-17 0 0,-1 0 0 15,18 0 0-15,-1 0 0 0,-16 0-1 16,-1 0 1-16,18 0 0 0,-18 0 0 0,17 0-1 0,-16 0 1 16,-1 0 0-16,19 0-1 0,-20 0 1 0,20-17 0 15,-1 17-1-15,-18-18 0 0,18 18 1 0,-18 0 0 16,18 0-1-16,1 0 0 0,-19-16 1 0,18 16-1 16,-18 0 0-16,0-20 0 0,17 20 1 0,-16 0-1 15,16-16 0-15,-16 16 0 0,-1-18 1 0,18 18-1 0,-17-18 0 16,16 18 0-16,-16-18 0 0,-1 0 1 0,1 18-1 15,16-17 0 1,-16 17 0-16,-1-17 0 0,1 17 1 0,-2 0-1 0,2-17 0 0,-1 17 0 0,-1-19 0 16,2 2 0-16,-1 17 0 0,1-18 0 0,-19 1 1 15,19 17-1-15,-18-19 0 0,-1 19 0 0,18-17 0 0,-16 0 0 16,-2-1 0-16,0 0 0 0,1 0 1 16,0 1-1-16,0-1 0 0,-18 1 0 0,0-2 0 15,17 3 0-15,0-2 0 0,2 0 0 0,-19-18 0 16,0 19 0-16,0 0 0 0,18-2 0 0,-18 2 0 0,0-18 0 0,0 17 0 15,0-18 0-15,0 2 1 0,0-2-1 16,0 19 0-16,0-18 0 0,0-1 0 0,0 1 0 0,0-1 0 16,0 2 0-16,-18-2 0 0,18-1645 0 15,18 3309 1-15,-18-1664-1 0,0 2 0 0,0-2 0 0,0 19 1 16,0-19-1-16,0 1 1 0,0 18-1 0,0-19 1 16,0 1-1-16,0 18 1 0,0-19 0 0,17 19 1 15,-17-19-1-15,0 18 1 0,0-17-1 0,0-1 0 0,17 19 0 16,-17-18 0-16,0-1 2 0,18 19 0 0,-18 0 0 15,0-19 0-15,0 18-2 0,18 1 1 0,-18-19 0 16,0 19 0-16,0 0 1 0,18-1 0 0,-18 18 1 16,0-36-1-16,0 18-1 0,0 1 0 0,0 17 0 15,0-17 0-15,0 17 1 0,0-19 0 0,0 2 0 16,-18 17 1-16,18-17-2 0,0-1 0 0,0 0 0 16,-18 18 0-16,18-18 0 0,-18 1 1 0,18 0 0 0,-17-1-1 15,0 18 0-15,17-18 0 0,-18 0-1 16,-1-17 1-16,2 35 1 0,0-18 0 0,-1 0-1 0,-18 1 1 15,19 0-1-15,-19-2-1 0,1 2 1 0,18 17 0 16,-19-18 0-16,1 18 0 0,-1-17 0 0,-16 17 0 16,16-17 0-16,1 17-1 0,-1 0 0 0,1 0 1 15,-17 17-1-15,17-17 1 0,-18 0 0 16,18 17 0-16,-18-17-1 0,-1 18 0 0,2-1 0 0,-1-17 1 16,-1 19-1-16,1-2 0 0,1-17 1 0,-2 17-1 15,20 1 0-15,-1 0 0 0,-19-18 0 0,2 18 0 0,-1-18 0 16,18 17 0-16,-18-17 0 0,-18 18 0 0,17-18 0 15,2 0 0-15,-1 18 0 0,-18 0 0 0,36-1 0 16,-17-17-1-16,-1 17 1 0,0-17 0 0,0 18 0 0,0 0 0 16,18-18-1-16,-53 18 1 0,52-18 0 0,-18 17-1 15,2-17 1-15,-1 0 0 0,-1 17-1 16,21-17 1-16,-21 0-1 0,2 19 1 0,-1-19-1 0,-1 0 1 16,1 17-1-16,-17-17 1 0,17 0-1 15,0 0 1-15,-1 0-1 0,20 17 1 0,-20-17-1 0,3 0 0 0,15 0 0 16,-17 18 0-16,0-18 0 0,0 0 1 0,18 0-1 15,-18 0 0-15,18 0 0 0,-1 0 1 0,-17 0-1 16,18 0 0-16,-1 0 0 0,1 0 0 0,0 0 0 16,-1 0 1-16,2 0-1 0,-1 0 0 0,-19 0 0 15,20-18 0-15,-1 18 0 0,-1 0 0 0,1 0 0 16,-18 0 0-16,35-17 0 0,-18 17 0 0,1 0 0 16,18 0 0-16,-2 0 0 0,2 0 0 0,-18 0 0 15,17 0 0-15,0 0 0 0,1-17 0 0,0 17 0 0,-1 0 0 16,-1 0 0-16,2 0 0 0,0 0 0 15,-1 0 0-15,0-19 0 0,0 19 0 0,2 0 0 16,-1 0 0-16,-2 0 0 16,2 0 0-1,17 0 1 1,0 0 0-16,-18 0-1 16,18 0 1-16,0 0 0 15,0 0 0 1,0 0 0-1,0 19-1-15,0-19 1 16,-17 17-1-16,17 0 0 0,0 18 0 0,0 2 1 16,0-20-1-16,-18 19 1 0,18-2-1 0,-18 2 0 15,0-1 0-15,18-18 1 0,-17 19-1 16,0-18 0-16,17-1 1 0,-19 0-1 0,2 2 0 0,17-2 0 16,-18-17 1-16,18 17-1 0,-17-17 0 0,17 18 0 15,-19-18 0-15,19 0 1 0,-17 18-1 16</inkml:trace>
  <inkml:trace contextRef="#ctx0" brushRef="#br0" timeOffset="2596.722">16069 11449 298 0,'0'0'0'0,"0"0"4"16,0 0 1-16,0 0 0 0,0 0 0 15,18 0-3-15,-1 0 1 0,-17 0-1 0,0 18 1 16,17-18 4-16,2 18 0 0,-2 0-1 0,1-2 1 16,-2 20-4-16,3-1 1 0,-19-16-1 0,17-2 1 15,-17 18 3-15,0-18 0 0,0 19 0 0,0-1 0 16,0 1-4-16,0-2 0 0,0 2 0 0,0 17 1 15,0-17-2-15,0-2 1 0,0 2 0 0,-17-1 0 16,17 1-2-16,0-19 1 0,0 18 0 0,-19-16 0 0,38-2 0 16,-19 0-1-16,0 0 1 0,0-17 0 15,0 19-1-15,0-19 0 0,0 0 0 0,0 0 1 16,0 17-1-16,17-17 0 0,-17 0 0 16,17-17 0-16,-17 17 0 0,18 0-1 0,-18 0 1 0,18 0 0 0,0 0 0 15,-1-19-1-15,1 19 1 0,18-17 0 16,-19 17-1-16,0-17 1 0,1 17-1 0,0-17 1 0,0 17 1 15,-1 0-1-15,19 0 0 0,-1 0 0 0,0 0 0 16,-17 0 0-16,34 0 0 0,-16 17 0 0,-1-17 0 0,19 17 0 16,-21-17 1-16,21 17-2 0,-18 2 1 0,16-2 0 15,1 1 0-15,1 0 1 0,-20-1 0 0,20 2-1 16,-19-19 1-16,18 17-1 0,-18 0 1 0,18-17-1 16,1 17 0-16,-20-17 1 0,2 0 0 0,-2 0 1 15,2-17-1-15,-1 17-1 0,0 0 1 0,1-17-1 16,-2 17 1-16,2 0 0 0,-1-17-1 0,1 17 1 15,-1-19 0-15,18 19 0 0,-18 0-1 0,1-17 0 0,17 17 1 16,-18-18-1-16,0 18 0 0,17-18 0 16,-16 18 1-16,-1-17-1 0,1-2-1 0,-18 2 1 0,16 0 0 15,2-19 0-15,-18 19 0 0,16-18 0 16,-15-1 0-16,-2 1 0 0,1-1 0 0,-1 2 0 0,-17-2-1 16,18 1 1-16,-18-1 0 0,18 1-1 0,-18 1 1 15,0-2 0-15,-18 1-1 0,18-1 1 0,-18 1-1 16,1-1 1-16,17 1 0 0,-18-1 0 0,1-16 0 15,-2 16-1-15,2-15 1 0,0 15-1 0,-1 1 1 0,-18-1 0 16,19 1-1-16,0-1 1 0,-1 1-1 16,-18-1 1-16,19 20-1 0,-1-2 1 0,-18 0-1 15,20 0 1-15,-20 18 0 0,19-18-1 0,-18 1 1 0,17 17 0 16,0 0-1-16,0 0 1 0,-16 0-1 0,15 0 1 0,2 17 0 16,-1 1 0-16</inkml:trace>
  <inkml:trace contextRef="#ctx0" brushRef="#br0" timeOffset="4665.363">15822 8486 219 0,'0'0'0'0,"0"0"17"15,0 0-1-15,0 0 1 0,0 0 0 0,0 0-13 16,-19 34 1-16,19-34-1 0,0 19 1 0,-17-2 0 0,0 1 0 15,17-1 0-15,-18 2 0 16,0 15-2-16,0 2-1 0,18-18 1 0,-17 17 0 0,0 1-2 0,-1-20 1 16,18 20 0-16,-19 0-1 0,2-2 0 0,0 2 0 0,17-19 1 15,-18 18-1-15,0 1-1 0,18-1 0 0,-18 18 0 16,2-18 1-16,-1 1-1 0,17 17 0 16,-19-18 0-16,2 18 0 0,-1-1 0 0,18-16 0 0,-17 17 0 15,17 18 0-15,-18-19 0 0,18 2 0 0,-18 16 0 16,18-18 0-16,0 19 0 0,0-18 0 0,0 18 0 15,-18-18 0-15,18 18 0 0,0-1 0 0,0 0 0 16,0 1 0-16,0-1 0 0,0 1 0 0,0-1 0 16,-17 2 0-16,17-2 0 0,0-17 0 0,0 18 0 15,-17-1 0-15,17 0 0 0,0-16 0 0,0 16 0 16,0-17 0-16,-19-1 0 0,19 2 0 0,0-1 0 16,0 18 0-16,0-19 1 0,-17 1-1 0,17 0 0 0,0-1 1 15,0 2-1-15,0-18 0 0,0 16 0 0,0 1 0 16,0-18 1-16,0 18-1 0,0-18 0 0,0 1 1 15,0 18-1-15,0-20 1 0,0 2-1 0,0-1 0 16,0-18 1-16,0 0-1 0,0 2 1 0,0-2-1 16,0 1 0-16,-18-18 1 0,18 0 0 15,0 0 0-15,0 0 0 16,0-18-1-16,0 18 1 0,0-36-1 0,0-33 0 16,0 33 1-1,0-17-1-15,0 0 1 0,18 17-1 0,-18 2 0 0,0-19 0 0,0-1 1 0,0 2-1 0,0-1 0 16,0-1 1-16,0-16-1 0,17 18 0 15,-17-19 0-15,0 1 0 0,0-1 1 0,0 1-1 0,0 16 0 16,19-34 0-16,-19 17 0 16,0-17 0-16,0 17 0 0,17 1 0 0,-17-18 1 0,0 17-1 15,17 1 0-15,-17-1 0 0,18 1 0 0,-18 0 0 0,18-1 1 16,-18 0-1-16,0 1 0 0,18-1 0 0,-18 0 0 0,17 18 0 16,-17-18 0-16,18 2 0 0,-1 16 0 0,2-1 0 15,-2 2 0-15,-17-1 0 0,16-1 0 0,20 20 0 16,-36-20 0-16,18 20 0 0,-1-2 0 0,0 1 0 15,2-18 0-15,-1 17 0 0,16 19 0 0,-16-18 0 16,0-19 0-16,-18 37 0 0,18-19 0 0,-1 19 0 16,-17-18 0-16,17 16-1 0,-17 2 1 0,19-17 0 15,-19 16-1-15,17 0 1 0,-17 18 0 0,0-18 0 16,0 0-1-16,18 18 1 0,-18-16 0 0,0 16-1 0,17-20 1 16,-17 20-1-16,18-16 0 15,0 16 0 1,0-18 1-16,-1 18 0 0,0 0 0 15,2 0-1-15,-2 0 1 0,1 0 0 0,18 0 0 0,-1 0 0 16,-1 0-1-16,2 0 1 0,17 0 0 0,-19 0 0 16,20 0 0-16,-19-17 0 0,1 17 0 0,16-18 0 15,1 18 0-15,-17-18 0 0,16 0 0 0,2 1 0 0,-1 17 0 16,-1-17 0-16,19-2 0 0,-19 2 0 16,19-1 0-16,-19 1 0 0,19-2 0 0,-18 2 0 0,18 0 0 15,0 17 0-15,0-17 0 0,0-1 0 16,17-1 0-16,-19 19 0 0,2-17 0 0,0 17 0 15,0 0 0-15,-2 0 0 0,21 0 0 0,-2 0 0 0,-17 0 0 0,16 0 0 16,-16 17 0-16,-1-17 0 0,1 19 0 0,17-1 0 16,-17-18 0-16,35 17 0 0,-36-17 0 0,0 17 0 15,18-17 0-15,-17 17 0 0,17 2 0 0,0-19 1 16,0 0-1-16,1 0 1 0,0 0-1 0,-19 0 0 16,18 0 0-16,0 0 1 0,18 0 0 0,-36 0-1 0,18 0 1 15,1 0 0-15,16 0-1 0,-16 0 1 0,-1 0-1 16,17 0 1-16,-15 0 0 0,-2 0-1 15,0 0 1-15,-1 17 0 0,19-17-1 0,-17 0 0 0,17 0 1 16,-18 0 0-16,17 18-1 0,-16-18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30:48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18890 7956 169 0,'0'0'0'16,"0"0"1"-16,0 0 0 0,0 0 0 15,0 0 0-15,0 0 0 0,0 0 0 16,0 0 12-16,0 0 1 0,0 0 0 0,0 0 0 15,0 0-10-15,0 0 0 0,0 0 0 16,0 0 1-16,0 0 5 0,0 0 0 0,0 0-1 0,0 0 2 16,0 0-8-16,0 0 1 0,0 0 0 0,0 0 0 0,0 0 5 15,0 0 0-15,0 0 0 0,0 0 0 16,0 0-5-16,19 0 0 0,-19 0 0 0,17 0 0 0,-17 0 0 16,0 0 0-16,0 0 0 15,0 17 1-15,17-17-3 0,-17 0 1 0,0 0-1 0,18 0 1 16,-18 0-1-16,0 19 0 0,0-19 0 0,18 0 0 0,-18 0-1 15,18 0 0-15,-18 17 1 0,17-17-1 0,-17 0 0 16,17 18 1-16,2-18-1 0,-19 0 1 0,18 0-2 16,-18 0 2-16,17 0-1 0,0-18 0 0,1 18 0 15,0 0 0-15,0 0 0 0,-1 0 0 0,0 0 0 16,2-17 0-16,-2 17 0 0,1 0 0 0,-1 0 0 0,1 0 1 16,0 0-1-16,0 0 0 0,-18 0 0 0,17-19 0 15,-1 19 0-15,20 0 1 0,-36 0 1 0,18 0-1 16,-1 0 0-16,2 0-1 0,-2 0 1 0,1 0-1 15,-1 0 1-15,0 0 0 0,2 0 0 16,-19 0 0-16,35 0-1 0,-18 0 1 0,19 0-1 0,-19 0 0 16,1 0 1-16,0 0-1 0,0 0 1 0,-1 0-1 15,18 0 1-15,-16 0-1 0,-2 0 0 0,0 0 0 0,1 0 0 16,0 0 1-16,0-17-1 0,-18 17 0 16,17 0 1-16,0 0-1 0,2 0 0 0,-1 0 0 0,-1 0 0 15,0 0 1-15,-17 0-1 0,18 0 1 16,0 0 0-16,0 0-1 0,-2 0 1 0,-16 17-1 15,17-17 0-15,2 0 0 0,-2 0 0 0,-17 0 0 16,18 0 1-16,-1 0-1 0,1 0 0 0,0 0-1 16,0 0 1-16,-1 19 0 0,0-19 0 0,-17 0 0 0,19 0 0 15,-2 0-1-15,-17 0 1 0,18 0 0 16,-1 0-1-16,2 0 1 0,-2 0 0 0,1 0 0 0,-1 0 0 16,0 0 0-16,-17 0-1 0,19 0 1 0,-2 0 0 0,1 0 0 15,-1 0 0-15,2 0 0 0,-2 0 0 16,0 0-1-16,1 0 1 0,0 0 0 0,-18 0 0 0,18 0 1 0,-1 0 0 15,1 0-1-15,-1 0 1 0,2 0 0 0,-19 0-1 16,17 0 0-16,-1 0 1 0,2 0 0 0,0 0 1 16,0 0-1-16,-1 0 0 0,0 0 0 0,2 0-1 15,-19 0 1-15,18 0-1 0,-1 0 2 0,0 0-1 16,-17-19 0-16,18 19 1 0,0 0-2 0,-18 0 1 0,18-17-1 16,-1 17 1-16,0 0 0 0,-17 0 0 0,19 0 1 15,-2-17-1-15,1 17-1 0,-18 0 1 16,17-17-1-16,1 17 1 15,0 0 1-15,0-19-1 0,-1 19 1 0,0 0 0 0,2 0-1 0,-2 0-1 0,-17-17 1 16,18 17 0-16,-1 0 1 0,2 0-1 0,-2 0 1 16,1 0 0-16,-1 0-1 0,-17 0-1 0,17 0 1 15,2 17 0-15,-19-17 0 0,0 0 1 0</inkml:trace>
  <inkml:trace contextRef="#ctx0" brushRef="#br0" timeOffset="7653.071">16739 13972 279 0,'0'0'0'0,"0"0"6"16,0 0 0-16,0 0 0 16,0 0 1-16,0 0-4 0,0 0 0 0,0 0 0 15,0 0 1-15,0 0 11 0,0 0 1 0,0 0-1 16,0 0 1-16,0 0-12 0,0 0 0 0,0 0 1 16,0 0-1-16,0 0 2 0,0 0-1 0,0 0 1 15,0 0 0-15,0 0-4 0,0 0 1 0,36 0 0 16,-36 0 0-16,17 0 0 0,-1 0-1 0,-16 18 1 15,20-18 0-15,-20 18-2 0,16 0 1 0,-16-1 0 0,18 0 0 16,-18-17-1-16,17 19 0 0,-17-2 0 0,19 0 1 16,-19 1-1-16,17-1 0 0,-17-17 0 15,18 19 0-15,-1-2 0 0,-17-17 0 0,17 17 0 16,2 1-1-16,-2-18 1 0,-17 18 0 0,18-18-1 16,-1 18 1-16,2-18 0 0,-2 17 0 15,0 1-1-15,1-18 1 0,0 18 0 0,0-18 0 16,-1 17 0-16,1-17 0 0,18 18 0 0,-19-18 0 15,18 17 0-15,-17-17 0 0,0 0 0 0,-1 18 1 16,19-18 0-16,-18 18 0 0,16-18 0 0,2 18 0 16,-2-18-1-16,-17 0 0 0,19 0 1 0,-1 17-1 0,1-17 1 15,-1 0 0-15,1 0-1 0,-1 0 0 16,1 0 0-16,-19 0 1 0,18 0-1 0,1 0 0 0,-1 0 1 16,1 0-1-16,-2 0 0 0,20 0 0 0,-37 0 0 0,18 0 0 15,17 0 0-15,-34 0 0 0,18 0 0 16,-2 0 0-16,3 17 0 0,-3-17-1 15,2 0 1-15,-1 0 0 0,1 0 0 0,-1 19-1 0,0-19 1 0,1 17-1 16,-2-17 1-16,2 0 0 0,-1 0-1 0,1 0 1 16,16 17-1-16,-16-17 0 0,-2 18 1 0,2-18-1 15,-1 0 1-15,1 0-1 0,-1 19 0 0,1-19 1 16,-19 0-1-16,18 0 1 0,1 0 0 0,17 0-1 16,-18 0 1-16,0 0 0 0,-17 0-1 0,17 17 1 15,18-17-1-15,-18-17 1 0,-17 17 0 0,18 0 0 16,-3 0 0-16,-13 0 0 0,14 0-1 0,-17 0 1 0,19 0 0 15,-1 17-1-15,-18-17 1 0,2 0 0 16,16 0 0-16,-18 0-1 0,2 0 1 0,15 0-1 0,-16 0 1 16,0 0-1-16,17 0 1 0,-17 0 0 0,-1 0-1 15,19 0 0-15,-19 0 1 0,1 0-1 0,0-17 1 16,0 17-1-16,-1 0 1 0,0 0-1 0,2-19 0 16,-1 19 1-16,-1 0-1 0,-17-18 0 15,17 1 1-15,1 0-1 0,0-2 1 0,0 2-1 16,-18 0 0-16,16-19 1 0,1 18-1 0,2 1 0 15,-2-1 0-15,-17 18 1 0,18-35-1 0,-18 17 0 16,17 1 0-16,1-1 1 0,-18 0-1 0,18 18 0 0,-18-18 1 16,18 18-1-16,-18-17 0 0,17 17 0 0,-17-17 0 15,0 17 1-15,17 0-1 0,-17 0 1 0,0-19-1 16,0 19 1-16,19 0 0 0,-19 0 0 16,0 0 0-16,17 0 0 15,-17 0 1-15,0 0-1 0,0 0 1 0,0 0-1 0,0 0 0 16,0 0 0-16,0-17 0 0,18 17 1 0,-18-18 1 0,0 1-1 15,0 0 1-15,0-2-2 0,0 2 1 0,0 0-1 16,-18-1 1 0,18 0 1-16,0 0-1 0,0 18 1 0,0-17 0 0,0 17-1 0,0-18-1 0,0 18 1 15,0 0 0-15,0 0 1 0,-17 0 0 0,17 0 0 16,0 0 1-16,0 0-2 0,0 0 0 0,0 0 0 16,0 0 0-16,0 0 0 0,0 0 1 0</inkml:trace>
  <inkml:trace contextRef="#ctx0" brushRef="#br0" timeOffset="11334.158">10953 13725 266 0,'0'0'0'0,"0"35"6"0,0-16 0 0,0 15 0 0,19-16 0 16,-19 0-3-16,0-18 0 0,0 18 0 0,0-1 0 0,0 0 5 15,17 0 1-15,-17 2 0 0,0 16-1 16,18-17-4-16,-18 0 0 0,0 0-1 0,0-1 1 0,17 19 1 0,-17-19 0 15,17 0 0-15,-17 1 0 0,19 18-3 16,-19-19 1-16,17 0 0 0,-17 1 0 0,0 0-2 0,18 0 1 16,-18-1 0-16,16 1 0 0,-16 17-1 0,19-17 0 15,-19-1 0-15,17 1 1 0,0 0-1 0,1 0-1 16,-18-1 1-16,18-17 0 0,0 17 0 0,-1 2 0 16,1-2 0-16,-1-17-1 0,19 17 1 0,-19-17 0 0,19 0-1 15,-18 18 1-15,16-18-1 0,3 0 0 0,-3 0 1 16,2 0 0-16,16 19-1 0,-16-19 0 0,-1 0 1 15,1 0-1-15,-1-19 1 0,1 19-1 0,15 0 0 16,-15 0 1-16,-18 0-1 0,35 0 0 0,-18 0 1 16,1 0-1-16,16 0 0 0,-16 0 0 15,-1 19 1-15,18-19-1 0,-18 0 0 0,1 17 0 0,-2 0 1 16,20-17-1-16,-19 17 0 0,1-17 0 0,-3 18 0 0,3 0 1 16,-1 0-1-16,1-1 0 0,-1 1 0 0,18 0 1 15,-18-18-1-15,1 18 1 0,-1-1-1 0,18 0 0 16,-18 1 1-16,1-18 0 0,-1 18-1 15,18-18 1-15,-18 18 0 0,17-18-1 0,-16 17 1 0,-1-17-1 16,1 0 1-16,16 17 0 0,-16-17 1 0,16 0-1 16,2 0 0-16,-19 0-1 0,18 0 1 0,0 0 0 15,1 0 0-15,-19 0 0 0,18 0 0 0,-18-17 0 16,17 17-1-16,1 0 1 0,-18-17 0 0,0-1 0 0,18 18-1 16,-17-18 1-16,-1 18 0 0,1-18 0 15,-1 18 0-15,0-17 0 0,1 17 0 0,-2-17 0 0,2 17 0 16,-1 0 0-16,-17 0 0 0,18-18 1 0,-19 18-2 15,-1 0 2-15,20 0-2 0,-18-18 1 16,18 18 1-16,-19 18-1 0,18-18 0 0</inkml:trace>
  <inkml:trace contextRef="#ctx0" brushRef="#br0" timeOffset="12686.449">16121 8344 270 0,'0'0'0'0,"0"0"1"15,0 0 0-15,0 0 0 16,0 0 0-16,0 0 0 0,0 0 0 0,0 0 0 16,0 0 0-16,0 0 0 0,0 0 2 0,0 0-1 15,0 0 0-15,0 0-1 0,-17 36 1 0,17-19-1 16,0-17 1-16,0 18-1 0,0-18 0 0,0 17 1 0,0 2-1 15,0-1 0-15,0-1 0 0,-17 0 0 0,17 0 0 16,0 2 0-16,0-2 1 0,0 18-1 0,-18-35 1 16,18 19-1-16,0-2 0 0,0 0 0 0,0 19 0 15,0-18 1-15,0-1 0 0,18 1 0 16,-18-2-1-16,0 4 1 0,0-4-1 0,17 2 0 0,-17 0 1 16,17 0-2-16,2 0 1 0,-2-1 0 15,-17 0-1-15,18-17 1 0,-2 0-1 0,3 17 0 0,-19-17 2 16,17 0-1-16,0 0 0 0,1 0 0 15,0 0 0-15,0 0 0 0,-1 0-1 0,1 0 1 0,-1-17 1 16,2 17-1-16,-19 0 1 0,17 0-1 16,0-17 1-16,-17 17-1 0,18 0 0 0,-18 0 0 0,18 0 1 15,-18-17 0-15,18 17 0 0,-18 0 0 0,0 0 0 16,17-18-1-16,-17 18 0 0,0 0 1 0,17-18 0 0,-17 18 0 16,19 0 0-16,-19-18 0 0,0 18 0 15,0 0-1-15,18 0 0 0,-18-18 1 0,0 18 0 0,0 0 0 16,0-16 0-16,0 16 0 0,0 0 0 0,17 0-1 0,-17 0 1 15,0-20-1-15,0 20 1 16,0 0-1-16,0-16 1 0,0 16 0 0,0-18-1 0,0 18 0 0,0 0 0 16,0-17 0-16,0 17 1 0,0 0-1 15,0-18 1-15,0 18 0 0,0-18-1 0,0 18 0 16,0 0 0-16,0 0 1 0,0 0-1 0,0 0 1 16,0-18-1-16,0 18 0 0,0 0 0 15,0 0 0-15,0 0 0 0,0 0 0 0,0 0 0 16,0 0 1-16,0 0-1 0,0 18 0 0</inkml:trace>
  <inkml:trace contextRef="#ctx0" brushRef="#br0" timeOffset="13631.998">17091 8627 160 0,'0'0'0'0,"-17"0"13"16,0 0 0-16,17 0-1 16,-19 0 2-16,2 17-10 0,-1-17 0 0,1 0 0 15,-2 18 1-15,2-18 8 0,0 0 1 0,-1 18 0 16,1-18 0-16,17 0-10 0,-19 18 1 0,2-18-1 15,17 0 0-15,-18 17-2 0,2-17 0 0,16 0 0 0,-20 0 0 16,20 0-1-16,-16 18 0 0,16-18 1 0,0 0-1 16,0 0 0-16,-17 0 0 0,17 0 0 15,0 0 0 1,0 0 0-16,0 0 0 0,0 0 0 16,0 0 0-16,0 0 0 0,0 0 0 0,0 16-1 15,0 4 1-15,0-20-1 16,17 34 1-16,-17-16-1 0,16 18 1 0,-16-19-1 15,0 0 0-15,20 0 1 0,-20 2 0 16,16-19-1-16,-16 17 0 0,0 1 1 16,0-18 0-16,0 0 0 0,18 17 0 0,-18-17 0 0,0 19-1 15,0-19 1-15,0 0 0 0,0 17 2 16,0-17 0-16,0 0 0 0,0 17 0 0,0-17-2 16,0 18 1-16,17-18 0 0,-17 0 0 0,0 18 2 0,0-18-1 15,0 18 1-15,19-18 0 0,-19 0-2 16,0 17 0-16,0-17 0 0,0 18 0 0,17-18 3 0,-17 0-1 15,18 17 1-15,-18-17-1 0,17 19-1 0,0-2 0 0,-17-17-1 16,19 0 1-16,-19 0 2 0,17 17 1 0,-17-17 0 16,18 0 0-16,-18 18-3 0,17-18 0 0,2 0 0 15,-19 0 0-15,17 0 2 0,0 0 0 16,1 0 0-16,-18 0 0 0,18 0-3 0,0 0 1 0,-1 0 0 16,18 0 0-16,-16 0 1 0,15 0 0 0,2 0 0 15,-18 0 1-15,16 0-3 0,3-18 1 0,-20 18-1 16,18 0 1-16,1 0 1 0,-20-17 0 0,20 17 0 15,-1 0-1-15,-18 0 0 0,1 0-1 0,18-17 0 0,-19 17 1 16,19 0-1-16,-19-19 0 0,1 19 1 16,-1-17-1-16,2-1 0 0,-2 18-1 0,1-17 1 0,-1 17 0 15,0-18-1-15,2 18 0 0,-2-18 1 16,1 18-1-16,-1-18 0 0,2 18 0 0,-19 0 0 16,17-17 0-16,0 17 0 0,-17 0 0 0,18 0 1 0,0-17-1 15,0 17 0-15,-1 0-1 0,-17 0 1 0,18 0 0 16,-1 0 0-16,2 0 0 0,-2 0 0 0,-1 0-1 15,-16 0 1-15,18 0 0 0,0 0-1 0,-18 17 1 16,18-17 0-16,-1 17-1 0,0-17 1 0,2 0 0 16,-1 0-1-16,-18 0 1 0,17 0 0 0,0 0-1 0,-17-17 0 15,0 17 1-15,18-17-1 16,-18 17 1-16</inkml:trace>
  <inkml:trace contextRef="#ctx0" brushRef="#br0" timeOffset="14026.396">16386 9103 307 0,'0'0'0'0,"-17"18"0"15,-19-18 4-15,18 0 0 0,18 0-1 0,-17 0 1 16,17 0-1-16,-18 0-1 0,18-18 0 0,0 18 0 16,-18 0 3-16,18 0 0 0,0-17-1 0,0 17 1 15,0-18-3-15,0 18 1 0,0 0-1 0,0-18 1 16,0 0-1-16,0 18-1 0,0 0 1 0,0 0-1 15,0 0 1-15,0-17-1 0,0 17 0 0,0 0 0 0,0-17-1 16,18 17 1 0,-18-19-1-16,18 19 0 0,-18-17 0 0,17 17 0 15,1-18 0-15,-1 1 0 0,-17-2 0 0,19 2 0 0,-19 0 0 16,17 17 0-16,-17-17 0 0</inkml:trace>
  <inkml:trace contextRef="#ctx0" brushRef="#br0" timeOffset="19618.219">6931 13884 113 0,'0'0'0'0,"36"-17"1"15,-18 17 1-15,-1 0-1 16,1-18 1-16,-1 18-1 0,2-18 0 0,-2 18 0 16,0 0 1-16,19 0 0 0,-18-18 1 0,16 18-1 15,-15 0 1-15,16 0-1 0,-18-17 0 0,19 17-1 0,-2 0 1 16,2 0 2-16,-19 0-1 0,18 0 1 0,1 0 0 16,-1 0-2-16,1-17 0 0,-1 17 0 15,1 0 0-15,-1-19 5 0,-1 19 1 0,2-17-1 0,-18-1 0 16,18 18-4-16,-2-17 1 0,2 17-1 0,-1 0 1 0,0-18 0 15,1 18 1-15,-2 0-1 0,-16-18 1 16,17 18-2-16,1 0-1 0,-1 0 1 0,0-17-1 0,1 17 0 16,-2 0 0-16,2 0-1 0,-1 0 1 15,-17 0-1-15,18 0 0 0,-2 0 0 0,-15 0 0 0,16 0 1 0,1 0 0 16,-19 0-1-16,18 17 1 0,-18-17 0 16,19 0-1-16,-18 18 0 0,17-18 1 0,-18 0-1 0,18 18 1 15,1-18-1-15,-19 17 1 0,18-17-2 0,-16 0 2 16,15 0-1-16,-16 18 0 0,18-18 0 0,-19 17 1 15,19-17 0-15,-18 0-1 0,16 19 0 0,-16-19 1 0,0 0-1 16,17 0 0-16,-18 17 0 0,2-17 1 16,-2 0 0-16,18 0 0 0,-17 0-1 0,0 17 0 0,0-17 0 15,-1 0 1-15,19 0 0 0,-20 18 1 0,2-18 0 16,18 0 0 0,-19 0-2-16,1 0 1 0,-1 0 0 0,19 18 0 15,-19-18 1-15,1 0 0 0,18 0 0 0,-19 0 0 0,0 0-1 0,19 0 0 0,-18 0 0 16,-1 0 0-16,1 0 2 0,-1 0-1 0,2 0 1 15,-2 0 0-15,0 0-2 0,1 0 0 0,0 0 0 16,17 0 1-16,-18-18 0 0,20 18 1 0,-20 0-1 16,0 0 1-16,1 0-2 0,0-18 0 0,16 18 1 0,-17 18-1 15,19-18 0-15,-18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3:31:53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23689 5469 251 0,'0'0'0'0,"-53"-17"0"0,35 17 0 16,1-19 0-16,-2 19 0 0,-15-17 0 15,16-1 0-15,0 18 0 0,-17-17 0 0,17-2 1 0,1 2-1 16,-2 17 1-16,-15-17-1 0,16 17 1 16,-18 0 0-16,2 0-1 0,-3 0 1 0,20 0-1 0,-18 0 4 15,17 0 0-15,-16 0 1 0,17 0-1 16,-19 0-2-16,18 0 1 0,-17 17-1 0,-1-17 0 0,19 0 1 0,0 0 0 15,-19 17-1-15,18-17 1 0,-18 19-1 0,19-19 0 16,0 0-1-16,-18 17 1 0,16-17-1 0,2 18 1 16</inkml:trace>
  <inkml:trace contextRef="#ctx0" brushRef="#br0" timeOffset="484.607">22630 5469 254 0,'0'0'0'0,"-18"0"0"16,18 0 2-16,18 0 0 0,-18 0 0 15,17 0 0-15,-17 0-1 0,0 0 1 0,18 0-1 16,0 0 1-16,0 0 3 0,-1-17 1 0,19 17 0 15,-19 0 0-15,18 0-3 0,1-19 0 0,-1 19 0 16,-18 0 0-16,19 0 3 0,-1 0 1 0,1 0-1 16,-1 0 1-16,18 0-4 0,-18 0 0 0,17-17 0 15,-16 17 0-15,16 0 3 0,2 0 1 0,-19 0-1 16,35 0 0-16,-16 0-3 0,-1-18 0 0,-1 18 0 16,2 0 0-16,17 0 5 0,-18 0-1 0,17 0 0 0,0-17 1 15,-17 17-5-15,0 0 0 0,18 0 1 0,-18 0-1 16,17 0-2-16,-17 17 0 0,18-17-1 0,0 0 1 15,-18 0 0-15,17 0-1 0,-1 18 1 0,-15-18-1 16,16 0 3-16,1 17 0 0,0-17 0 0,0 19-1 16,0-19 0-16,-1 0 0 0,0 17 0 0,0-17 0 15,0-17 2-15,1 17 1 0,0 0 0 0,0 0 0 16,17 0-2-16,-17 0-1 0,-18 0 1 0,17-19 0 0,18 19 4 16,-17 0 0-16,-18 0 1 0,35-17-1 15,-17 17-4-15,-19 0 1 0,19 0-1 0,0-18 0 0,-2 18 5 0,2 0-1 16,-17 0 0-16,16-17 1 15,1 17-5-15,-19 0 1 0,19 0-1 0,0 0 1 0,-18 0 2 0,-2 0 1 16,20 0 0-16,-17-19 0 0,16 19-4 16,-16 0 0-16,-2 0 0 0,19 0 0 0,-18 0 3 0,0 0 0 15,-18 0 0-15,19 0 0 0,-2-17-3 16,0-1647 0-16,-16 3328 0 0,-1-1664 0 0,18 0 2 16,-18 0-1-16,1-17 1 0,16 17-1 0,-16 0-1 0,-18 0-1 15,16 0 1-15,2-17 0 0,-18 17 1 0,-1 0 1 0,2 0 0 16,-2 0 0-16,0 0-3 0,-17 0 1 0,18 0 0 15,-18 0-1-15,0 0 3 0,0 0-1 0,0 0 1 16</inkml:trace>
  <inkml:trace contextRef="#ctx0" brushRef="#br0" timeOffset="1640.908">25823 2646 442 0,'0'0'0'0,"0"36"0"15,0-19 17-15,-19 0 0 0,19 1 0 16,0 0 0-16,0 0-13 0,0 0 1 0,0-2-1 16,0 4 0-16,-17 14 8 0,17 1-1 0,0-17 0 15,0 17 0-15,0 1-7 0,0-1 1 0,-17-18-1 0,17 19 0 16,0-2 2-16,0 20-1 0,-18-19 1 15,18 1 0-15,-18 16-3 0,18-16 0 0,-18-2 0 0,18 20 0 16,-16-18-2-16,16 15 0 0,-17-15 0 0,17 17 0 16,-19 0-1-16,19 0 1 0,-17-1 0 0,-1 2 0 15,18-1-1-15,-17-1 1 0,17 2-1 0,-18-1 0 16,18 0 1-16,-18-1-1 0,18 1 0 0,-18 1 1 16,18-2-1-16,0 1 0 0,0 1 0 0,-17-3 1 15,17 3-1-15,0-1 1 0,0-1-1 0,0 2 0 0,0-1 0 16,0-18 1-16,0 35-1 0,0-17 0 0,0 1 0 15,0-2 0-15,0 1 1 0,0-18-1 0,0 18 0 0,0 1 0 16,17-3 1-16,-17 3-1 0,0-18 0 16,0 16 0-16,0 1 0 0,18 1 1 0,-18-2-1 0,0-16 1 15,0-2-1-15,0 20 1 16,18-19-1-16,-18 18 1 0,18-17-1 0,-18-2 0 0,0 20 1 0,0-20 0 16,0 2 0-16,0-1 0 0,0 19 0 0,0-20-1 15,0 20 1-15,0-37 0 0,0 19 1 0,0-2 0 0,0 1 0 16,-18 1 0-16,18-19-1 0,0 19 0 0,0-1 1 15,0-17-1-15,-18 18 2 0,18-19-1 0,-18 0 1 16,18 1-1-16,0 0-1 0,0 0 1 0,0-1 0 16,-17-17 0-16,0 17 0 0,17-17 1 0,0 19 1 15</inkml:trace>
  <inkml:trace contextRef="#ctx0" brushRef="#br0" timeOffset="3448.879">24041 3370 629 0,'0'0'0'0,"0"0"0"0,0 0 1 15,0 17-1 17,0 1-1-17,0-1 1-15,0 2 0 0,0-2-1 0,0 17 0 16,0-16 0-16,0 0 0 16,0 0 0-16,0 0 0 0,0-1 0 0,18 2 0 0,-18-2-1 0,0 0 0 15,0-17 0-15,18 36 0 0,-18-19 1 0,0 1-1 16,17-1 1-1,-17 19-1 1,0-19 1-16,17 1 0 0,-17-1-1 0,19 19 1 0,-1-18 0 0,-18-2 0 0,17 20 0 0,-17-18 0 0,17 0 0 0,1 18 1 0,-18-19-1 16,18 0 1-16,0 0-1 15,-1 19 1-15,0-18-1 0,2-1 1 0,-2 0-1 0,-17 2 1 0,18-2-1 16,-1 18 1-16,1-16-1 0,0-2 1 0,0 18 0 16,-1-16 0-16,-1-2-1 0,4 0 1 0,-4 18 0 15,2-16-1-15,-1-2 1 0,2 0 0 0,-2 0 0 16,1 2 0-16,-1-2 0 15,0 1 0-15,2 0 0 0,-2-2 0 0,1 3 0 0,-1-2 0 0,2 1 0 16,-2-1 0-16,0 2 0 0,1-2 0 0,0 1 0 16,0-1 0-16,17 2 0 15,-18-2 0-15,2 0 0 0,-2 1 1 0,0-1 1 0,1 2-1 0,0-2 0 16,17 0 0-16,-35 0 0 0,17-17 0 0,2 19 0 16,-1-2 1-16,-1 1 1 0,0 0 0 0,1 0 0 15,0 0-1-15,0-18-1 0,-2 16 1 0,-16 2 0 0,17-1 2 16,2 2 1-16,-19-2-1 0,17 1 1 15,1-1-3-15,-18 2 1 0,17-19-1 0,1 17 1 0,-18 0 1 16,18 1 1-16,-18 0 1 0,18 0-1 16,-18-1-3-16,17 0 1 0,0 0 0 15,-17 2-1-15,19-2 3 0,-2 1-1 0,1 0 0 0,-18 0 1 0,0 0-3 16,17-18 0-16,-17 17 1 0,19 0-1 0,-2-17 2 0,-17 17-1 16,18-17 0-16,-18 19 0 15,17-2-1-15,-17-17 0 0,0 0 0 0,17 18 0 0,2-18 0 0,-19 17 1 16,17-17-1-16,-17 19 1 0,18-19-2 0,-18 17 1 15,0-17-1-15,17 17 1 0,-17-17 0 0,0 0 0 0,19 18 1 16,-19-18-1-16,0 0-1 0,17 18 1 16,-17-18-1-16,0 0 1 0,0 18-1 0,0-18 1 0,0 0 0 15,17 0 0-15,-17 17-1 0,0-17 0 0,0 0 0 16,0 0 1-16,0 17-1 0,18-17 1 0,-18 0-1 16,0 0 1-16,0 0-1 0,0 0 0 0,0 0 0 15,0 0 0-15,0 0 1 0,0 0-1 0,0 0 1 16,0 17-1-16,0-17 0 0,0 0 0 0,0 0 0 15,0 0 0-15,0 0 1 0,18 19-1 0,-18-19 1 0,0 0 0 16,0 0-1-16,0 0 0 0,0 0 0 0,0 0 1 16,18 0-1-16,-18 0 0 0,0 0 0 0,0 0 1 15,0 0 0-15,0 0 0 16,0 0-1 0,0 0 1-16,0 0-1 0,0 0 0 0,0 0 0 0,0 0 0 15,0 0 0-15,0 0 0 0,17-19 0 0,-17 19 1 16,18-17-1-16,-18 17 0 0,0-17 0 15,17 17 0-15,-17-17 0 0,19 17 1 0,-19-18-1 16,17 18 0-16,-17-18 0 0,0 0 0 0,16 18 0 16,-16 0 0-16,18-17 1 0,-18 17-1 0,0 0 1 0,18-17-2 15,-18 17 1-15,0 0 0 0,18-19 0 0,-18 19 1 0,0-17-1 16,0 17 0-16,17 0 1 0,-17-18-1 16,17 18 0-16,-17 0 0 0,19-17 0 0,-1-2 0 0,-18 2 0 15,17 0 1-15,-17 17-1 0,17-35 0 0,1 35 0 16,-18-18 0-16,18 0 0 0,-18 0 0 0,18 1 0 15,-1-19 0-15,-17 19 0 0,17 0 0 0,2-1 0 0,-2-18 0 16,-17 19 0-16,18-19-1 0,-1 19 1 0,1-18 0 16,0-1 0-16,-18 18-1 0,18-16 1 15,-1 16 0-15,0-35-1 0,2 17 1 0,-2 19 0 0,-17-19-1 16,18 1 1-16,-1 1-1 0,2-2 1 16,-2 1-1-16,1-1 1 0,-1-18-1 0,-17 20 0 0,17-1 1 15,2-1-1-15,-2 2 1 0,1-2-1 0,-2 1 0 16,3-18 1-16,-2-1-1 0,-17 37 1 0,17-18-1 15,1-1 0-15,-18 1 1 0,18-1-1 0,0 2 0 0,-18 17 1 16,17-19-1-16,-17 0 1 0,18 0 0 16,-1 20-1-16,-17-19 0 0,19 16 1 0,-2-16-1 0,0 18 1 15,-17-2 0-15,18-15-1 0,0 16 1 0,0-18 0 16,-1 19 0-16,-17-17-1 0,17 15 1 0,2 2-1 16,-19-1 1-16,18 0 0 0,-1-18 0 0,-17 19 0 15,17 0 0-15,-17 0-1 0,18-2 1 0,0-16 0 16,-18 18-1-16,18-2 1 0,-18 2 0 0,17 0 0 15,0-1 0-15,-17 0-1 0,0 0 1 0,19 18-1 16,-19-17 1-16,17 17 0 0,-17-17 0 16,18 0-1-16,-18 17 1 0,0-19-1 0,0 19 1 0,17 0-1 0,-17-17 1 15,0 17 0 1,0-18-1-16,0 18 1 0,18 0-1 0,-18 0 1 0,0 0-1 16,0-18 1-16,0 18 0 0</inkml:trace>
  <inkml:trace contextRef="#ctx0" brushRef="#br0" timeOffset="6147.544">25893 8874 282 0,'0'0'0'0,"-18"-35"0"0,1 17 6 0,17 18 0 0,-17-18 0 16,17 0 0-16,0 2-3 0,0 16 0 0,0-20 0 15,-18 20 0-15,18-16 20 0,0-2 0 0,0 1 1 16,0-1-1-16,0 0-18 0,0 0-1 0,0 1 0 15,0 17 1-15,0-17 13 0,0 17 0 0,0 0 1 16,0 0-1-16,0-19-13 0,0 19-1 0,0 0 1 16,0 0-1-16,0 0 7 0,0 0 0 0,0 0 0 15,18 0 0-15,-18 19-7 0,17-19 0 0,0 17 0 16,-17 18 0-16,36 18 3 0,-18 1-1 0,-18-2 1 0,17 1 0 16,-17 0-4-16,0 18 0 0,17-19 0 0,-34 19 1 15,17-1-3-15,17 1 1 0,-34-1 0 0,17 1 0 16,0 0-1-16,0 0 0 0,-17 17 0 0,17-18 1 15,-18 1 0-15,18 0 0 0,-18-1 0 0,18 18 1 16,-18-36-2-16,1 19 0 0,0 0 1 0,17-1-1 16,-18 1 2-16,18 0-1 0,-19 0 1 0,19-1-1 15,-17 1 0-15,17-19-1 0,-17 18 1 0,17 1 0 0,-18 17 1 16,18-34-1-16,0 16 1 0,0 1 0 16,-18-1-1-16,18-17 0 0,-18 17-1 0,2 1 1 15,16-18 2-15,0 0 0 0,-17-1 0 0,17 2 0 0,0-1-2 16,-19-18 0-16,19 18 1 0,-17-18-1 0,17 18 2 0,0-36-1 15,-18 19 0-15,18 0 1 16,-17 0-2-16,17-2 0 0,0-17 0 0,-18 2 0 0,18 16 1 0,-18-18 0 16,18 0 0-1,-18 2 0-15,18-2-2 0,0 1 1 0,-17-1 0 0</inkml:trace>
  <inkml:trace contextRef="#ctx0" brushRef="#br0" timeOffset="6683.927">24148 10585 446 0,'0'0'0'0,"0"0"16"15,0-17 1-15,0 17 0 0,0-18 0 0,17 0-12 16,-17 18-1-16,0-18 1 0,17 18-1 0,1-18 16 16,-18 18 0-16,18-16 0 0,0 16 1 0,16-18-17 0,-15 0 1 15,16 18-1-15,0-18 1 0,1 18 3 16,17 0 1-16,-19 0 0 0,19 0 0 0,-1 0-6 0,2 0 1 16,16 0 0-16,-16 0 0 0,17 0-1 0,17 0 0 15,-17 0 0-15,33 0 0 0,-16 0-1 0,0 0 0 16,19-17 0-16,-1 17 1 0,0-18-3 0,-17 0 2 15,15 18-2-15,2-18 2 0,-17 18-2 0,17-17 1 0,-18 17 0 16,0-17 0-16,-17 17-1 0,-2 0 1 0,2-18 0 16,0 36-1-16,0-18 1 0,-18 0 0 15,-1 0-1-15,2 17 1 0,-1-17-1 0,-18 0 1 0,0 17-1 16,18-17 1-16,-17 18-1 0,-2-18 1 0,-17 0-1 16,2 0 1-16,-2 0-1 0,1 0 1 0</inkml:trace>
  <inkml:trace contextRef="#ctx0" brushRef="#br0" timeOffset="7792.05">24800 8803 433 0,'0'0'0'0,"0"0"13"15,0 0-1-15,0 0 1 16,0 0 0-16,0 0-9 0,0 0 0 0,0 0 1 15,0 0-1-15,0 0 10 0,0 0 0 0,17 36 0 0,-17-36 1 16,0 18-11-16,0-1 0 0,0 17 0 0,0 2 1 16,0-1-1-16,0 1 0 0,0-1 0 0,0 18 0 15,0-18-2-15,0 1 0 0,0-1 1 0,0 1-1 16,0 17-1-16,19-19 0 0,-19 1-1 0,17 18 1 16,-17-17 0-16,0-1-1 0,17 1 1 0,-17 16-1 15,18-16 0-15,-18-1 0 0,0 1 0 0,18-2 1 16,0-16-1-16,-18 18 0 0,0-18 0 0,17 16 0 0,0-15 0 0,-17 15 0 15,19-16 0-15,-1 18 1 0,-1-19-1 16,-17 0 0-16,17 1 0 0,-17 18 0 0,18-2 0 0,0-15 0 16,0 15 0-16,-2-16 0 0,1 0 0 0,2 0 0 15,-2 0 0 1,1-1 0-16,-1 0 0 0,1 2 0 0,0-19 0 0,0 17 0 0,-1-17 0 16,0 17 0-16,2-17 0 0,16 18 0 0,-18-18 0 0,19 0 0 15,-18 18 0-15,16-18 0 0,-15 0 0 0,16 18 0 16,1-18 0-16,-19 0 0 0,18 0 0 0,-17 0 0 0,17 0 1 15,0 0-1-15,-16 0 0 0,14 0 0 0,-15 0 1 16,18 0-1-16,-19 0 0 0,19 0 1 0,-18-18 0 16,-1 18-1-16,0 0 0 0,19 0 1 0,-18 0-1 15,-1 0 1-15,0 0 0 0,19 0 0 0,-18 0 0 16,-1 0 0-16,19 0 0 0,-18 0 0 0,-1 0 0 16,19 0 0-16,-19-18-1 0,1 18 1 0,18 0 0 15,-19 0 0-15,1 0 0 0,-1-18-1 16,19 18 1-16,-19-17 0 0,1 17-1 0,-2 0 1 0,3-17 0 15,-2 17 0-15,0-19-1 0,1 19 1 0,0-17 0 16,0 17-1-16,-1 0 1 0,1 0 0 0,-1-17 0 16,-17 17 0-16,19-18 0 0,-2 0-1 0,0 18 1 0,1-18 0 15,0 18 0-15,0-18 0 0,-1 1 0 0,0 17 0 16,2-17-1-16,-1-2 1 0,-1 2 0 0,18 0 0 0,-17-1 0 16,0 0 0-16,-1 0-1 0,0-16 2 15,2 16-2-15,-2 0 1 0,-17 0-1 0,18-16 1 0,-1 15 0 16,1 2 1-16,0 0-1 0,0-20 0 15,-18 20 0-15,17-18 0 0,-1-1 0 0,4 19 0 0,-20-18 0 16,16 17 0-16,2-17 0 0,-18 0 1 0,17-1-1 16,2 19 0-16,-2-19 0 0,-17 1 0 0,18 18 0 0,-18-2 0 15,17-16 1-15,-17 1-1 0,17-2 0 16,-17 19 0-16,19-19 0 0,-19 1 0 0,17 18 0 0,-17-19 0 16,18 1 0-16,-1-1 0 0,-17 18 0 0,19-16 0 15,-19 15 0-15,17-16 0 0,-17 18-1 0,0-2 2 16,17 2-2-16,1-17 1 0,-18 16 0 0,18 0 0 0,-18 0 0 15,0 0 0-15,18 2-1 0,-18-4 1 0,17 20 0 16,-17-16 0-16,0-2 0 0,18 18-1 16,-18-17 1-16,0-1-1 0,0 18 1 0,0 0 0 0,17 0 0 15,-17-18 0-15,0 18 0 0,0 0 0 0,0 0 0 16,0 0 0-16,19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7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arlesdeluvio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unsplash.com/s/photos/measur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heriho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accurat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9A4D-DEE8-4C3C-8783-10C6B553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a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D6C94-69E4-4D3A-9648-EB4E7CC42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error = </a:t>
                </a:r>
                <a:r>
                  <a:rPr lang="en-US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test['outcome'] – </a:t>
                </a:r>
                <a:r>
                  <a:rPr lang="en-US" dirty="0" err="1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preds</a:t>
                </a:r>
                <a:br>
                  <a:rPr lang="en-US" dirty="0">
                    <a:latin typeface="Consolas" panose="020B0609020204030204" pitchFamily="49" charset="0"/>
                  </a:rPr>
                </a:br>
                <a:r>
                  <a:rPr lang="en-US" dirty="0" err="1">
                    <a:latin typeface="Consolas" panose="020B0609020204030204" pitchFamily="49" charset="0"/>
                  </a:rPr>
                  <a:t>rmse</a:t>
                </a:r>
                <a:r>
                  <a:rPr lang="en-US" dirty="0">
                    <a:latin typeface="Consolas" panose="020B0609020204030204" pitchFamily="49" charset="0"/>
                  </a:rPr>
                  <a:t> = </a:t>
                </a:r>
                <a:r>
                  <a:rPr lang="en-US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np.sqrt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np.mean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error * error</a:t>
                </a:r>
                <a:r>
                  <a:rPr lang="en-US" dirty="0">
                    <a:latin typeface="Consolas" panose="020B0609020204030204" pitchFamily="49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D6C94-69E4-4D3A-9648-EB4E7CC42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70797F-0DBB-41D7-9F78-11D2A9D4BC12}"/>
                  </a:ext>
                </a:extLst>
              </p14:cNvPr>
              <p14:cNvContentPartPr/>
              <p14:nvPr/>
            </p14:nvContentPartPr>
            <p14:xfrm>
              <a:off x="2495160" y="2838960"/>
              <a:ext cx="5144400" cy="250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70797F-0DBB-41D7-9F78-11D2A9D4B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5800" y="2829600"/>
                <a:ext cx="5163120" cy="25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2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5E2-5C7D-40BE-8A54-C8190C7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RMSE?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B6F89-6B3C-423E-A247-425604293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Gives higher weight to large errors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Continuous and differentiable</a:t>
                </a:r>
              </a:p>
              <a:p>
                <a:pPr lvl="1"/>
                <a:r>
                  <a:rPr lang="en-US" dirty="0"/>
                  <a:t>Absolute value is not differentiable at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B6F89-6B3C-423E-A247-425604293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1A3A36-8E37-423D-BBF4-95CC24877B59}"/>
                  </a:ext>
                </a:extLst>
              </p14:cNvPr>
              <p14:cNvContentPartPr/>
              <p14:nvPr/>
            </p14:nvContentPartPr>
            <p14:xfrm>
              <a:off x="8140320" y="952560"/>
              <a:ext cx="1981800" cy="341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1A3A36-8E37-423D-BBF4-95CC24877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0960" y="943200"/>
                <a:ext cx="2000520" cy="34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80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B73D-87C7-4757-B080-569274A4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A9DE-CB5E-493C-B639-006B220A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 and RMSE are both in original outcome variable’s units</a:t>
            </a:r>
          </a:p>
          <a:p>
            <a:r>
              <a:rPr lang="en-US" dirty="0"/>
              <a:t>“Good enough” depends on application</a:t>
            </a:r>
          </a:p>
          <a:p>
            <a:pPr lvl="1"/>
            <a:r>
              <a:rPr lang="en-US" dirty="0"/>
              <a:t>What’s needed?</a:t>
            </a:r>
          </a:p>
          <a:p>
            <a:pPr lvl="1"/>
            <a:r>
              <a:rPr lang="en-US" dirty="0"/>
              <a:t>What’s the “noise floor” (minimum possible error)?</a:t>
            </a:r>
          </a:p>
          <a:p>
            <a:r>
              <a:rPr lang="en-US" dirty="0"/>
              <a:t>Can compare error of multiple models on equivalent test data</a:t>
            </a:r>
          </a:p>
        </p:txBody>
      </p:sp>
    </p:spTree>
    <p:extLst>
      <p:ext uri="{BB962C8B-B14F-4D97-AF65-F5344CB8AC3E}">
        <p14:creationId xmlns:p14="http://schemas.microsoft.com/office/powerpoint/2010/main" val="307549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measure a predictor’s accuracy by comparing predictions to test data that wasn’t seen in the training process.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Charles </a:t>
            </a:r>
            <a:r>
              <a:rPr lang="en-US" i="1" dirty="0" err="1">
                <a:hlinkClick r:id="rId3"/>
              </a:rPr>
              <a:t>Deluvio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F287E-0741-4A2F-A2C0-D8F009D638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5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Compute the accuracy of a regression’s predictions</a:t>
            </a:r>
          </a:p>
          <a:p>
            <a:r>
              <a:rPr lang="en-US" dirty="0"/>
              <a:t>Understand the benefits of RMSE over MAE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Sheri Hooley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A1E51-9770-4405-9EC8-AEFDA2AEB8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3953" y="0"/>
            <a:ext cx="5158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2B3-8AC1-44F1-8944-DC24C3E4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Inference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027D5-CF8F-4BD5-865F-6796C5B5DC9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7637" y="1823267"/>
            <a:ext cx="1725106" cy="17244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11A02-125F-4191-B7CB-283581AAE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258" y="1824446"/>
            <a:ext cx="1722121" cy="1722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6DED2-916E-48D4-9F23-67ABF94FDD31}"/>
              </a:ext>
            </a:extLst>
          </p:cNvPr>
          <p:cNvSpPr txBox="1"/>
          <p:nvPr/>
        </p:nvSpPr>
        <p:spPr>
          <a:xfrm>
            <a:off x="838201" y="3665913"/>
            <a:ext cx="5146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Prediction</a:t>
            </a:r>
            <a:r>
              <a:rPr lang="en-US" sz="2400" dirty="0"/>
              <a:t> tries to predict the future with the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01E99-1F10-4F5F-BDC3-EDCED881DEFB}"/>
              </a:ext>
            </a:extLst>
          </p:cNvPr>
          <p:cNvSpPr txBox="1"/>
          <p:nvPr/>
        </p:nvSpPr>
        <p:spPr>
          <a:xfrm>
            <a:off x="6206837" y="3665912"/>
            <a:ext cx="5146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Inference</a:t>
            </a:r>
            <a:r>
              <a:rPr lang="en-US" sz="2400" dirty="0"/>
              <a:t> uses the model’s structure and parameters to learn.</a:t>
            </a:r>
          </a:p>
        </p:txBody>
      </p:sp>
    </p:spTree>
    <p:extLst>
      <p:ext uri="{BB962C8B-B14F-4D97-AF65-F5344CB8AC3E}">
        <p14:creationId xmlns:p14="http://schemas.microsoft.com/office/powerpoint/2010/main" val="105938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23D2-4862-44FF-B146-854F8D2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</a:t>
            </a:r>
          </a:p>
        </p:txBody>
      </p:sp>
      <p:sp>
        <p:nvSpPr>
          <p:cNvPr id="8" name="Arrow: Left-Right-Up 7">
            <a:extLst>
              <a:ext uri="{FF2B5EF4-FFF2-40B4-BE49-F238E27FC236}">
                <a16:creationId xmlns:a16="http://schemas.microsoft.com/office/drawing/2014/main" id="{25DC056E-EDAF-479E-B0BB-B3229B70EE24}"/>
              </a:ext>
            </a:extLst>
          </p:cNvPr>
          <p:cNvSpPr/>
          <p:nvPr/>
        </p:nvSpPr>
        <p:spPr>
          <a:xfrm rot="10800000">
            <a:off x="1899456" y="2601879"/>
            <a:ext cx="5041669" cy="2012376"/>
          </a:xfrm>
          <a:prstGeom prst="leftRightUpArrow">
            <a:avLst>
              <a:gd name="adj1" fmla="val 12608"/>
              <a:gd name="adj2" fmla="val 18638"/>
              <a:gd name="adj3" fmla="val 19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0D317B5-533C-4B2E-99B1-0ED56FF8729B}"/>
              </a:ext>
            </a:extLst>
          </p:cNvPr>
          <p:cNvSpPr/>
          <p:nvPr/>
        </p:nvSpPr>
        <p:spPr>
          <a:xfrm>
            <a:off x="838200" y="1961803"/>
            <a:ext cx="1458884" cy="17581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5B4901C4-B62A-4395-B42E-2FA55C356241}"/>
              </a:ext>
            </a:extLst>
          </p:cNvPr>
          <p:cNvSpPr/>
          <p:nvPr/>
        </p:nvSpPr>
        <p:spPr>
          <a:xfrm>
            <a:off x="6774873" y="2568632"/>
            <a:ext cx="1891145" cy="7897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0DB164F-C77A-4D54-BEAB-052C259CD3D9}"/>
              </a:ext>
            </a:extLst>
          </p:cNvPr>
          <p:cNvSpPr/>
          <p:nvPr/>
        </p:nvSpPr>
        <p:spPr>
          <a:xfrm>
            <a:off x="3474717" y="4647503"/>
            <a:ext cx="1891145" cy="7897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14CADE1-F501-47C2-ACB1-A65D17EC993A}"/>
              </a:ext>
            </a:extLst>
          </p:cNvPr>
          <p:cNvSpPr/>
          <p:nvPr/>
        </p:nvSpPr>
        <p:spPr>
          <a:xfrm>
            <a:off x="6826140" y="4684910"/>
            <a:ext cx="1562793" cy="7148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ECACF-972A-4F05-B56F-05231866B37D}"/>
              </a:ext>
            </a:extLst>
          </p:cNvPr>
          <p:cNvSpPr txBox="1"/>
          <p:nvPr/>
        </p:nvSpPr>
        <p:spPr>
          <a:xfrm>
            <a:off x="3923607" y="2497978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C54E0C-09E6-410C-ABD0-127760AAE914}"/>
              </a:ext>
            </a:extLst>
          </p:cNvPr>
          <p:cNvSpPr/>
          <p:nvPr/>
        </p:nvSpPr>
        <p:spPr>
          <a:xfrm>
            <a:off x="7294418" y="3358341"/>
            <a:ext cx="544484" cy="1326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A42384F-A26B-47C4-9050-33A1646E1F24}"/>
              </a:ext>
            </a:extLst>
          </p:cNvPr>
          <p:cNvSpPr/>
          <p:nvPr/>
        </p:nvSpPr>
        <p:spPr>
          <a:xfrm>
            <a:off x="5191298" y="4813757"/>
            <a:ext cx="163484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049CC-A707-4B9A-9DFE-0E3CB120F423}"/>
              </a:ext>
            </a:extLst>
          </p:cNvPr>
          <p:cNvSpPr txBox="1"/>
          <p:nvPr/>
        </p:nvSpPr>
        <p:spPr>
          <a:xfrm>
            <a:off x="838199" y="5437211"/>
            <a:ext cx="7636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Split </a:t>
            </a:r>
            <a:r>
              <a:rPr lang="en-US" sz="2800" b="1" dirty="0"/>
              <a:t>before</a:t>
            </a:r>
            <a:r>
              <a:rPr lang="en-US" sz="2800" dirty="0"/>
              <a:t> exploratory analysis of features.</a:t>
            </a:r>
          </a:p>
          <a:p>
            <a:r>
              <a:rPr lang="en-US" sz="2800" b="1" dirty="0"/>
              <a:t>Supervised</a:t>
            </a:r>
            <a:r>
              <a:rPr lang="en-US" sz="2800" dirty="0"/>
              <a:t> learning – we have thing to predict</a:t>
            </a:r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ECFF02-5D21-4AEB-9B2C-1B7C3EA849EE}"/>
                  </a:ext>
                </a:extLst>
              </p14:cNvPr>
              <p14:cNvContentPartPr/>
              <p14:nvPr/>
            </p14:nvContentPartPr>
            <p14:xfrm>
              <a:off x="4628880" y="2273760"/>
              <a:ext cx="4483440" cy="222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ECFF02-5D21-4AEB-9B2C-1B7C3EA849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9520" y="2264400"/>
                <a:ext cx="4502160" cy="22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161-6D54-4782-B5D5-0DE6E3B4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0551-C1AD-476A-AD35-7BC32A6B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test sample: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test = </a:t>
            </a:r>
            <a:r>
              <a:rPr lang="en-US" dirty="0" err="1">
                <a:latin typeface="Consolas" panose="020B0609020204030204" pitchFamily="49" charset="0"/>
              </a:rPr>
              <a:t>predictable.sample</a:t>
            </a:r>
            <a:r>
              <a:rPr lang="en-US" dirty="0">
                <a:latin typeface="Consolas" panose="020B0609020204030204" pitchFamily="49" charset="0"/>
              </a:rPr>
              <a:t>(frac=0.2)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 other data for training: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train_mask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pd.Series</a:t>
            </a:r>
            <a:r>
              <a:rPr lang="en-US" dirty="0">
                <a:latin typeface="Consolas" panose="020B0609020204030204" pitchFamily="49" charset="0"/>
              </a:rPr>
              <a:t>(True, index=</a:t>
            </a:r>
            <a:r>
              <a:rPr lang="en-US" dirty="0" err="1">
                <a:latin typeface="Consolas" panose="020B0609020204030204" pitchFamily="49" charset="0"/>
              </a:rPr>
              <a:t>predictable.index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train_mask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test.index</a:t>
            </a:r>
            <a:r>
              <a:rPr lang="en-US" dirty="0">
                <a:latin typeface="Consolas" panose="020B0609020204030204" pitchFamily="49" charset="0"/>
              </a:rPr>
              <a:t>] = False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train = predictable[</a:t>
            </a:r>
            <a:r>
              <a:rPr lang="en-US" dirty="0" err="1">
                <a:latin typeface="Consolas" panose="020B0609020204030204" pitchFamily="49" charset="0"/>
              </a:rPr>
              <a:t>train_mask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1468E4-7380-4530-A23A-7A72383F7129}"/>
                  </a:ext>
                </a:extLst>
              </p14:cNvPr>
              <p14:cNvContentPartPr/>
              <p14:nvPr/>
            </p14:nvContentPartPr>
            <p14:xfrm>
              <a:off x="367920" y="1206360"/>
              <a:ext cx="9779760" cy="433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1468E4-7380-4530-A23A-7A72383F7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60" y="1197000"/>
                <a:ext cx="9798480" cy="43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20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8B9-8871-4B7C-87BC-7DD1FED4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AC9D-D498-4EB0-9951-29BECD3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model on </a:t>
            </a:r>
            <a:r>
              <a:rPr lang="en-US" dirty="0">
                <a:latin typeface="Consolas" panose="020B0609020204030204" pitchFamily="49" charset="0"/>
              </a:rPr>
              <a:t>train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fit’s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predict</a:t>
            </a:r>
            <a:r>
              <a:rPr lang="en-US" dirty="0"/>
              <a:t> method on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test</a:t>
            </a:r>
            <a:b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</a:rPr>
              <a:t>preds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</a:rPr>
              <a:t>pfit.predict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(test)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predictions to test outcomes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FFDFF4-1523-4525-A4A1-E872794BFC50}"/>
                  </a:ext>
                </a:extLst>
              </p14:cNvPr>
              <p14:cNvContentPartPr/>
              <p14:nvPr/>
            </p14:nvContentPartPr>
            <p14:xfrm>
              <a:off x="5981760" y="348840"/>
              <a:ext cx="5600880" cy="134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FFDFF4-1523-4525-A4A1-E872794BFC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2400" y="339480"/>
                <a:ext cx="5619600" cy="13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65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8FD4-87D3-4A7E-9C99-96980B7B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3F10E-B38D-4A12-9C31-A98C6280C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absolute values of errors</a:t>
                </a:r>
              </a:p>
              <a:p>
                <a:r>
                  <a:rPr lang="en-US" dirty="0"/>
                  <a:t>Compute the mean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not mean error?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3F10E-B38D-4A12-9C31-A98C6280C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20FFBA-D76D-4B78-8C49-19147A30DB70}"/>
                  </a:ext>
                </a:extLst>
              </p14:cNvPr>
              <p14:cNvContentPartPr/>
              <p14:nvPr/>
            </p14:nvContentPartPr>
            <p14:xfrm>
              <a:off x="5619600" y="3683880"/>
              <a:ext cx="2019960" cy="98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20FFBA-D76D-4B78-8C49-19147A30D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0240" y="3674520"/>
                <a:ext cx="2038680" cy="10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64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AB91-59B7-4A81-8B8E-6C773EF0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A6693-9DE0-4CF9-B281-C188F5E7B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Square individual errors</a:t>
                </a:r>
              </a:p>
              <a:p>
                <a:r>
                  <a:rPr lang="en-US" dirty="0"/>
                  <a:t>Compute mean, then square root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A6693-9DE0-4CF9-B281-C188F5E7B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8620FB-DF47-4AFC-8CC0-530928F47DBE}"/>
                  </a:ext>
                </a:extLst>
              </p14:cNvPr>
              <p14:cNvContentPartPr/>
              <p14:nvPr/>
            </p14:nvContentPartPr>
            <p14:xfrm>
              <a:off x="5511600" y="3029400"/>
              <a:ext cx="2604240" cy="14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8620FB-DF47-4AFC-8CC0-530928F47D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240" y="3020040"/>
                <a:ext cx="2622960" cy="14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48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15799</TotalTime>
  <Words>329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Consolas</vt:lpstr>
      <vt:lpstr>Arial</vt:lpstr>
      <vt:lpstr>Calibri</vt:lpstr>
      <vt:lpstr>Oswald</vt:lpstr>
      <vt:lpstr>Lato</vt:lpstr>
      <vt:lpstr>Cambria Math</vt:lpstr>
      <vt:lpstr>Office Theme</vt:lpstr>
      <vt:lpstr>CS 533 INTRO TO DATA SCIENCE</vt:lpstr>
      <vt:lpstr>PREDICTION ACCURACY</vt:lpstr>
      <vt:lpstr>Learning Outcomes</vt:lpstr>
      <vt:lpstr>Prediction and Inference</vt:lpstr>
      <vt:lpstr>Train-Test</vt:lpstr>
      <vt:lpstr>Train-Test</vt:lpstr>
      <vt:lpstr>Evaluate</vt:lpstr>
      <vt:lpstr>Mean Absolute Error</vt:lpstr>
      <vt:lpstr>Root Mean Squared Error</vt:lpstr>
      <vt:lpstr>Translating a Formula</vt:lpstr>
      <vt:lpstr>Why RMSE?</vt:lpstr>
      <vt:lpstr>Interpreting Prediction Accuracy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2020-10-10T23:34:27Z</dcterms:modified>
</cp:coreProperties>
</file>