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Oswald" pitchFamily="2" charset="0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BB7B0950-73F3-4E48-87F5-418DFDFF8199}"/>
    <pc:docChg chg="addSld delSld modSld">
      <pc:chgData name="" userId="495979f9a431ddb0" providerId="LiveId" clId="{BB7B0950-73F3-4E48-87F5-418DFDFF8199}" dt="2020-09-14T02:36:19.952" v="1" actId="2696"/>
      <pc:docMkLst>
        <pc:docMk/>
      </pc:docMkLst>
      <pc:sldChg chg="del">
        <pc:chgData name="" userId="495979f9a431ddb0" providerId="LiveId" clId="{BB7B0950-73F3-4E48-87F5-418DFDFF8199}" dt="2020-09-14T02:36:19.952" v="1" actId="2696"/>
        <pc:sldMkLst>
          <pc:docMk/>
          <pc:sldMk cId="2259799457" sldId="256"/>
        </pc:sldMkLst>
      </pc:sldChg>
      <pc:sldChg chg="add">
        <pc:chgData name="" userId="495979f9a431ddb0" providerId="LiveId" clId="{BB7B0950-73F3-4E48-87F5-418DFDFF8199}" dt="2020-09-14T02:36:18.426" v="0"/>
        <pc:sldMkLst>
          <pc:docMk/>
          <pc:sldMk cId="16168461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F010-6C17-499D-95C1-11C8BF1B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B17B-3EA9-4AC3-B8B9-0BE739F1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syllabus</a:t>
            </a:r>
          </a:p>
          <a:p>
            <a:r>
              <a:rPr lang="en-US" dirty="0"/>
              <a:t>Keep up on videos and readings</a:t>
            </a:r>
          </a:p>
          <a:p>
            <a:pPr lvl="1"/>
            <a:r>
              <a:rPr lang="en-US" dirty="0"/>
              <a:t>The first week will be available before class!</a:t>
            </a:r>
          </a:p>
          <a:p>
            <a:pPr lvl="1"/>
            <a:r>
              <a:rPr lang="en-US" dirty="0"/>
              <a:t>Peek ahead on last year if you want</a:t>
            </a:r>
          </a:p>
          <a:p>
            <a:pPr lvl="1"/>
            <a:r>
              <a:rPr lang="en-US" dirty="0"/>
              <a:t>Thursday will have quizzes!</a:t>
            </a:r>
          </a:p>
          <a:p>
            <a:r>
              <a:rPr lang="en-US" dirty="0"/>
              <a:t>Use video features</a:t>
            </a:r>
          </a:p>
          <a:p>
            <a:pPr lvl="1"/>
            <a:r>
              <a:rPr lang="en-US" dirty="0"/>
              <a:t>Downloading</a:t>
            </a:r>
          </a:p>
          <a:p>
            <a:pPr lvl="1"/>
            <a:r>
              <a:rPr lang="en-US" dirty="0"/>
              <a:t>Change playback pace</a:t>
            </a:r>
          </a:p>
          <a:p>
            <a:r>
              <a:rPr lang="en-US" dirty="0"/>
              <a:t>Start assignments early</a:t>
            </a:r>
          </a:p>
        </p:txBody>
      </p:sp>
    </p:spTree>
    <p:extLst>
      <p:ext uri="{BB962C8B-B14F-4D97-AF65-F5344CB8AC3E}">
        <p14:creationId xmlns:p14="http://schemas.microsoft.com/office/powerpoint/2010/main" val="25546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iseState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9347A"/>
      </a:accent1>
      <a:accent2>
        <a:srgbClr val="F1632A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007DC3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Lato</vt:lpstr>
      <vt:lpstr>Oswald</vt:lpstr>
      <vt:lpstr>Arial</vt:lpstr>
      <vt:lpstr>Office Theme</vt:lpstr>
      <vt:lpstr>CS 533 INTRO TO DATA SCIENCE</vt:lpstr>
      <vt:lpstr>Tips for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107</cp:revision>
  <dcterms:created xsi:type="dcterms:W3CDTF">2020-03-17T14:53:53Z</dcterms:created>
  <dcterms:modified xsi:type="dcterms:W3CDTF">2021-07-28T20:01:42Z</dcterms:modified>
</cp:coreProperties>
</file>