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72" r:id="rId7"/>
    <p:sldId id="271" r:id="rId8"/>
    <p:sldId id="270" r:id="rId9"/>
    <p:sldId id="269" r:id="rId10"/>
    <p:sldId id="26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48E75-78C6-406B-B7B6-084C2817A772}" v="18" dt="2020-08-26T18:49:24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9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22E996A-919C-423F-9D02-53F6046AF1A6}"/>
    <pc:docChg chg="modSld">
      <pc:chgData name="" userId="495979f9a431ddb0" providerId="LiveId" clId="{122E996A-919C-423F-9D02-53F6046AF1A6}" dt="2020-08-26T18:03:30.567" v="52" actId="1076"/>
      <pc:docMkLst>
        <pc:docMk/>
      </pc:docMkLst>
      <pc:sldChg chg="modSp">
        <pc:chgData name="" userId="495979f9a431ddb0" providerId="LiveId" clId="{122E996A-919C-423F-9D02-53F6046AF1A6}" dt="2020-08-26T18:02:31.803" v="16" actId="20577"/>
        <pc:sldMkLst>
          <pc:docMk/>
          <pc:sldMk cId="4233108098" sldId="257"/>
        </pc:sldMkLst>
        <pc:spChg chg="mod">
          <ac:chgData name="" userId="495979f9a431ddb0" providerId="LiveId" clId="{122E996A-919C-423F-9D02-53F6046AF1A6}" dt="2020-08-26T18:02:31.803" v="16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modSp">
        <pc:chgData name="" userId="495979f9a431ddb0" providerId="LiveId" clId="{122E996A-919C-423F-9D02-53F6046AF1A6}" dt="2020-08-26T18:03:30.567" v="52" actId="1076"/>
        <pc:sldMkLst>
          <pc:docMk/>
          <pc:sldMk cId="3577211943" sldId="258"/>
        </pc:sldMkLst>
        <pc:spChg chg="mod">
          <ac:chgData name="" userId="495979f9a431ddb0" providerId="LiveId" clId="{122E996A-919C-423F-9D02-53F6046AF1A6}" dt="2020-08-26T18:02:54.207" v="50" actId="20577"/>
          <ac:spMkLst>
            <pc:docMk/>
            <pc:sldMk cId="3577211943" sldId="258"/>
            <ac:spMk id="8" creationId="{7D2C9FD9-6243-4952-ABA6-E5D86D00A124}"/>
          </ac:spMkLst>
        </pc:spChg>
        <pc:picChg chg="mod">
          <ac:chgData name="" userId="495979f9a431ddb0" providerId="LiveId" clId="{122E996A-919C-423F-9D02-53F6046AF1A6}" dt="2020-08-26T18:03:30.567" v="52" actId="1076"/>
          <ac:picMkLst>
            <pc:docMk/>
            <pc:sldMk cId="3577211943" sldId="258"/>
            <ac:picMk id="4" creationId="{B82521DD-FDA4-42DB-AD8C-6C3D8F60302C}"/>
          </ac:picMkLst>
        </pc:picChg>
      </pc:sldChg>
    </pc:docChg>
  </pc:docChgLst>
  <pc:docChgLst>
    <pc:chgData name="Michael Ekstrand" userId="495979f9a431ddb0" providerId="LiveId" clId="{42E48E75-78C6-406B-B7B6-084C2817A772}"/>
    <pc:docChg chg="undo custSel delSld modSld">
      <pc:chgData name="Michael Ekstrand" userId="495979f9a431ddb0" providerId="LiveId" clId="{42E48E75-78C6-406B-B7B6-084C2817A772}" dt="2020-08-26T18:51:09.699" v="334" actId="2696"/>
      <pc:docMkLst>
        <pc:docMk/>
      </pc:docMkLst>
      <pc:sldChg chg="modSp">
        <pc:chgData name="Michael Ekstrand" userId="495979f9a431ddb0" providerId="LiveId" clId="{42E48E75-78C6-406B-B7B6-084C2817A772}" dt="2020-08-26T18:18:23.846" v="21" actId="20577"/>
        <pc:sldMkLst>
          <pc:docMk/>
          <pc:sldMk cId="3577211943" sldId="258"/>
        </pc:sldMkLst>
        <pc:spChg chg="mod">
          <ac:chgData name="Michael Ekstrand" userId="495979f9a431ddb0" providerId="LiveId" clId="{42E48E75-78C6-406B-B7B6-084C2817A772}" dt="2020-08-26T18:15:37.980" v="6" actId="20577"/>
          <ac:spMkLst>
            <pc:docMk/>
            <pc:sldMk cId="3577211943" sldId="258"/>
            <ac:spMk id="7" creationId="{66FD0E96-13A0-4867-B224-E632518A915E}"/>
          </ac:spMkLst>
        </pc:spChg>
        <pc:spChg chg="mod">
          <ac:chgData name="Michael Ekstrand" userId="495979f9a431ddb0" providerId="LiveId" clId="{42E48E75-78C6-406B-B7B6-084C2817A772}" dt="2020-08-26T18:18:23.846" v="21" actId="20577"/>
          <ac:spMkLst>
            <pc:docMk/>
            <pc:sldMk cId="3577211943" sldId="258"/>
            <ac:spMk id="8" creationId="{7D2C9FD9-6243-4952-ABA6-E5D86D00A124}"/>
          </ac:spMkLst>
        </pc:spChg>
      </pc:sldChg>
      <pc:sldChg chg="delSp modSp">
        <pc:chgData name="Michael Ekstrand" userId="495979f9a431ddb0" providerId="LiveId" clId="{42E48E75-78C6-406B-B7B6-084C2817A772}" dt="2020-08-26T18:27:29.720" v="69" actId="14"/>
        <pc:sldMkLst>
          <pc:docMk/>
          <pc:sldMk cId="3181003936" sldId="260"/>
        </pc:sldMkLst>
        <pc:spChg chg="mod">
          <ac:chgData name="Michael Ekstrand" userId="495979f9a431ddb0" providerId="LiveId" clId="{42E48E75-78C6-406B-B7B6-084C2817A772}" dt="2020-08-26T18:26:52.062" v="36" actId="20577"/>
          <ac:spMkLst>
            <pc:docMk/>
            <pc:sldMk cId="3181003936" sldId="260"/>
            <ac:spMk id="2" creationId="{06D78002-FFF8-4AAA-95E8-447B05211A8E}"/>
          </ac:spMkLst>
        </pc:spChg>
        <pc:spChg chg="mod">
          <ac:chgData name="Michael Ekstrand" userId="495979f9a431ddb0" providerId="LiveId" clId="{42E48E75-78C6-406B-B7B6-084C2817A772}" dt="2020-08-26T18:27:29.720" v="69" actId="14"/>
          <ac:spMkLst>
            <pc:docMk/>
            <pc:sldMk cId="3181003936" sldId="260"/>
            <ac:spMk id="3" creationId="{25173F79-5FEB-4121-81FA-F8A06396CD53}"/>
          </ac:spMkLst>
        </pc:spChg>
        <pc:inkChg chg="del">
          <ac:chgData name="Michael Ekstrand" userId="495979f9a431ddb0" providerId="LiveId" clId="{42E48E75-78C6-406B-B7B6-084C2817A772}" dt="2020-08-26T18:19:32.097" v="23"/>
          <ac:inkMkLst>
            <pc:docMk/>
            <pc:sldMk cId="3181003936" sldId="260"/>
            <ac:inkMk id="4" creationId="{F37D7D41-5D56-42D5-B4F9-6A5BF554D7AE}"/>
          </ac:inkMkLst>
        </pc:inkChg>
      </pc:sldChg>
      <pc:sldChg chg="addSp delSp modSp">
        <pc:chgData name="Michael Ekstrand" userId="495979f9a431ddb0" providerId="LiveId" clId="{42E48E75-78C6-406B-B7B6-084C2817A772}" dt="2020-08-26T18:50:36.302" v="328" actId="20577"/>
        <pc:sldMkLst>
          <pc:docMk/>
          <pc:sldMk cId="4162650772" sldId="261"/>
        </pc:sldMkLst>
        <pc:spChg chg="mod">
          <ac:chgData name="Michael Ekstrand" userId="495979f9a431ddb0" providerId="LiveId" clId="{42E48E75-78C6-406B-B7B6-084C2817A772}" dt="2020-08-26T18:50:36.302" v="328" actId="20577"/>
          <ac:spMkLst>
            <pc:docMk/>
            <pc:sldMk cId="4162650772" sldId="261"/>
            <ac:spMk id="2" creationId="{3DD8DA54-11E8-4EA8-97C7-571B83699A47}"/>
          </ac:spMkLst>
        </pc:spChg>
        <pc:spChg chg="del mod">
          <ac:chgData name="Michael Ekstrand" userId="495979f9a431ddb0" providerId="LiveId" clId="{42E48E75-78C6-406B-B7B6-084C2817A772}" dt="2020-08-26T18:45:55.423" v="199"/>
          <ac:spMkLst>
            <pc:docMk/>
            <pc:sldMk cId="4162650772" sldId="261"/>
            <ac:spMk id="3" creationId="{AD07E306-5AA1-40E7-AA3F-CBE4D49375C7}"/>
          </ac:spMkLst>
        </pc:spChg>
        <pc:spChg chg="add mod">
          <ac:chgData name="Michael Ekstrand" userId="495979f9a431ddb0" providerId="LiveId" clId="{42E48E75-78C6-406B-B7B6-084C2817A772}" dt="2020-08-26T18:50:20.468" v="272" actId="1076"/>
          <ac:spMkLst>
            <pc:docMk/>
            <pc:sldMk cId="4162650772" sldId="261"/>
            <ac:spMk id="5" creationId="{51CDCA29-83FF-4092-B497-F01405C13E13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6" creationId="{850DE953-B1F2-4EAB-91C4-BFC4BDFEC0C2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7" creationId="{4BEB183F-70C8-4584-AA8E-C4848C99142D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8" creationId="{E519BFCB-CD83-4C14-BE1E-9293ADA595C0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9" creationId="{FE8C2CF5-C2D5-4B68-B972-5AD0A95A492C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0" creationId="{A23277DE-17BC-4B4F-B61E-D77C435727E2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1" creationId="{ED802AE1-6459-4CD8-840F-59A6C994B17D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2" creationId="{B0F19F26-AEC8-4A6E-B751-2D22247011BC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3" creationId="{A6E7E94B-D5FC-4381-9C3F-FCC6767A1148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4" creationId="{E1C34437-3935-43BA-B0F3-E10B283AC777}"/>
          </ac:spMkLst>
        </pc:spChg>
        <pc:spChg chg="add mod">
          <ac:chgData name="Michael Ekstrand" userId="495979f9a431ddb0" providerId="LiveId" clId="{42E48E75-78C6-406B-B7B6-084C2817A772}" dt="2020-08-26T18:50:02.619" v="271" actId="13822"/>
          <ac:spMkLst>
            <pc:docMk/>
            <pc:sldMk cId="4162650772" sldId="261"/>
            <ac:spMk id="15" creationId="{DE9C7141-B59D-4BED-AB9E-D6AAB5F52D0D}"/>
          </ac:spMkLst>
        </pc:spChg>
        <pc:inkChg chg="del">
          <ac:chgData name="Michael Ekstrand" userId="495979f9a431ddb0" providerId="LiveId" clId="{42E48E75-78C6-406B-B7B6-084C2817A772}" dt="2020-08-26T18:19:32.097" v="23"/>
          <ac:inkMkLst>
            <pc:docMk/>
            <pc:sldMk cId="4162650772" sldId="261"/>
            <ac:inkMk id="4" creationId="{8623A40B-6B39-4DC9-891B-A0C14C28AF1C}"/>
          </ac:inkMkLst>
        </pc:inkChg>
      </pc:sldChg>
      <pc:sldChg chg="modSp del">
        <pc:chgData name="Michael Ekstrand" userId="495979f9a431ddb0" providerId="LiveId" clId="{42E48E75-78C6-406B-B7B6-084C2817A772}" dt="2020-08-26T18:51:09.550" v="329" actId="2696"/>
        <pc:sldMkLst>
          <pc:docMk/>
          <pc:sldMk cId="3412305390" sldId="262"/>
        </pc:sldMkLst>
        <pc:spChg chg="mod">
          <ac:chgData name="Michael Ekstrand" userId="495979f9a431ddb0" providerId="LiveId" clId="{42E48E75-78C6-406B-B7B6-084C2817A772}" dt="2020-08-26T18:47:07.435" v="239" actId="27636"/>
          <ac:spMkLst>
            <pc:docMk/>
            <pc:sldMk cId="3412305390" sldId="262"/>
            <ac:spMk id="3" creationId="{6716A443-75C2-4253-9A41-E2691CDDE7FA}"/>
          </ac:spMkLst>
        </pc:spChg>
      </pc:sldChg>
      <pc:sldChg chg="del">
        <pc:chgData name="Michael Ekstrand" userId="495979f9a431ddb0" providerId="LiveId" clId="{42E48E75-78C6-406B-B7B6-084C2817A772}" dt="2020-08-26T18:51:09.609" v="330" actId="2696"/>
        <pc:sldMkLst>
          <pc:docMk/>
          <pc:sldMk cId="4275746245" sldId="263"/>
        </pc:sldMkLst>
      </pc:sldChg>
      <pc:sldChg chg="delSp del">
        <pc:chgData name="Michael Ekstrand" userId="495979f9a431ddb0" providerId="LiveId" clId="{42E48E75-78C6-406B-B7B6-084C2817A772}" dt="2020-08-26T18:51:09.642" v="331" actId="2696"/>
        <pc:sldMkLst>
          <pc:docMk/>
          <pc:sldMk cId="3915844561" sldId="264"/>
        </pc:sldMkLst>
        <pc:inkChg chg="del">
          <ac:chgData name="Michael Ekstrand" userId="495979f9a431ddb0" providerId="LiveId" clId="{42E48E75-78C6-406B-B7B6-084C2817A772}" dt="2020-08-26T18:19:32.097" v="23"/>
          <ac:inkMkLst>
            <pc:docMk/>
            <pc:sldMk cId="3915844561" sldId="264"/>
            <ac:inkMk id="4" creationId="{56901A8B-D215-4CFA-8809-1A7AC6E451C3}"/>
          </ac:inkMkLst>
        </pc:inkChg>
      </pc:sldChg>
      <pc:sldChg chg="del">
        <pc:chgData name="Michael Ekstrand" userId="495979f9a431ddb0" providerId="LiveId" clId="{42E48E75-78C6-406B-B7B6-084C2817A772}" dt="2020-08-26T18:51:09.679" v="333" actId="2696"/>
        <pc:sldMkLst>
          <pc:docMk/>
          <pc:sldMk cId="3598562766" sldId="265"/>
        </pc:sldMkLst>
      </pc:sldChg>
      <pc:sldChg chg="del">
        <pc:chgData name="Michael Ekstrand" userId="495979f9a431ddb0" providerId="LiveId" clId="{42E48E75-78C6-406B-B7B6-084C2817A772}" dt="2020-08-26T18:51:09.662" v="332" actId="2696"/>
        <pc:sldMkLst>
          <pc:docMk/>
          <pc:sldMk cId="3046219050" sldId="266"/>
        </pc:sldMkLst>
      </pc:sldChg>
      <pc:sldChg chg="del">
        <pc:chgData name="Michael Ekstrand" userId="495979f9a431ddb0" providerId="LiveId" clId="{42E48E75-78C6-406B-B7B6-084C2817A772}" dt="2020-08-26T18:51:09.699" v="334" actId="2696"/>
        <pc:sldMkLst>
          <pc:docMk/>
          <pc:sldMk cId="3270337042" sldId="269"/>
        </pc:sldMkLst>
      </pc:sldChg>
    </pc:docChg>
  </pc:docChgLst>
  <pc:docChgLst>
    <pc:chgData userId="495979f9a431ddb0" providerId="LiveId" clId="{106683C9-CB57-46AA-AA9D-99B5E914198C}"/>
    <pc:docChg chg="undo custSel addSld delSld modSld sldOrd">
      <pc:chgData name="" userId="495979f9a431ddb0" providerId="LiveId" clId="{106683C9-CB57-46AA-AA9D-99B5E914198C}" dt="2020-08-27T03:51:55.669" v="1435" actId="962"/>
      <pc:docMkLst>
        <pc:docMk/>
      </pc:docMkLst>
      <pc:sldChg chg="addSp delSp modSp">
        <pc:chgData name="" userId="495979f9a431ddb0" providerId="LiveId" clId="{106683C9-CB57-46AA-AA9D-99B5E914198C}" dt="2020-08-27T03:51:55.669" v="1435" actId="962"/>
        <pc:sldMkLst>
          <pc:docMk/>
          <pc:sldMk cId="3577211943" sldId="258"/>
        </pc:sldMkLst>
        <pc:spChg chg="mod">
          <ac:chgData name="" userId="495979f9a431ddb0" providerId="LiveId" clId="{106683C9-CB57-46AA-AA9D-99B5E914198C}" dt="2020-08-26T20:40:57.559" v="947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106683C9-CB57-46AA-AA9D-99B5E914198C}" dt="2020-08-26T20:41:38.708" v="954" actId="27636"/>
          <ac:spMkLst>
            <pc:docMk/>
            <pc:sldMk cId="3577211943" sldId="258"/>
            <ac:spMk id="8" creationId="{7D2C9FD9-6243-4952-ABA6-E5D86D00A124}"/>
          </ac:spMkLst>
        </pc:spChg>
        <pc:picChg chg="add mod modCrop">
          <ac:chgData name="" userId="495979f9a431ddb0" providerId="LiveId" clId="{106683C9-CB57-46AA-AA9D-99B5E914198C}" dt="2020-08-27T03:51:55.669" v="1435" actId="962"/>
          <ac:picMkLst>
            <pc:docMk/>
            <pc:sldMk cId="3577211943" sldId="258"/>
            <ac:picMk id="3" creationId="{843B8822-1ED0-4861-8BC5-1275FDC60F6A}"/>
          </ac:picMkLst>
        </pc:picChg>
        <pc:picChg chg="del">
          <ac:chgData name="" userId="495979f9a431ddb0" providerId="LiveId" clId="{106683C9-CB57-46AA-AA9D-99B5E914198C}" dt="2020-08-26T20:40:52.286" v="945" actId="478"/>
          <ac:picMkLst>
            <pc:docMk/>
            <pc:sldMk cId="3577211943" sldId="258"/>
            <ac:picMk id="4" creationId="{B82521DD-FDA4-42DB-AD8C-6C3D8F60302C}"/>
          </ac:picMkLst>
        </pc:picChg>
      </pc:sldChg>
      <pc:sldChg chg="modSp">
        <pc:chgData name="" userId="495979f9a431ddb0" providerId="LiveId" clId="{106683C9-CB57-46AA-AA9D-99B5E914198C}" dt="2020-08-26T19:52:53.438" v="299" actId="20577"/>
        <pc:sldMkLst>
          <pc:docMk/>
          <pc:sldMk cId="4162650772" sldId="261"/>
        </pc:sldMkLst>
        <pc:spChg chg="mod">
          <ac:chgData name="" userId="495979f9a431ddb0" providerId="LiveId" clId="{106683C9-CB57-46AA-AA9D-99B5E914198C}" dt="2020-08-26T19:52:53.438" v="299" actId="20577"/>
          <ac:spMkLst>
            <pc:docMk/>
            <pc:sldMk cId="4162650772" sldId="261"/>
            <ac:spMk id="10" creationId="{A23277DE-17BC-4B4F-B61E-D77C435727E2}"/>
          </ac:spMkLst>
        </pc:spChg>
      </pc:sldChg>
      <pc:sldChg chg="addSp delSp modSp add del">
        <pc:chgData name="" userId="495979f9a431ddb0" providerId="LiveId" clId="{106683C9-CB57-46AA-AA9D-99B5E914198C}" dt="2020-08-27T03:51:37.013" v="1320" actId="962"/>
        <pc:sldMkLst>
          <pc:docMk/>
          <pc:sldMk cId="2018791873" sldId="268"/>
        </pc:sldMkLst>
        <pc:spChg chg="mod">
          <ac:chgData name="" userId="495979f9a431ddb0" providerId="LiveId" clId="{106683C9-CB57-46AA-AA9D-99B5E914198C}" dt="2020-08-26T20:43:38.133" v="964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106683C9-CB57-46AA-AA9D-99B5E914198C}" dt="2020-08-26T20:44:44.320" v="1226" actId="20577"/>
          <ac:spMkLst>
            <pc:docMk/>
            <pc:sldMk cId="2018791873" sldId="268"/>
            <ac:spMk id="8" creationId="{7D2C9FD9-6243-4952-ABA6-E5D86D00A124}"/>
          </ac:spMkLst>
        </pc:spChg>
        <pc:picChg chg="add mod modCrop">
          <ac:chgData name="" userId="495979f9a431ddb0" providerId="LiveId" clId="{106683C9-CB57-46AA-AA9D-99B5E914198C}" dt="2020-08-27T03:51:37.013" v="1320" actId="962"/>
          <ac:picMkLst>
            <pc:docMk/>
            <pc:sldMk cId="2018791873" sldId="268"/>
            <ac:picMk id="4" creationId="{0B6B883D-4E4E-4ADD-81DE-83EC88B7CE0B}"/>
          </ac:picMkLst>
        </pc:picChg>
        <pc:picChg chg="del">
          <ac:chgData name="" userId="495979f9a431ddb0" providerId="LiveId" clId="{106683C9-CB57-46AA-AA9D-99B5E914198C}" dt="2020-08-26T20:43:06.704" v="955" actId="478"/>
          <ac:picMkLst>
            <pc:docMk/>
            <pc:sldMk cId="2018791873" sldId="268"/>
            <ac:picMk id="1026" creationId="{B75414CE-57DE-42E2-956D-99A813478F91}"/>
          </ac:picMkLst>
        </pc:picChg>
      </pc:sldChg>
      <pc:sldChg chg="addSp delSp modSp add">
        <pc:chgData name="" userId="495979f9a431ddb0" providerId="LiveId" clId="{106683C9-CB57-46AA-AA9D-99B5E914198C}" dt="2020-08-26T20:46:04.804" v="1316" actId="20577"/>
        <pc:sldMkLst>
          <pc:docMk/>
          <pc:sldMk cId="3186896356" sldId="269"/>
        </pc:sldMkLst>
        <pc:spChg chg="mod">
          <ac:chgData name="" userId="495979f9a431ddb0" providerId="LiveId" clId="{106683C9-CB57-46AA-AA9D-99B5E914198C}" dt="2020-08-26T19:48:32.903" v="43" actId="20577"/>
          <ac:spMkLst>
            <pc:docMk/>
            <pc:sldMk cId="3186896356" sldId="269"/>
            <ac:spMk id="2" creationId="{21585801-78A9-4E3E-80B7-A1A2B5D8E88C}"/>
          </ac:spMkLst>
        </pc:spChg>
        <pc:spChg chg="add del mod">
          <ac:chgData name="" userId="495979f9a431ddb0" providerId="LiveId" clId="{106683C9-CB57-46AA-AA9D-99B5E914198C}" dt="2020-08-26T19:48:41.850" v="45"/>
          <ac:spMkLst>
            <pc:docMk/>
            <pc:sldMk cId="3186896356" sldId="269"/>
            <ac:spMk id="3" creationId="{C1C6630B-4D25-489E-A327-2C63834FC5C9}"/>
          </ac:spMkLst>
        </pc:spChg>
        <pc:spChg chg="add mod">
          <ac:chgData name="" userId="495979f9a431ddb0" providerId="LiveId" clId="{106683C9-CB57-46AA-AA9D-99B5E914198C}" dt="2020-08-26T20:46:04.804" v="1316" actId="20577"/>
          <ac:spMkLst>
            <pc:docMk/>
            <pc:sldMk cId="3186896356" sldId="269"/>
            <ac:spMk id="4" creationId="{4AE80E75-99DB-48E2-8F3F-9AD9125F68DB}"/>
          </ac:spMkLst>
        </pc:spChg>
      </pc:sldChg>
      <pc:sldChg chg="addSp modSp add">
        <pc:chgData name="" userId="495979f9a431ddb0" providerId="LiveId" clId="{106683C9-CB57-46AA-AA9D-99B5E914198C}" dt="2020-08-26T20:16:03.481" v="671" actId="20577"/>
        <pc:sldMkLst>
          <pc:docMk/>
          <pc:sldMk cId="2248741691" sldId="270"/>
        </pc:sldMkLst>
        <pc:spChg chg="mod">
          <ac:chgData name="" userId="495979f9a431ddb0" providerId="LiveId" clId="{106683C9-CB57-46AA-AA9D-99B5E914198C}" dt="2020-08-26T19:52:40.763" v="285" actId="20577"/>
          <ac:spMkLst>
            <pc:docMk/>
            <pc:sldMk cId="2248741691" sldId="270"/>
            <ac:spMk id="2" creationId="{E27B4EE7-FE1A-4902-9996-7D23E53D734D}"/>
          </ac:spMkLst>
        </pc:spChg>
        <pc:spChg chg="add mod">
          <ac:chgData name="" userId="495979f9a431ddb0" providerId="LiveId" clId="{106683C9-CB57-46AA-AA9D-99B5E914198C}" dt="2020-08-26T20:16:03.481" v="671" actId="20577"/>
          <ac:spMkLst>
            <pc:docMk/>
            <pc:sldMk cId="2248741691" sldId="270"/>
            <ac:spMk id="3" creationId="{2B043261-36F1-40C1-891C-173F6A465EF8}"/>
          </ac:spMkLst>
        </pc:spChg>
      </pc:sldChg>
      <pc:sldChg chg="addSp modSp add ord">
        <pc:chgData name="" userId="495979f9a431ddb0" providerId="LiveId" clId="{106683C9-CB57-46AA-AA9D-99B5E914198C}" dt="2020-08-26T20:35:03.643" v="886"/>
        <pc:sldMkLst>
          <pc:docMk/>
          <pc:sldMk cId="3714955371" sldId="271"/>
        </pc:sldMkLst>
        <pc:spChg chg="mod">
          <ac:chgData name="" userId="495979f9a431ddb0" providerId="LiveId" clId="{106683C9-CB57-46AA-AA9D-99B5E914198C}" dt="2020-08-26T20:17:04.897" v="681" actId="20577"/>
          <ac:spMkLst>
            <pc:docMk/>
            <pc:sldMk cId="3714955371" sldId="271"/>
            <ac:spMk id="2" creationId="{22EC3050-73D4-4D3C-9F80-A8948FD6CBB0}"/>
          </ac:spMkLst>
        </pc:spChg>
        <pc:spChg chg="add mod">
          <ac:chgData name="" userId="495979f9a431ddb0" providerId="LiveId" clId="{106683C9-CB57-46AA-AA9D-99B5E914198C}" dt="2020-08-26T20:19:13.366" v="860" actId="20577"/>
          <ac:spMkLst>
            <pc:docMk/>
            <pc:sldMk cId="3714955371" sldId="271"/>
            <ac:spMk id="3" creationId="{1F4F8E45-C688-4C93-AECD-0F80156C06AF}"/>
          </ac:spMkLst>
        </pc:spChg>
      </pc:sldChg>
      <pc:sldChg chg="addSp delSp modSp add">
        <pc:chgData name="" userId="495979f9a431ddb0" providerId="LiveId" clId="{106683C9-CB57-46AA-AA9D-99B5E914198C}" dt="2020-08-27T03:51:50.515" v="1434" actId="962"/>
        <pc:sldMkLst>
          <pc:docMk/>
          <pc:sldMk cId="660146318" sldId="272"/>
        </pc:sldMkLst>
        <pc:spChg chg="del">
          <ac:chgData name="" userId="495979f9a431ddb0" providerId="LiveId" clId="{106683C9-CB57-46AA-AA9D-99B5E914198C}" dt="2020-08-26T20:34:24.035" v="868"/>
          <ac:spMkLst>
            <pc:docMk/>
            <pc:sldMk cId="660146318" sldId="272"/>
            <ac:spMk id="2" creationId="{D6BC0A7B-5F42-4B3B-9E1A-8B9775E51BF6}"/>
          </ac:spMkLst>
        </pc:spChg>
        <pc:spChg chg="del">
          <ac:chgData name="" userId="495979f9a431ddb0" providerId="LiveId" clId="{106683C9-CB57-46AA-AA9D-99B5E914198C}" dt="2020-08-26T20:34:24.035" v="868"/>
          <ac:spMkLst>
            <pc:docMk/>
            <pc:sldMk cId="660146318" sldId="272"/>
            <ac:spMk id="3" creationId="{DCFEB1B6-A0A2-4EEE-8882-1979D5BF8137}"/>
          </ac:spMkLst>
        </pc:spChg>
        <pc:spChg chg="add del mod">
          <ac:chgData name="" userId="495979f9a431ddb0" providerId="LiveId" clId="{106683C9-CB57-46AA-AA9D-99B5E914198C}" dt="2020-08-26T20:34:32.964" v="869"/>
          <ac:spMkLst>
            <pc:docMk/>
            <pc:sldMk cId="660146318" sldId="272"/>
            <ac:spMk id="4" creationId="{77F3519A-60A4-4112-86E6-221AE949BC82}"/>
          </ac:spMkLst>
        </pc:spChg>
        <pc:spChg chg="add del mod">
          <ac:chgData name="" userId="495979f9a431ddb0" providerId="LiveId" clId="{106683C9-CB57-46AA-AA9D-99B5E914198C}" dt="2020-08-26T20:34:32.964" v="869"/>
          <ac:spMkLst>
            <pc:docMk/>
            <pc:sldMk cId="660146318" sldId="272"/>
            <ac:spMk id="5" creationId="{8C3C2670-E7A9-4AD6-9EFF-AA2BCF9BE1CA}"/>
          </ac:spMkLst>
        </pc:spChg>
        <pc:spChg chg="add del mod">
          <ac:chgData name="" userId="495979f9a431ddb0" providerId="LiveId" clId="{106683C9-CB57-46AA-AA9D-99B5E914198C}" dt="2020-08-26T20:34:32.964" v="869"/>
          <ac:spMkLst>
            <pc:docMk/>
            <pc:sldMk cId="660146318" sldId="272"/>
            <ac:spMk id="6" creationId="{7C891047-9097-4268-A898-D0DF09F995E5}"/>
          </ac:spMkLst>
        </pc:spChg>
        <pc:spChg chg="add mod">
          <ac:chgData name="" userId="495979f9a431ddb0" providerId="LiveId" clId="{106683C9-CB57-46AA-AA9D-99B5E914198C}" dt="2020-08-26T20:38:14.921" v="929" actId="20577"/>
          <ac:spMkLst>
            <pc:docMk/>
            <pc:sldMk cId="660146318" sldId="272"/>
            <ac:spMk id="7" creationId="{FC94FA1F-9F03-440F-BC6F-4B1174ECC3B9}"/>
          </ac:spMkLst>
        </pc:spChg>
        <pc:spChg chg="add mod">
          <ac:chgData name="" userId="495979f9a431ddb0" providerId="LiveId" clId="{106683C9-CB57-46AA-AA9D-99B5E914198C}" dt="2020-08-26T20:34:35.438" v="875" actId="20577"/>
          <ac:spMkLst>
            <pc:docMk/>
            <pc:sldMk cId="660146318" sldId="272"/>
            <ac:spMk id="8" creationId="{80FA5FE6-33FE-4952-A533-4209BBB60DF2}"/>
          </ac:spMkLst>
        </pc:spChg>
        <pc:spChg chg="add del mod">
          <ac:chgData name="" userId="495979f9a431ddb0" providerId="LiveId" clId="{106683C9-CB57-46AA-AA9D-99B5E914198C}" dt="2020-08-26T20:34:46.445" v="884"/>
          <ac:spMkLst>
            <pc:docMk/>
            <pc:sldMk cId="660146318" sldId="272"/>
            <ac:spMk id="9" creationId="{28267BB2-DE4D-407E-8FBA-4C83034A669F}"/>
          </ac:spMkLst>
        </pc:spChg>
        <pc:spChg chg="add mod">
          <ac:chgData name="" userId="495979f9a431ddb0" providerId="LiveId" clId="{106683C9-CB57-46AA-AA9D-99B5E914198C}" dt="2020-08-26T20:34:37.359" v="883" actId="20577"/>
          <ac:spMkLst>
            <pc:docMk/>
            <pc:sldMk cId="660146318" sldId="272"/>
            <ac:spMk id="10" creationId="{0AC1B358-905B-49B9-BA0D-D49B51466D50}"/>
          </ac:spMkLst>
        </pc:spChg>
        <pc:spChg chg="add del mod">
          <ac:chgData name="" userId="495979f9a431ddb0" providerId="LiveId" clId="{106683C9-CB57-46AA-AA9D-99B5E914198C}" dt="2020-08-26T20:34:53.023" v="885"/>
          <ac:spMkLst>
            <pc:docMk/>
            <pc:sldMk cId="660146318" sldId="272"/>
            <ac:spMk id="11" creationId="{41E7C8BB-9E6D-4C8D-B124-2B3658216898}"/>
          </ac:spMkLst>
        </pc:spChg>
        <pc:spChg chg="add mod">
          <ac:chgData name="" userId="495979f9a431ddb0" providerId="LiveId" clId="{106683C9-CB57-46AA-AA9D-99B5E914198C}" dt="2020-08-26T20:39:37.894" v="944" actId="114"/>
          <ac:spMkLst>
            <pc:docMk/>
            <pc:sldMk cId="660146318" sldId="272"/>
            <ac:spMk id="16" creationId="{68A4C6E6-3C80-422F-ACB4-FC21E5828C79}"/>
          </ac:spMkLst>
        </pc:spChg>
        <pc:spChg chg="add mod">
          <ac:chgData name="" userId="495979f9a431ddb0" providerId="LiveId" clId="{106683C9-CB57-46AA-AA9D-99B5E914198C}" dt="2020-08-26T20:39:37.894" v="944" actId="114"/>
          <ac:spMkLst>
            <pc:docMk/>
            <pc:sldMk cId="660146318" sldId="272"/>
            <ac:spMk id="17" creationId="{EDDF1A03-9283-4AB6-9448-9839324140D1}"/>
          </ac:spMkLst>
        </pc:spChg>
        <pc:picChg chg="add mod">
          <ac:chgData name="" userId="495979f9a431ddb0" providerId="LiveId" clId="{106683C9-CB57-46AA-AA9D-99B5E914198C}" dt="2020-08-27T03:51:46.515" v="1384" actId="962"/>
          <ac:picMkLst>
            <pc:docMk/>
            <pc:sldMk cId="660146318" sldId="272"/>
            <ac:picMk id="13" creationId="{AF38EA51-EA15-4443-9D8F-E726B7C0464C}"/>
          </ac:picMkLst>
        </pc:picChg>
        <pc:picChg chg="add mod">
          <ac:chgData name="" userId="495979f9a431ddb0" providerId="LiveId" clId="{106683C9-CB57-46AA-AA9D-99B5E914198C}" dt="2020-08-27T03:51:50.515" v="1434" actId="962"/>
          <ac:picMkLst>
            <pc:docMk/>
            <pc:sldMk cId="660146318" sldId="272"/>
            <ac:picMk id="15" creationId="{6819122A-C2A5-4A06-A867-CADBA578D18D}"/>
          </ac:picMkLst>
        </pc:picChg>
      </pc:sldChg>
      <pc:sldChg chg="add del">
        <pc:chgData name="" userId="495979f9a431ddb0" providerId="LiveId" clId="{106683C9-CB57-46AA-AA9D-99B5E914198C}" dt="2020-08-27T02:56:49.319" v="1319" actId="2696"/>
        <pc:sldMkLst>
          <pc:docMk/>
          <pc:sldMk cId="227048684" sldId="273"/>
        </pc:sldMkLst>
      </pc:sldChg>
      <pc:sldChg chg="modSp add del">
        <pc:chgData name="" userId="495979f9a431ddb0" providerId="LiveId" clId="{106683C9-CB57-46AA-AA9D-99B5E914198C}" dt="2020-08-26T20:46:11.546" v="1317" actId="2696"/>
        <pc:sldMkLst>
          <pc:docMk/>
          <pc:sldMk cId="3541218690" sldId="273"/>
        </pc:sldMkLst>
        <pc:spChg chg="mod">
          <ac:chgData name="" userId="495979f9a431ddb0" providerId="LiveId" clId="{106683C9-CB57-46AA-AA9D-99B5E914198C}" dt="2020-08-26T20:45:41.151" v="1248" actId="20577"/>
          <ac:spMkLst>
            <pc:docMk/>
            <pc:sldMk cId="3541218690" sldId="273"/>
            <ac:spMk id="2" creationId="{096EBA51-E1CE-4409-B31F-C9C4FC0BA5EC}"/>
          </ac:spMkLst>
        </pc:spChg>
        <pc:spChg chg="mod">
          <ac:chgData name="" userId="495979f9a431ddb0" providerId="LiveId" clId="{106683C9-CB57-46AA-AA9D-99B5E914198C}" dt="2020-08-26T20:45:45.031" v="1258" actId="20577"/>
          <ac:spMkLst>
            <pc:docMk/>
            <pc:sldMk cId="3541218690" sldId="273"/>
            <ac:spMk id="3" creationId="{D5A8140E-B459-47FD-95B0-27E83466BF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3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19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1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57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gnaro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unsplash.com/s/photos/mes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jale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organized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s/photos/cassette-tapes?utm_source=unsplash&amp;utm_medium=referral&amp;utm_content=creditCopyText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unsplash.com/@briankost?utm_source=unsplash&amp;utm_medium=referral&amp;utm_content=creditCopyTe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unsplash.com/s/photos/raw?utm_source=unsplash&amp;utm_medium=referral&amp;utm_content=creditCopyText" TargetMode="External"/><Relationship Id="rId5" Type="http://schemas.openxmlformats.org/officeDocument/2006/relationships/hyperlink" Target="https://unsplash.com/@dancristianp?utm_source=unsplash&amp;utm_medium=referral&amp;utm_content=creditCopyText" TargetMode="Externa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Data sets arise from curating or collecting data, resulting from observations, for a purpose.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layers between what we want to study and the data we have.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 reading!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Rick Mason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B883D-4E4E-4ADD-81DE-83EC88B7C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18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9433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load a data file into Pandas and describe its basic structural characteristics.</a:t>
            </a:r>
          </a:p>
          <a:p>
            <a:r>
              <a:rPr lang="en-US" dirty="0"/>
              <a:t>To identify the type of a variable and descriptive statistics appropriate to it.</a:t>
            </a:r>
          </a:p>
          <a:p>
            <a:r>
              <a:rPr lang="en-US" dirty="0"/>
              <a:t>To describe the distribution of a variable numerically and visually.</a:t>
            </a:r>
          </a:p>
          <a:p>
            <a:r>
              <a:rPr lang="en-US" dirty="0"/>
              <a:t>To describe how data was collected.</a:t>
            </a:r>
          </a:p>
          <a:p>
            <a:r>
              <a:rPr lang="en-US" dirty="0"/>
              <a:t>To reason about limitations of the collection of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155767" y="6463803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Michael </a:t>
            </a:r>
            <a:r>
              <a:rPr lang="en-US" sz="1400" i="1" dirty="0" err="1">
                <a:hlinkClick r:id="rId3"/>
              </a:rPr>
              <a:t>Aleo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B8822-1ED0-4861-8BC5-1275FDC6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81158" y="0"/>
            <a:ext cx="431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8002-FFF8-4AAA-95E8-447B052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3F79-5FEB-4121-81FA-F8A06396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Oxford:</a:t>
            </a:r>
          </a:p>
          <a:p>
            <a:pPr marL="457200" lvl="1" indent="0">
              <a:buNone/>
            </a:pPr>
            <a:r>
              <a:rPr lang="en-US" dirty="0"/>
              <a:t>data, </a:t>
            </a:r>
            <a:r>
              <a:rPr lang="en-US" i="1" dirty="0"/>
              <a:t>n.</a:t>
            </a:r>
            <a:r>
              <a:rPr lang="en-US" dirty="0"/>
              <a:t>: Facts and statistics collected together for reference or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0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DA54-11E8-4EA8-97C7-571B8369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858"/>
            <a:ext cx="10515600" cy="1325563"/>
          </a:xfrm>
        </p:spPr>
        <p:txBody>
          <a:bodyPr/>
          <a:lstStyle/>
          <a:p>
            <a:r>
              <a:rPr lang="en-US" dirty="0"/>
              <a:t>Where does it come from? Where does it go?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1CDCA29-83FF-4092-B497-F01405C13E13}"/>
              </a:ext>
            </a:extLst>
          </p:cNvPr>
          <p:cNvSpPr/>
          <p:nvPr/>
        </p:nvSpPr>
        <p:spPr>
          <a:xfrm>
            <a:off x="880533" y="2298696"/>
            <a:ext cx="1464734" cy="994834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DE953-B1F2-4EAB-91C4-BFC4BDFEC0C2}"/>
              </a:ext>
            </a:extLst>
          </p:cNvPr>
          <p:cNvSpPr/>
          <p:nvPr/>
        </p:nvSpPr>
        <p:spPr>
          <a:xfrm>
            <a:off x="9795933" y="2393947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“Raw”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EB183F-70C8-4584-AA8E-C4848C99142D}"/>
              </a:ext>
            </a:extLst>
          </p:cNvPr>
          <p:cNvSpPr/>
          <p:nvPr/>
        </p:nvSpPr>
        <p:spPr>
          <a:xfrm>
            <a:off x="9795933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19BFCB-CD83-4C14-BE1E-9293ADA595C0}"/>
              </a:ext>
            </a:extLst>
          </p:cNvPr>
          <p:cNvSpPr/>
          <p:nvPr/>
        </p:nvSpPr>
        <p:spPr>
          <a:xfrm>
            <a:off x="5317066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C2CF5-C2D5-4B68-B972-5AD0A95A492C}"/>
              </a:ext>
            </a:extLst>
          </p:cNvPr>
          <p:cNvSpPr/>
          <p:nvPr/>
        </p:nvSpPr>
        <p:spPr>
          <a:xfrm>
            <a:off x="838200" y="4665133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277DE-17BC-4B4F-B61E-D77C435727E2}"/>
              </a:ext>
            </a:extLst>
          </p:cNvPr>
          <p:cNvSpPr/>
          <p:nvPr/>
        </p:nvSpPr>
        <p:spPr>
          <a:xfrm>
            <a:off x="5317066" y="2393948"/>
            <a:ext cx="1557867" cy="804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Phenomena / Experiment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D802AE1-6459-4CD8-840F-59A6C994B17D}"/>
              </a:ext>
            </a:extLst>
          </p:cNvPr>
          <p:cNvSpPr/>
          <p:nvPr/>
        </p:nvSpPr>
        <p:spPr>
          <a:xfrm>
            <a:off x="2387601" y="2582333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0F19F26-AEC8-4A6E-B751-2D22247011BC}"/>
              </a:ext>
            </a:extLst>
          </p:cNvPr>
          <p:cNvSpPr/>
          <p:nvPr/>
        </p:nvSpPr>
        <p:spPr>
          <a:xfrm>
            <a:off x="6866468" y="2582332"/>
            <a:ext cx="2929465" cy="4656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6E7E94B-D5FC-4381-9C3F-FCC6767A1148}"/>
              </a:ext>
            </a:extLst>
          </p:cNvPr>
          <p:cNvSpPr/>
          <p:nvPr/>
        </p:nvSpPr>
        <p:spPr>
          <a:xfrm>
            <a:off x="6866468" y="4834465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1C34437-3935-43BA-B0F3-E10B283AC777}"/>
              </a:ext>
            </a:extLst>
          </p:cNvPr>
          <p:cNvSpPr/>
          <p:nvPr/>
        </p:nvSpPr>
        <p:spPr>
          <a:xfrm>
            <a:off x="2404534" y="4842930"/>
            <a:ext cx="2920999" cy="46566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E9C7141-B59D-4BED-AB9E-D6AAB5F52D0D}"/>
              </a:ext>
            </a:extLst>
          </p:cNvPr>
          <p:cNvSpPr/>
          <p:nvPr/>
        </p:nvSpPr>
        <p:spPr>
          <a:xfrm>
            <a:off x="10354732" y="3198280"/>
            <a:ext cx="440267" cy="14668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94FA1F-9F03-440F-BC6F-4B1174EC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Things 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FA5FE6-33FE-4952-A533-4209BBB60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3" name="Content Placeholder 12" descr="a pile of jumbled tape">
            <a:extLst>
              <a:ext uri="{FF2B5EF4-FFF2-40B4-BE49-F238E27FC236}">
                <a16:creationId xmlns:a16="http://schemas.microsoft.com/office/drawing/2014/main" id="{AF38EA51-EA15-4443-9D8F-E726B7C04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289" y="2505075"/>
            <a:ext cx="4912784" cy="3684588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C1B358-905B-49B9-BA0D-D49B5146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15" name="Content Placeholder 14" descr="a stack of cassette tapes">
            <a:extLst>
              <a:ext uri="{FF2B5EF4-FFF2-40B4-BE49-F238E27FC236}">
                <a16:creationId xmlns:a16="http://schemas.microsoft.com/office/drawing/2014/main" id="{6819122A-C2A5-4A06-A867-CADBA578D1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619494"/>
            <a:ext cx="5183188" cy="345575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A4C6E6-3C80-422F-ACB4-FC21E5828C79}"/>
              </a:ext>
            </a:extLst>
          </p:cNvPr>
          <p:cNvSpPr txBox="1"/>
          <p:nvPr/>
        </p:nvSpPr>
        <p:spPr>
          <a:xfrm>
            <a:off x="962290" y="6332018"/>
            <a:ext cx="4912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Photo by </a:t>
            </a:r>
            <a:r>
              <a:rPr lang="en-US" sz="1200" i="1" dirty="0">
                <a:hlinkClick r:id="rId5"/>
              </a:rPr>
              <a:t>Dan-Cristian </a:t>
            </a:r>
            <a:r>
              <a:rPr lang="en-US" sz="1200" i="1" dirty="0" err="1">
                <a:hlinkClick r:id="rId5"/>
              </a:rPr>
              <a:t>Pădureț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6"/>
              </a:rPr>
              <a:t>Unsplash</a:t>
            </a:r>
            <a:endParaRPr 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DF1A03-9283-4AB6-9448-9839324140D1}"/>
              </a:ext>
            </a:extLst>
          </p:cNvPr>
          <p:cNvSpPr txBox="1"/>
          <p:nvPr/>
        </p:nvSpPr>
        <p:spPr>
          <a:xfrm>
            <a:off x="6172200" y="6332018"/>
            <a:ext cx="5183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Photo by </a:t>
            </a:r>
            <a:r>
              <a:rPr lang="en-US" sz="1200" i="1" dirty="0">
                <a:hlinkClick r:id="rId7"/>
              </a:rPr>
              <a:t>Brian </a:t>
            </a:r>
            <a:r>
              <a:rPr lang="en-US" sz="1200" i="1" dirty="0" err="1">
                <a:hlinkClick r:id="rId7"/>
              </a:rPr>
              <a:t>Kostiuk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8"/>
              </a:rPr>
              <a:t>Unsplash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6014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3050-73D4-4D3C-9F80-A8948FD6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8E45-C688-4C93-AECD-0F80156C0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definitions, see the reading.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set of data that is</a:t>
            </a:r>
          </a:p>
          <a:p>
            <a:r>
              <a:rPr lang="en-US" dirty="0"/>
              <a:t>Collected or curated</a:t>
            </a:r>
          </a:p>
          <a:p>
            <a:r>
              <a:rPr lang="en-US" dirty="0"/>
              <a:t>For a purpose</a:t>
            </a:r>
          </a:p>
          <a:p>
            <a:r>
              <a:rPr lang="en-US" dirty="0"/>
              <a:t>Mostly ready-to-use</a:t>
            </a:r>
          </a:p>
          <a:p>
            <a:r>
              <a:rPr lang="en-US" dirty="0"/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37149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4EE7-FE1A-4902-9996-7D23E53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3261-36F1-40C1-891C-173F6A46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 the ground speed of three-toed sloths</a:t>
            </a:r>
          </a:p>
          <a:p>
            <a:pPr marL="457200" lvl="1" indent="0">
              <a:buNone/>
            </a:pPr>
            <a:r>
              <a:rPr lang="en-US" dirty="0"/>
              <a:t>Data set: measured time for sloths moving 5 meters</a:t>
            </a:r>
          </a:p>
          <a:p>
            <a:pPr marL="457200" lvl="1" indent="0">
              <a:buNone/>
            </a:pPr>
            <a:r>
              <a:rPr lang="en-US" dirty="0"/>
              <a:t>May include other sloth attributes (height, weight, etc.)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Movie ratings</a:t>
            </a:r>
          </a:p>
          <a:p>
            <a:pPr marL="457200" lvl="1" indent="0">
              <a:buNone/>
            </a:pPr>
            <a:r>
              <a:rPr lang="en-US" dirty="0"/>
              <a:t>Thing: people enjoy movies</a:t>
            </a:r>
          </a:p>
          <a:p>
            <a:pPr marL="457200" lvl="1" indent="0">
              <a:buNone/>
            </a:pPr>
            <a:r>
              <a:rPr lang="en-US" dirty="0"/>
              <a:t>Phenomena: watch and rate movies</a:t>
            </a:r>
          </a:p>
          <a:p>
            <a:pPr marL="457200" lvl="1" indent="0">
              <a:buNone/>
            </a:pPr>
            <a:r>
              <a:rPr lang="en-US" dirty="0"/>
              <a:t>Data: user-provided ratings of movies</a:t>
            </a:r>
          </a:p>
        </p:txBody>
      </p:sp>
    </p:spTree>
    <p:extLst>
      <p:ext uri="{BB962C8B-B14F-4D97-AF65-F5344CB8AC3E}">
        <p14:creationId xmlns:p14="http://schemas.microsoft.com/office/powerpoint/2010/main" val="22487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5801-78A9-4E3E-80B7-A1A2B5D8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80E75-99DB-48E2-8F3F-9AD9125F6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much data do we have?</a:t>
            </a:r>
          </a:p>
          <a:p>
            <a:r>
              <a:rPr lang="en-US" dirty="0"/>
              <a:t>What kind(s) of data do we have?</a:t>
            </a:r>
          </a:p>
          <a:p>
            <a:r>
              <a:rPr lang="en-US" dirty="0"/>
              <a:t>What is the data about?</a:t>
            </a:r>
          </a:p>
          <a:p>
            <a:r>
              <a:rPr lang="en-US" dirty="0"/>
              <a:t>How was the data collected?</a:t>
            </a:r>
          </a:p>
          <a:p>
            <a:r>
              <a:rPr lang="en-US" dirty="0"/>
              <a:t>How was the data recorded?</a:t>
            </a:r>
          </a:p>
          <a:p>
            <a:r>
              <a:rPr lang="en-US" dirty="0"/>
              <a:t>What biases might the data have?</a:t>
            </a:r>
          </a:p>
          <a:p>
            <a:r>
              <a:rPr lang="en-US" dirty="0"/>
              <a:t>What do we know about the </a:t>
            </a:r>
            <a:r>
              <a:rPr lang="en-US" i="1" dirty="0"/>
              <a:t>data generating process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Reading discusses more!</a:t>
            </a:r>
          </a:p>
        </p:txBody>
      </p:sp>
    </p:spTree>
    <p:extLst>
      <p:ext uri="{BB962C8B-B14F-4D97-AF65-F5344CB8AC3E}">
        <p14:creationId xmlns:p14="http://schemas.microsoft.com/office/powerpoint/2010/main" val="31868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328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Oswald</vt:lpstr>
      <vt:lpstr>Lato</vt:lpstr>
      <vt:lpstr>Office Theme</vt:lpstr>
      <vt:lpstr>CS 533 INTRO TO DATA SCIENCE</vt:lpstr>
      <vt:lpstr>DESCRIBING DATA</vt:lpstr>
      <vt:lpstr>Learning Outcomes (Week)</vt:lpstr>
      <vt:lpstr>What is data?</vt:lpstr>
      <vt:lpstr>Where does it come from? Where does it go?</vt:lpstr>
      <vt:lpstr>Cleaning Things Up</vt:lpstr>
      <vt:lpstr>Data sets</vt:lpstr>
      <vt:lpstr>Examples</vt:lpstr>
      <vt:lpstr>What We Need To Know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581</cp:revision>
  <dcterms:created xsi:type="dcterms:W3CDTF">2020-03-17T14:53:53Z</dcterms:created>
  <dcterms:modified xsi:type="dcterms:W3CDTF">2020-08-27T03:51:57Z</dcterms:modified>
</cp:coreProperties>
</file>