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92" r:id="rId5"/>
    <p:sldId id="293" r:id="rId6"/>
    <p:sldId id="294" r:id="rId7"/>
    <p:sldId id="291" r:id="rId8"/>
    <p:sldId id="307" r:id="rId9"/>
    <p:sldId id="308" r:id="rId10"/>
    <p:sldId id="31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AEA014AE-5C16-424D-B528-D56FD0047AEB}"/>
    <pc:docChg chg="undo custSel addSld delSld modSld sldOrd">
      <pc:chgData name="" userId="495979f9a431ddb0" providerId="LiveId" clId="{AEA014AE-5C16-424D-B528-D56FD0047AEB}" dt="2020-09-01T21:38:33.443" v="3066" actId="20577"/>
      <pc:docMkLst>
        <pc:docMk/>
      </pc:docMkLst>
      <pc:sldChg chg="modSp">
        <pc:chgData name="" userId="495979f9a431ddb0" providerId="LiveId" clId="{AEA014AE-5C16-424D-B528-D56FD0047AEB}" dt="2020-08-31T23:21:02.729" v="43" actId="20577"/>
        <pc:sldMkLst>
          <pc:docMk/>
          <pc:sldMk cId="4233108098" sldId="257"/>
        </pc:sldMkLst>
        <pc:spChg chg="mod">
          <ac:chgData name="" userId="495979f9a431ddb0" providerId="LiveId" clId="{AEA014AE-5C16-424D-B528-D56FD0047AEB}" dt="2020-08-31T23:21:02.729" v="43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addSp delSp modSp">
        <pc:chgData name="" userId="495979f9a431ddb0" providerId="LiveId" clId="{AEA014AE-5C16-424D-B528-D56FD0047AEB}" dt="2020-09-01T02:14:30.966" v="2836" actId="1076"/>
        <pc:sldMkLst>
          <pc:docMk/>
          <pc:sldMk cId="3577211943" sldId="258"/>
        </pc:sldMkLst>
        <pc:spChg chg="mod">
          <ac:chgData name="" userId="495979f9a431ddb0" providerId="LiveId" clId="{AEA014AE-5C16-424D-B528-D56FD0047AEB}" dt="2020-09-01T02:14:30.966" v="2836" actId="1076"/>
          <ac:spMkLst>
            <pc:docMk/>
            <pc:sldMk cId="3577211943" sldId="258"/>
            <ac:spMk id="5" creationId="{53E05FFE-C7DB-4D1D-8C83-69A50BA1374A}"/>
          </ac:spMkLst>
        </pc:spChg>
        <pc:spChg chg="mod">
          <ac:chgData name="" userId="495979f9a431ddb0" providerId="LiveId" clId="{AEA014AE-5C16-424D-B528-D56FD0047AEB}" dt="2020-09-01T00:06:29.780" v="50" actId="20577"/>
          <ac:spMkLst>
            <pc:docMk/>
            <pc:sldMk cId="3577211943" sldId="258"/>
            <ac:spMk id="7" creationId="{66FD0E96-13A0-4867-B224-E632518A915E}"/>
          </ac:spMkLst>
        </pc:spChg>
        <pc:spChg chg="mod">
          <ac:chgData name="" userId="495979f9a431ddb0" providerId="LiveId" clId="{AEA014AE-5C16-424D-B528-D56FD0047AEB}" dt="2020-09-01T00:39:59.420" v="314" actId="20577"/>
          <ac:spMkLst>
            <pc:docMk/>
            <pc:sldMk cId="3577211943" sldId="258"/>
            <ac:spMk id="8" creationId="{7D2C9FD9-6243-4952-ABA6-E5D86D00A124}"/>
          </ac:spMkLst>
        </pc:spChg>
        <pc:picChg chg="del">
          <ac:chgData name="" userId="495979f9a431ddb0" providerId="LiveId" clId="{AEA014AE-5C16-424D-B528-D56FD0047AEB}" dt="2020-09-01T00:21:19.458" v="237" actId="478"/>
          <ac:picMkLst>
            <pc:docMk/>
            <pc:sldMk cId="3577211943" sldId="258"/>
            <ac:picMk id="3" creationId="{BE29D071-6943-476A-9A69-1CDA23218938}"/>
          </ac:picMkLst>
        </pc:picChg>
        <pc:picChg chg="add del mod">
          <ac:chgData name="" userId="495979f9a431ddb0" providerId="LiveId" clId="{AEA014AE-5C16-424D-B528-D56FD0047AEB}" dt="2020-09-01T00:21:30.419" v="239"/>
          <ac:picMkLst>
            <pc:docMk/>
            <pc:sldMk cId="3577211943" sldId="258"/>
            <ac:picMk id="4" creationId="{8AE29999-1762-4281-861B-50040B2C0D97}"/>
          </ac:picMkLst>
        </pc:picChg>
        <pc:picChg chg="add mod modCrop">
          <ac:chgData name="" userId="495979f9a431ddb0" providerId="LiveId" clId="{AEA014AE-5C16-424D-B528-D56FD0047AEB}" dt="2020-09-01T00:30:54.712" v="249" actId="14100"/>
          <ac:picMkLst>
            <pc:docMk/>
            <pc:sldMk cId="3577211943" sldId="258"/>
            <ac:picMk id="9" creationId="{9697C06C-0588-4E9D-8831-AA978BC65D4E}"/>
          </ac:picMkLst>
        </pc:picChg>
      </pc:sldChg>
      <pc:sldChg chg="del">
        <pc:chgData name="" userId="495979f9a431ddb0" providerId="LiveId" clId="{AEA014AE-5C16-424D-B528-D56FD0047AEB}" dt="2020-09-01T02:16:51.599" v="2850" actId="2696"/>
        <pc:sldMkLst>
          <pc:docMk/>
          <pc:sldMk cId="2018791873" sldId="268"/>
        </pc:sldMkLst>
      </pc:sldChg>
      <pc:sldChg chg="del">
        <pc:chgData name="" userId="495979f9a431ddb0" providerId="LiveId" clId="{AEA014AE-5C16-424D-B528-D56FD0047AEB}" dt="2020-09-01T01:48:04.925" v="1091" actId="2696"/>
        <pc:sldMkLst>
          <pc:docMk/>
          <pc:sldMk cId="707942859" sldId="270"/>
        </pc:sldMkLst>
      </pc:sldChg>
      <pc:sldChg chg="del">
        <pc:chgData name="" userId="495979f9a431ddb0" providerId="LiveId" clId="{AEA014AE-5C16-424D-B528-D56FD0047AEB}" dt="2020-09-01T01:48:04.929" v="1092" actId="2696"/>
        <pc:sldMkLst>
          <pc:docMk/>
          <pc:sldMk cId="2314194003" sldId="286"/>
        </pc:sldMkLst>
      </pc:sldChg>
      <pc:sldChg chg="del">
        <pc:chgData name="" userId="495979f9a431ddb0" providerId="LiveId" clId="{AEA014AE-5C16-424D-B528-D56FD0047AEB}" dt="2020-09-01T01:48:04.933" v="1093" actId="2696"/>
        <pc:sldMkLst>
          <pc:docMk/>
          <pc:sldMk cId="2922978055" sldId="287"/>
        </pc:sldMkLst>
      </pc:sldChg>
      <pc:sldChg chg="del">
        <pc:chgData name="" userId="495979f9a431ddb0" providerId="LiveId" clId="{AEA014AE-5C16-424D-B528-D56FD0047AEB}" dt="2020-09-01T01:48:04.938" v="1094" actId="2696"/>
        <pc:sldMkLst>
          <pc:docMk/>
          <pc:sldMk cId="3316022272" sldId="288"/>
        </pc:sldMkLst>
      </pc:sldChg>
      <pc:sldChg chg="del">
        <pc:chgData name="" userId="495979f9a431ddb0" providerId="LiveId" clId="{AEA014AE-5C16-424D-B528-D56FD0047AEB}" dt="2020-09-01T01:48:04.944" v="1095" actId="2696"/>
        <pc:sldMkLst>
          <pc:docMk/>
          <pc:sldMk cId="1770321960" sldId="289"/>
        </pc:sldMkLst>
      </pc:sldChg>
      <pc:sldChg chg="del">
        <pc:chgData name="" userId="495979f9a431ddb0" providerId="LiveId" clId="{AEA014AE-5C16-424D-B528-D56FD0047AEB}" dt="2020-09-01T01:48:04.947" v="1096" actId="2696"/>
        <pc:sldMkLst>
          <pc:docMk/>
          <pc:sldMk cId="467742091" sldId="290"/>
        </pc:sldMkLst>
      </pc:sldChg>
      <pc:sldChg chg="addSp delSp modSp add">
        <pc:chgData name="" userId="495979f9a431ddb0" providerId="LiveId" clId="{AEA014AE-5C16-424D-B528-D56FD0047AEB}" dt="2020-09-01T00:08:36.547" v="56"/>
        <pc:sldMkLst>
          <pc:docMk/>
          <pc:sldMk cId="3878889033" sldId="291"/>
        </pc:sldMkLst>
        <pc:spChg chg="del">
          <ac:chgData name="" userId="495979f9a431ddb0" providerId="LiveId" clId="{AEA014AE-5C16-424D-B528-D56FD0047AEB}" dt="2020-09-01T00:08:36.547" v="56"/>
          <ac:spMkLst>
            <pc:docMk/>
            <pc:sldMk cId="3878889033" sldId="291"/>
            <ac:spMk id="2" creationId="{9B4B5D84-A0D9-459A-8694-1D7D07F4605D}"/>
          </ac:spMkLst>
        </pc:spChg>
        <pc:spChg chg="del">
          <ac:chgData name="" userId="495979f9a431ddb0" providerId="LiveId" clId="{AEA014AE-5C16-424D-B528-D56FD0047AEB}" dt="2020-09-01T00:08:36.547" v="56"/>
          <ac:spMkLst>
            <pc:docMk/>
            <pc:sldMk cId="3878889033" sldId="291"/>
            <ac:spMk id="3" creationId="{EB91F418-675F-41B8-9711-B64D8550CE9E}"/>
          </ac:spMkLst>
        </pc:spChg>
        <pc:picChg chg="add mod">
          <ac:chgData name="" userId="495979f9a431ddb0" providerId="LiveId" clId="{AEA014AE-5C16-424D-B528-D56FD0047AEB}" dt="2020-09-01T00:08:32.908" v="55" actId="14100"/>
          <ac:picMkLst>
            <pc:docMk/>
            <pc:sldMk cId="3878889033" sldId="291"/>
            <ac:picMk id="1026" creationId="{97D3DEDD-19E1-414A-B3D9-6C1CFB7FD2AD}"/>
          </ac:picMkLst>
        </pc:picChg>
      </pc:sldChg>
      <pc:sldChg chg="modSp add">
        <pc:chgData name="" userId="495979f9a431ddb0" providerId="LiveId" clId="{AEA014AE-5C16-424D-B528-D56FD0047AEB}" dt="2020-09-01T01:42:00.536" v="687" actId="20577"/>
        <pc:sldMkLst>
          <pc:docMk/>
          <pc:sldMk cId="1726736597" sldId="292"/>
        </pc:sldMkLst>
        <pc:spChg chg="mod">
          <ac:chgData name="" userId="495979f9a431ddb0" providerId="LiveId" clId="{AEA014AE-5C16-424D-B528-D56FD0047AEB}" dt="2020-09-01T01:05:30.122" v="366" actId="20577"/>
          <ac:spMkLst>
            <pc:docMk/>
            <pc:sldMk cId="1726736597" sldId="292"/>
            <ac:spMk id="2" creationId="{B3E5246A-9DA1-4F25-9975-516F33905964}"/>
          </ac:spMkLst>
        </pc:spChg>
        <pc:spChg chg="mod">
          <ac:chgData name="" userId="495979f9a431ddb0" providerId="LiveId" clId="{AEA014AE-5C16-424D-B528-D56FD0047AEB}" dt="2020-09-01T01:42:00.536" v="687" actId="20577"/>
          <ac:spMkLst>
            <pc:docMk/>
            <pc:sldMk cId="1726736597" sldId="292"/>
            <ac:spMk id="3" creationId="{81A9D093-BBA6-48BB-B380-C88D66AC8CC9}"/>
          </ac:spMkLst>
        </pc:spChg>
      </pc:sldChg>
      <pc:sldChg chg="modSp add">
        <pc:chgData name="" userId="495979f9a431ddb0" providerId="LiveId" clId="{AEA014AE-5C16-424D-B528-D56FD0047AEB}" dt="2020-09-01T01:43:31.496" v="962" actId="20577"/>
        <pc:sldMkLst>
          <pc:docMk/>
          <pc:sldMk cId="3058284054" sldId="293"/>
        </pc:sldMkLst>
        <pc:spChg chg="mod">
          <ac:chgData name="" userId="495979f9a431ddb0" providerId="LiveId" clId="{AEA014AE-5C16-424D-B528-D56FD0047AEB}" dt="2020-09-01T01:42:05.243" v="697" actId="20577"/>
          <ac:spMkLst>
            <pc:docMk/>
            <pc:sldMk cId="3058284054" sldId="293"/>
            <ac:spMk id="2" creationId="{E32B8F5C-3CC2-42AE-B3AE-39EB60A39A04}"/>
          </ac:spMkLst>
        </pc:spChg>
        <pc:spChg chg="mod">
          <ac:chgData name="" userId="495979f9a431ddb0" providerId="LiveId" clId="{AEA014AE-5C16-424D-B528-D56FD0047AEB}" dt="2020-09-01T01:43:31.496" v="962" actId="20577"/>
          <ac:spMkLst>
            <pc:docMk/>
            <pc:sldMk cId="3058284054" sldId="293"/>
            <ac:spMk id="3" creationId="{84E16B02-821C-4220-A871-2EE52507298B}"/>
          </ac:spMkLst>
        </pc:spChg>
      </pc:sldChg>
      <pc:sldChg chg="modSp add">
        <pc:chgData name="" userId="495979f9a431ddb0" providerId="LiveId" clId="{AEA014AE-5C16-424D-B528-D56FD0047AEB}" dt="2020-09-01T01:55:29.281" v="1385" actId="20577"/>
        <pc:sldMkLst>
          <pc:docMk/>
          <pc:sldMk cId="1794083456" sldId="294"/>
        </pc:sldMkLst>
        <pc:spChg chg="mod">
          <ac:chgData name="" userId="495979f9a431ddb0" providerId="LiveId" clId="{AEA014AE-5C16-424D-B528-D56FD0047AEB}" dt="2020-09-01T01:47:05.706" v="980" actId="20577"/>
          <ac:spMkLst>
            <pc:docMk/>
            <pc:sldMk cId="1794083456" sldId="294"/>
            <ac:spMk id="2" creationId="{DA9CBBA0-09AA-44D1-90CE-5B16E8CD02BC}"/>
          </ac:spMkLst>
        </pc:spChg>
        <pc:spChg chg="mod">
          <ac:chgData name="" userId="495979f9a431ddb0" providerId="LiveId" clId="{AEA014AE-5C16-424D-B528-D56FD0047AEB}" dt="2020-09-01T01:55:29.281" v="1385" actId="20577"/>
          <ac:spMkLst>
            <pc:docMk/>
            <pc:sldMk cId="1794083456" sldId="294"/>
            <ac:spMk id="3" creationId="{40C20DC6-679E-4EDD-9AFC-29416A5FC86F}"/>
          </ac:spMkLst>
        </pc:spChg>
      </pc:sldChg>
      <pc:sldChg chg="addSp modSp add del">
        <pc:chgData name="" userId="495979f9a431ddb0" providerId="LiveId" clId="{AEA014AE-5C16-424D-B528-D56FD0047AEB}" dt="2020-09-01T02:16:46.167" v="2837" actId="2696"/>
        <pc:sldMkLst>
          <pc:docMk/>
          <pc:sldMk cId="4082982946" sldId="295"/>
        </pc:sldMkLst>
        <pc:spChg chg="add mod">
          <ac:chgData name="" userId="495979f9a431ddb0" providerId="LiveId" clId="{AEA014AE-5C16-424D-B528-D56FD0047AEB}" dt="2020-09-01T01:48:26.815" v="1138" actId="20577"/>
          <ac:spMkLst>
            <pc:docMk/>
            <pc:sldMk cId="4082982946" sldId="295"/>
            <ac:spMk id="2" creationId="{53876B0E-765F-4AE7-950B-C3B796D2F591}"/>
          </ac:spMkLst>
        </pc:spChg>
        <pc:spChg chg="add mod">
          <ac:chgData name="" userId="495979f9a431ddb0" providerId="LiveId" clId="{AEA014AE-5C16-424D-B528-D56FD0047AEB}" dt="2020-09-01T01:48:15.298" v="1098"/>
          <ac:spMkLst>
            <pc:docMk/>
            <pc:sldMk cId="4082982946" sldId="295"/>
            <ac:spMk id="3" creationId="{F1392B39-A761-4C49-BBBF-267CD09BD64F}"/>
          </ac:spMkLst>
        </pc:spChg>
      </pc:sldChg>
      <pc:sldChg chg="modSp add del">
        <pc:chgData name="" userId="495979f9a431ddb0" providerId="LiveId" clId="{AEA014AE-5C16-424D-B528-D56FD0047AEB}" dt="2020-09-01T02:16:46.176" v="2839" actId="2696"/>
        <pc:sldMkLst>
          <pc:docMk/>
          <pc:sldMk cId="4226742728" sldId="296"/>
        </pc:sldMkLst>
        <pc:spChg chg="mod">
          <ac:chgData name="" userId="495979f9a431ddb0" providerId="LiveId" clId="{AEA014AE-5C16-424D-B528-D56FD0047AEB}" dt="2020-09-01T01:48:44.658" v="1154" actId="20577"/>
          <ac:spMkLst>
            <pc:docMk/>
            <pc:sldMk cId="4226742728" sldId="296"/>
            <ac:spMk id="2" creationId="{70B78241-00BC-4696-8EC6-52FADEC503C3}"/>
          </ac:spMkLst>
        </pc:spChg>
      </pc:sldChg>
      <pc:sldChg chg="modSp add del">
        <pc:chgData name="" userId="495979f9a431ddb0" providerId="LiveId" clId="{AEA014AE-5C16-424D-B528-D56FD0047AEB}" dt="2020-09-01T02:16:46.183" v="2841" actId="2696"/>
        <pc:sldMkLst>
          <pc:docMk/>
          <pc:sldMk cId="2290338143" sldId="297"/>
        </pc:sldMkLst>
        <pc:spChg chg="mod">
          <ac:chgData name="" userId="495979f9a431ddb0" providerId="LiveId" clId="{AEA014AE-5C16-424D-B528-D56FD0047AEB}" dt="2020-09-01T01:48:51.155" v="1174" actId="20577"/>
          <ac:spMkLst>
            <pc:docMk/>
            <pc:sldMk cId="2290338143" sldId="297"/>
            <ac:spMk id="2" creationId="{532405E4-18CD-480F-9558-8A6F1DFA03E3}"/>
          </ac:spMkLst>
        </pc:spChg>
      </pc:sldChg>
      <pc:sldChg chg="modSp add del">
        <pc:chgData name="" userId="495979f9a431ddb0" providerId="LiveId" clId="{AEA014AE-5C16-424D-B528-D56FD0047AEB}" dt="2020-09-01T02:16:46.191" v="2843" actId="2696"/>
        <pc:sldMkLst>
          <pc:docMk/>
          <pc:sldMk cId="1753943686" sldId="298"/>
        </pc:sldMkLst>
        <pc:spChg chg="mod">
          <ac:chgData name="" userId="495979f9a431ddb0" providerId="LiveId" clId="{AEA014AE-5C16-424D-B528-D56FD0047AEB}" dt="2020-09-01T01:49:00.854" v="1195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 add del">
        <pc:chgData name="" userId="495979f9a431ddb0" providerId="LiveId" clId="{AEA014AE-5C16-424D-B528-D56FD0047AEB}" dt="2020-09-01T02:16:46.200" v="2845" actId="2696"/>
        <pc:sldMkLst>
          <pc:docMk/>
          <pc:sldMk cId="1602166312" sldId="299"/>
        </pc:sldMkLst>
        <pc:spChg chg="mod">
          <ac:chgData name="" userId="495979f9a431ddb0" providerId="LiveId" clId="{AEA014AE-5C16-424D-B528-D56FD0047AEB}" dt="2020-09-01T01:49:09.606" v="1216" actId="20577"/>
          <ac:spMkLst>
            <pc:docMk/>
            <pc:sldMk cId="1602166312" sldId="299"/>
            <ac:spMk id="2" creationId="{CB294ABF-B75E-41B1-B9D1-8C2732F34AE4}"/>
          </ac:spMkLst>
        </pc:spChg>
      </pc:sldChg>
      <pc:sldChg chg="modSp add del">
        <pc:chgData name="" userId="495979f9a431ddb0" providerId="LiveId" clId="{AEA014AE-5C16-424D-B528-D56FD0047AEB}" dt="2020-09-01T02:16:46.172" v="2838" actId="2696"/>
        <pc:sldMkLst>
          <pc:docMk/>
          <pc:sldMk cId="2134757321" sldId="300"/>
        </pc:sldMkLst>
        <pc:spChg chg="mod">
          <ac:chgData name="" userId="495979f9a431ddb0" providerId="LiveId" clId="{AEA014AE-5C16-424D-B528-D56FD0047AEB}" dt="2020-09-01T01:58:15.969" v="1727" actId="6549"/>
          <ac:spMkLst>
            <pc:docMk/>
            <pc:sldMk cId="2134757321" sldId="300"/>
            <ac:spMk id="7" creationId="{66FD0E96-13A0-4867-B224-E632518A915E}"/>
          </ac:spMkLst>
        </pc:spChg>
        <pc:spChg chg="mod">
          <ac:chgData name="" userId="495979f9a431ddb0" providerId="LiveId" clId="{AEA014AE-5C16-424D-B528-D56FD0047AEB}" dt="2020-09-01T02:11:51.588" v="2820" actId="20577"/>
          <ac:spMkLst>
            <pc:docMk/>
            <pc:sldMk cId="2134757321" sldId="300"/>
            <ac:spMk id="8" creationId="{7D2C9FD9-6243-4952-ABA6-E5D86D00A124}"/>
          </ac:spMkLst>
        </pc:spChg>
      </pc:sldChg>
      <pc:sldChg chg="modSp add del">
        <pc:chgData name="" userId="495979f9a431ddb0" providerId="LiveId" clId="{AEA014AE-5C16-424D-B528-D56FD0047AEB}" dt="2020-09-01T02:16:46.180" v="2840" actId="2696"/>
        <pc:sldMkLst>
          <pc:docMk/>
          <pc:sldMk cId="2020086609" sldId="301"/>
        </pc:sldMkLst>
        <pc:spChg chg="mod">
          <ac:chgData name="" userId="495979f9a431ddb0" providerId="LiveId" clId="{AEA014AE-5C16-424D-B528-D56FD0047AEB}" dt="2020-09-01T01:58:11.089" v="1723" actId="20577"/>
          <ac:spMkLst>
            <pc:docMk/>
            <pc:sldMk cId="2020086609" sldId="301"/>
            <ac:spMk id="7" creationId="{66FD0E96-13A0-4867-B224-E632518A915E}"/>
          </ac:spMkLst>
        </pc:spChg>
        <pc:spChg chg="mod">
          <ac:chgData name="" userId="495979f9a431ddb0" providerId="LiveId" clId="{AEA014AE-5C16-424D-B528-D56FD0047AEB}" dt="2020-09-01T01:57:38.620" v="1677" actId="20577"/>
          <ac:spMkLst>
            <pc:docMk/>
            <pc:sldMk cId="2020086609" sldId="301"/>
            <ac:spMk id="8" creationId="{7D2C9FD9-6243-4952-ABA6-E5D86D00A124}"/>
          </ac:spMkLst>
        </pc:spChg>
      </pc:sldChg>
      <pc:sldChg chg="modSp add del">
        <pc:chgData name="" userId="495979f9a431ddb0" providerId="LiveId" clId="{AEA014AE-5C16-424D-B528-D56FD0047AEB}" dt="2020-09-01T02:16:46.187" v="2842" actId="2696"/>
        <pc:sldMkLst>
          <pc:docMk/>
          <pc:sldMk cId="2570175441" sldId="302"/>
        </pc:sldMkLst>
        <pc:spChg chg="mod">
          <ac:chgData name="" userId="495979f9a431ddb0" providerId="LiveId" clId="{AEA014AE-5C16-424D-B528-D56FD0047AEB}" dt="2020-09-01T01:58:07.226" v="1719" actId="6549"/>
          <ac:spMkLst>
            <pc:docMk/>
            <pc:sldMk cId="2570175441" sldId="302"/>
            <ac:spMk id="7" creationId="{66FD0E96-13A0-4867-B224-E632518A915E}"/>
          </ac:spMkLst>
        </pc:spChg>
        <pc:spChg chg="mod">
          <ac:chgData name="" userId="495979f9a431ddb0" providerId="LiveId" clId="{AEA014AE-5C16-424D-B528-D56FD0047AEB}" dt="2020-09-01T01:59:06.016" v="1888" actId="20577"/>
          <ac:spMkLst>
            <pc:docMk/>
            <pc:sldMk cId="2570175441" sldId="302"/>
            <ac:spMk id="8" creationId="{7D2C9FD9-6243-4952-ABA6-E5D86D00A124}"/>
          </ac:spMkLst>
        </pc:spChg>
      </pc:sldChg>
      <pc:sldChg chg="modSp add del">
        <pc:chgData name="" userId="495979f9a431ddb0" providerId="LiveId" clId="{AEA014AE-5C16-424D-B528-D56FD0047AEB}" dt="2020-09-01T02:16:46.196" v="2844" actId="2696"/>
        <pc:sldMkLst>
          <pc:docMk/>
          <pc:sldMk cId="3777021594" sldId="303"/>
        </pc:sldMkLst>
        <pc:spChg chg="mod">
          <ac:chgData name="" userId="495979f9a431ddb0" providerId="LiveId" clId="{AEA014AE-5C16-424D-B528-D56FD0047AEB}" dt="2020-09-01T01:59:54.786" v="2198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 add del ord">
        <pc:chgData name="" userId="495979f9a431ddb0" providerId="LiveId" clId="{AEA014AE-5C16-424D-B528-D56FD0047AEB}" dt="2020-09-01T02:16:46.203" v="2846" actId="2696"/>
        <pc:sldMkLst>
          <pc:docMk/>
          <pc:sldMk cId="1970535613" sldId="304"/>
        </pc:sldMkLst>
        <pc:spChg chg="mod">
          <ac:chgData name="" userId="495979f9a431ddb0" providerId="LiveId" clId="{AEA014AE-5C16-424D-B528-D56FD0047AEB}" dt="2020-09-01T02:00:35.184" v="2377" actId="20577"/>
          <ac:spMkLst>
            <pc:docMk/>
            <pc:sldMk cId="1970535613" sldId="304"/>
            <ac:spMk id="8" creationId="{7D2C9FD9-6243-4952-ABA6-E5D86D00A124}"/>
          </ac:spMkLst>
        </pc:spChg>
      </pc:sldChg>
      <pc:sldChg chg="modSp add del">
        <pc:chgData name="" userId="495979f9a431ddb0" providerId="LiveId" clId="{AEA014AE-5C16-424D-B528-D56FD0047AEB}" dt="2020-09-01T02:16:46.210" v="2848" actId="2696"/>
        <pc:sldMkLst>
          <pc:docMk/>
          <pc:sldMk cId="977995422" sldId="305"/>
        </pc:sldMkLst>
        <pc:spChg chg="mod">
          <ac:chgData name="" userId="495979f9a431ddb0" providerId="LiveId" clId="{AEA014AE-5C16-424D-B528-D56FD0047AEB}" dt="2020-09-01T02:01:14.540" v="2443" actId="20577"/>
          <ac:spMkLst>
            <pc:docMk/>
            <pc:sldMk cId="977995422" sldId="305"/>
            <ac:spMk id="2" creationId="{CB294ABF-B75E-41B1-B9D1-8C2732F34AE4}"/>
          </ac:spMkLst>
        </pc:spChg>
      </pc:sldChg>
      <pc:sldChg chg="modSp add del">
        <pc:chgData name="" userId="495979f9a431ddb0" providerId="LiveId" clId="{AEA014AE-5C16-424D-B528-D56FD0047AEB}" dt="2020-09-01T02:16:46.214" v="2849" actId="2696"/>
        <pc:sldMkLst>
          <pc:docMk/>
          <pc:sldMk cId="1660506238" sldId="306"/>
        </pc:sldMkLst>
        <pc:spChg chg="mod">
          <ac:chgData name="" userId="495979f9a431ddb0" providerId="LiveId" clId="{AEA014AE-5C16-424D-B528-D56FD0047AEB}" dt="2020-09-01T02:01:44.583" v="2613" actId="20577"/>
          <ac:spMkLst>
            <pc:docMk/>
            <pc:sldMk cId="1660506238" sldId="306"/>
            <ac:spMk id="8" creationId="{7D2C9FD9-6243-4952-ABA6-E5D86D00A124}"/>
          </ac:spMkLst>
        </pc:spChg>
      </pc:sldChg>
      <pc:sldChg chg="modSp add del">
        <pc:chgData name="" userId="495979f9a431ddb0" providerId="LiveId" clId="{AEA014AE-5C16-424D-B528-D56FD0047AEB}" dt="2020-09-01T02:02:16.998" v="2685" actId="2696"/>
        <pc:sldMkLst>
          <pc:docMk/>
          <pc:sldMk cId="1130990695" sldId="307"/>
        </pc:sldMkLst>
        <pc:spChg chg="mod">
          <ac:chgData name="" userId="495979f9a431ddb0" providerId="LiveId" clId="{AEA014AE-5C16-424D-B528-D56FD0047AEB}" dt="2020-09-01T02:01:54.783" v="2619" actId="20577"/>
          <ac:spMkLst>
            <pc:docMk/>
            <pc:sldMk cId="1130990695" sldId="307"/>
            <ac:spMk id="2" creationId="{23DF751E-4D47-4AA3-A7AD-CC4C2A13C525}"/>
          </ac:spMkLst>
        </pc:spChg>
        <pc:spChg chg="mod">
          <ac:chgData name="" userId="495979f9a431ddb0" providerId="LiveId" clId="{AEA014AE-5C16-424D-B528-D56FD0047AEB}" dt="2020-09-01T02:02:14.468" v="2684" actId="20577"/>
          <ac:spMkLst>
            <pc:docMk/>
            <pc:sldMk cId="1130990695" sldId="307"/>
            <ac:spMk id="3" creationId="{AC233E1B-9528-4752-99C0-3C6DBE049F26}"/>
          </ac:spMkLst>
        </pc:spChg>
      </pc:sldChg>
      <pc:sldChg chg="addSp delSp modSp add">
        <pc:chgData name="" userId="495979f9a431ddb0" providerId="LiveId" clId="{AEA014AE-5C16-424D-B528-D56FD0047AEB}" dt="2020-09-01T02:10:53.727" v="2783" actId="1076"/>
        <pc:sldMkLst>
          <pc:docMk/>
          <pc:sldMk cId="3643080135" sldId="307"/>
        </pc:sldMkLst>
        <pc:spChg chg="add del">
          <ac:chgData name="" userId="495979f9a431ddb0" providerId="LiveId" clId="{AEA014AE-5C16-424D-B528-D56FD0047AEB}" dt="2020-09-01T02:07:00.578" v="2688"/>
          <ac:spMkLst>
            <pc:docMk/>
            <pc:sldMk cId="3643080135" sldId="307"/>
            <ac:spMk id="2" creationId="{4D984A46-1E94-470A-B25E-B8294F9FE562}"/>
          </ac:spMkLst>
        </pc:spChg>
        <pc:spChg chg="add mod">
          <ac:chgData name="" userId="495979f9a431ddb0" providerId="LiveId" clId="{AEA014AE-5C16-424D-B528-D56FD0047AEB}" dt="2020-09-01T02:10:53.727" v="2783" actId="1076"/>
          <ac:spMkLst>
            <pc:docMk/>
            <pc:sldMk cId="3643080135" sldId="307"/>
            <ac:spMk id="3" creationId="{5A71DD2E-A977-40D4-AC5E-B9E5AAD1194D}"/>
          </ac:spMkLst>
        </pc:spChg>
        <pc:picChg chg="add mod">
          <ac:chgData name="" userId="495979f9a431ddb0" providerId="LiveId" clId="{AEA014AE-5C16-424D-B528-D56FD0047AEB}" dt="2020-09-01T02:08:17.106" v="2759" actId="1076"/>
          <ac:picMkLst>
            <pc:docMk/>
            <pc:sldMk cId="3643080135" sldId="307"/>
            <ac:picMk id="2050" creationId="{DBF1ACC7-C217-4593-840D-BAF5EC27F654}"/>
          </ac:picMkLst>
        </pc:picChg>
      </pc:sldChg>
      <pc:sldChg chg="addSp modSp add">
        <pc:chgData name="" userId="495979f9a431ddb0" providerId="LiveId" clId="{AEA014AE-5C16-424D-B528-D56FD0047AEB}" dt="2020-09-01T02:10:43.934" v="2778" actId="1076"/>
        <pc:sldMkLst>
          <pc:docMk/>
          <pc:sldMk cId="477340393" sldId="308"/>
        </pc:sldMkLst>
        <pc:spChg chg="add mod">
          <ac:chgData name="" userId="495979f9a431ddb0" providerId="LiveId" clId="{AEA014AE-5C16-424D-B528-D56FD0047AEB}" dt="2020-09-01T02:10:43.934" v="2778" actId="1076"/>
          <ac:spMkLst>
            <pc:docMk/>
            <pc:sldMk cId="477340393" sldId="308"/>
            <ac:spMk id="3" creationId="{AA9D5B7F-BDB8-4F7E-B8B2-D78814C3B474}"/>
          </ac:spMkLst>
        </pc:spChg>
        <pc:picChg chg="add mod modCrop">
          <ac:chgData name="" userId="495979f9a431ddb0" providerId="LiveId" clId="{AEA014AE-5C16-424D-B528-D56FD0047AEB}" dt="2020-09-01T02:10:18.967" v="2771" actId="1076"/>
          <ac:picMkLst>
            <pc:docMk/>
            <pc:sldMk cId="477340393" sldId="308"/>
            <ac:picMk id="3074" creationId="{F2FECDCC-1C7B-4309-8619-DC2E046B1EA7}"/>
          </ac:picMkLst>
        </pc:picChg>
      </pc:sldChg>
      <pc:sldChg chg="addSp delSp add del">
        <pc:chgData name="" userId="495979f9a431ddb0" providerId="LiveId" clId="{AEA014AE-5C16-424D-B528-D56FD0047AEB}" dt="2020-09-01T02:16:46.206" v="2847" actId="2696"/>
        <pc:sldMkLst>
          <pc:docMk/>
          <pc:sldMk cId="1542522334" sldId="309"/>
        </pc:sldMkLst>
        <pc:spChg chg="del">
          <ac:chgData name="" userId="495979f9a431ddb0" providerId="LiveId" clId="{AEA014AE-5C16-424D-B528-D56FD0047AEB}" dt="2020-09-01T02:12:07.557" v="2823"/>
          <ac:spMkLst>
            <pc:docMk/>
            <pc:sldMk cId="1542522334" sldId="309"/>
            <ac:spMk id="2" creationId="{8C89C789-9D35-4DB1-99DD-B0F7C09FCC93}"/>
          </ac:spMkLst>
        </pc:spChg>
        <pc:spChg chg="del">
          <ac:chgData name="" userId="495979f9a431ddb0" providerId="LiveId" clId="{AEA014AE-5C16-424D-B528-D56FD0047AEB}" dt="2020-09-01T02:12:07.557" v="2823"/>
          <ac:spMkLst>
            <pc:docMk/>
            <pc:sldMk cId="1542522334" sldId="309"/>
            <ac:spMk id="3" creationId="{B7B5D02F-BD92-4991-81FC-2A90D0E4E34A}"/>
          </ac:spMkLst>
        </pc:spChg>
        <pc:picChg chg="add">
          <ac:chgData name="" userId="495979f9a431ddb0" providerId="LiveId" clId="{AEA014AE-5C16-424D-B528-D56FD0047AEB}" dt="2020-09-01T02:12:03.295" v="2822"/>
          <ac:picMkLst>
            <pc:docMk/>
            <pc:sldMk cId="1542522334" sldId="309"/>
            <ac:picMk id="4" creationId="{0FBA7111-ED33-41A2-917C-B38662CABD75}"/>
          </ac:picMkLst>
        </pc:picChg>
      </pc:sldChg>
      <pc:sldChg chg="addSp delSp modSp add">
        <pc:chgData name="" userId="495979f9a431ddb0" providerId="LiveId" clId="{AEA014AE-5C16-424D-B528-D56FD0047AEB}" dt="2020-09-01T21:38:33.443" v="3066" actId="20577"/>
        <pc:sldMkLst>
          <pc:docMk/>
          <pc:sldMk cId="2605957321" sldId="310"/>
        </pc:sldMkLst>
        <pc:spChg chg="mod">
          <ac:chgData name="" userId="495979f9a431ddb0" providerId="LiveId" clId="{AEA014AE-5C16-424D-B528-D56FD0047AEB}" dt="2020-09-01T02:14:10.943" v="2833" actId="114"/>
          <ac:spMkLst>
            <pc:docMk/>
            <pc:sldMk cId="2605957321" sldId="310"/>
            <ac:spMk id="2" creationId="{05C287E5-6CB6-4D7F-B3B4-251376F598FF}"/>
          </ac:spMkLst>
        </pc:spChg>
        <pc:spChg chg="mod">
          <ac:chgData name="" userId="495979f9a431ddb0" providerId="LiveId" clId="{AEA014AE-5C16-424D-B528-D56FD0047AEB}" dt="2020-09-01T02:13:46.885" v="2831" actId="14100"/>
          <ac:spMkLst>
            <pc:docMk/>
            <pc:sldMk cId="2605957321" sldId="310"/>
            <ac:spMk id="7" creationId="{66FD0E96-13A0-4867-B224-E632518A915E}"/>
          </ac:spMkLst>
        </pc:spChg>
        <pc:spChg chg="mod">
          <ac:chgData name="" userId="495979f9a431ddb0" providerId="LiveId" clId="{AEA014AE-5C16-424D-B528-D56FD0047AEB}" dt="2020-09-01T21:38:33.443" v="3066" actId="20577"/>
          <ac:spMkLst>
            <pc:docMk/>
            <pc:sldMk cId="2605957321" sldId="310"/>
            <ac:spMk id="8" creationId="{7D2C9FD9-6243-4952-ABA6-E5D86D00A124}"/>
          </ac:spMkLst>
        </pc:spChg>
        <pc:picChg chg="add mod modCrop">
          <ac:chgData name="" userId="495979f9a431ddb0" providerId="LiveId" clId="{AEA014AE-5C16-424D-B528-D56FD0047AEB}" dt="2020-09-01T02:13:37.838" v="2829" actId="1076"/>
          <ac:picMkLst>
            <pc:docMk/>
            <pc:sldMk cId="2605957321" sldId="310"/>
            <ac:picMk id="4" creationId="{6872075C-8E3B-489B-8EC9-739F0FC2E162}"/>
          </ac:picMkLst>
        </pc:picChg>
        <pc:picChg chg="del">
          <ac:chgData name="" userId="495979f9a431ddb0" providerId="LiveId" clId="{AEA014AE-5C16-424D-B528-D56FD0047AEB}" dt="2020-09-01T02:13:16.755" v="2825" actId="478"/>
          <ac:picMkLst>
            <pc:docMk/>
            <pc:sldMk cId="2605957321" sldId="310"/>
            <ac:picMk id="5" creationId="{6ADC5697-E481-439D-8061-E5DF7147B58F}"/>
          </ac:picMkLst>
        </pc:picChg>
      </pc:sldChg>
    </pc:docChg>
  </pc:docChgLst>
  <pc:docChgLst>
    <pc:chgData userId="495979f9a431ddb0" providerId="LiveId" clId="{D714858F-5E99-461C-AC1A-2CEF692A3B98}"/>
    <pc:docChg chg="undo custSel addSld delSld modSld">
      <pc:chgData name="" userId="495979f9a431ddb0" providerId="LiveId" clId="{D714858F-5E99-461C-AC1A-2CEF692A3B98}" dt="2020-08-30T00:04:58.170" v="2644" actId="20577"/>
      <pc:docMkLst>
        <pc:docMk/>
      </pc:docMkLst>
      <pc:sldChg chg="modSp">
        <pc:chgData name="" userId="495979f9a431ddb0" providerId="LiveId" clId="{D714858F-5E99-461C-AC1A-2CEF692A3B98}" dt="2020-08-29T17:22:13.342" v="20" actId="20577"/>
        <pc:sldMkLst>
          <pc:docMk/>
          <pc:sldMk cId="4233108098" sldId="257"/>
        </pc:sldMkLst>
        <pc:spChg chg="mod">
          <ac:chgData name="" userId="495979f9a431ddb0" providerId="LiveId" clId="{D714858F-5E99-461C-AC1A-2CEF692A3B98}" dt="2020-08-29T17:22:13.342" v="20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addSp delSp modSp">
        <pc:chgData name="" userId="495979f9a431ddb0" providerId="LiveId" clId="{D714858F-5E99-461C-AC1A-2CEF692A3B98}" dt="2020-08-29T17:27:15.105" v="275" actId="20577"/>
        <pc:sldMkLst>
          <pc:docMk/>
          <pc:sldMk cId="3577211943" sldId="258"/>
        </pc:sldMkLst>
        <pc:spChg chg="mod">
          <ac:chgData name="" userId="495979f9a431ddb0" providerId="LiveId" clId="{D714858F-5E99-461C-AC1A-2CEF692A3B98}" dt="2020-08-29T17:26:08.383" v="25" actId="114"/>
          <ac:spMkLst>
            <pc:docMk/>
            <pc:sldMk cId="3577211943" sldId="258"/>
            <ac:spMk id="5" creationId="{53E05FFE-C7DB-4D1D-8C83-69A50BA1374A}"/>
          </ac:spMkLst>
        </pc:spChg>
        <pc:spChg chg="mod">
          <ac:chgData name="" userId="495979f9a431ddb0" providerId="LiveId" clId="{D714858F-5E99-461C-AC1A-2CEF692A3B98}" dt="2020-08-29T17:27:15.105" v="275" actId="20577"/>
          <ac:spMkLst>
            <pc:docMk/>
            <pc:sldMk cId="3577211943" sldId="258"/>
            <ac:spMk id="8" creationId="{7D2C9FD9-6243-4952-ABA6-E5D86D00A124}"/>
          </ac:spMkLst>
        </pc:spChg>
        <pc:picChg chg="add mod">
          <ac:chgData name="" userId="495979f9a431ddb0" providerId="LiveId" clId="{D714858F-5E99-461C-AC1A-2CEF692A3B98}" dt="2020-08-29T17:25:59.489" v="23" actId="1076"/>
          <ac:picMkLst>
            <pc:docMk/>
            <pc:sldMk cId="3577211943" sldId="258"/>
            <ac:picMk id="3" creationId="{BE29D071-6943-476A-9A69-1CDA23218938}"/>
          </ac:picMkLst>
        </pc:picChg>
        <pc:picChg chg="del">
          <ac:chgData name="" userId="495979f9a431ddb0" providerId="LiveId" clId="{D714858F-5E99-461C-AC1A-2CEF692A3B98}" dt="2020-08-29T17:25:50.752" v="21" actId="478"/>
          <ac:picMkLst>
            <pc:docMk/>
            <pc:sldMk cId="3577211943" sldId="258"/>
            <ac:picMk id="9" creationId="{8EAA4D01-E799-4913-B1A3-9883818CA0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benwhitephotography?utm_source=unsplash&amp;utm_medium=referral&amp;utm_content=creditCo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unsplash.com/s/photos/learning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ustindistel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report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989" y="365125"/>
            <a:ext cx="6285811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989" y="1825625"/>
            <a:ext cx="62858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goal of good presentation is to guide the reader to what we learned and how we know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Effective presentation will </a:t>
            </a:r>
            <a:r>
              <a:rPr lang="en-US" b="1" dirty="0"/>
              <a:t>highlight the important things</a:t>
            </a:r>
            <a:r>
              <a:rPr lang="en-US" dirty="0"/>
              <a:t> without distraction </a:t>
            </a:r>
            <a:r>
              <a:rPr lang="en-US"/>
              <a:t>or deception.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Ben White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2075C-8E3B-489B-8EC9-739F0FC2E1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82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5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7830"/>
            <a:ext cx="10515600" cy="285273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PRESENTING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(Week)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81669" cy="4351338"/>
          </a:xfrm>
        </p:spPr>
        <p:txBody>
          <a:bodyPr>
            <a:normAutofit/>
          </a:bodyPr>
          <a:lstStyle/>
          <a:p>
            <a:r>
              <a:rPr lang="en-US" dirty="0"/>
              <a:t>Create plots for data</a:t>
            </a:r>
          </a:p>
          <a:p>
            <a:r>
              <a:rPr lang="en-US" dirty="0"/>
              <a:t>Identify the appropriate type of plot for data in question</a:t>
            </a:r>
          </a:p>
          <a:p>
            <a:r>
              <a:rPr lang="en-US" dirty="0"/>
              <a:t>Read and interpret a plot</a:t>
            </a:r>
          </a:p>
          <a:p>
            <a:r>
              <a:rPr lang="en-US" dirty="0"/>
              <a:t>Refine a plot to more clearly show data</a:t>
            </a:r>
          </a:p>
          <a:p>
            <a:r>
              <a:rPr lang="en-US" dirty="0"/>
              <a:t>Write a well-organized notebook to present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2564415" y="6371354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Austin </a:t>
            </a:r>
            <a:r>
              <a:rPr lang="en-US" sz="1400" i="1" dirty="0" err="1">
                <a:hlinkClick r:id="rId3"/>
              </a:rPr>
              <a:t>Distel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7C06C-0588-4E9D-8831-AA978BC65D4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8401" y="0"/>
            <a:ext cx="396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246A-9DA1-4F25-9975-516F3390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Purposes of Data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D093-BBA6-48BB-B380-C88D66AC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 reader attention to important results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Make it easy to ask the key questions</a:t>
            </a:r>
          </a:p>
          <a:p>
            <a:r>
              <a:rPr lang="en-US" dirty="0"/>
              <a:t>Substantiate results and conclusions</a:t>
            </a:r>
          </a:p>
          <a:p>
            <a:r>
              <a:rPr lang="en-US" dirty="0"/>
              <a:t>Do so with integrity</a:t>
            </a:r>
          </a:p>
        </p:txBody>
      </p:sp>
    </p:spTree>
    <p:extLst>
      <p:ext uri="{BB962C8B-B14F-4D97-AF65-F5344CB8AC3E}">
        <p14:creationId xmlns:p14="http://schemas.microsoft.com/office/powerpoint/2010/main" val="172673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8F5C-3CC2-42AE-B3AE-39EB60A3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6B02-821C-4220-A871-2EE525072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You’ll need to present data to several audiences: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Yourself</a:t>
            </a:r>
          </a:p>
          <a:p>
            <a:r>
              <a:rPr lang="en-US" dirty="0"/>
              <a:t>Your collaborators, supervisors, etc.</a:t>
            </a:r>
          </a:p>
          <a:p>
            <a:r>
              <a:rPr lang="en-US" dirty="0"/>
              <a:t>Expert readers (know subject, not your work)</a:t>
            </a:r>
          </a:p>
          <a:p>
            <a:r>
              <a:rPr lang="en-US" dirty="0"/>
              <a:t>Decision-makers</a:t>
            </a:r>
          </a:p>
          <a:p>
            <a:r>
              <a:rPr lang="en-US" dirty="0"/>
              <a:t>The general public</a:t>
            </a:r>
          </a:p>
        </p:txBody>
      </p:sp>
    </p:spTree>
    <p:extLst>
      <p:ext uri="{BB962C8B-B14F-4D97-AF65-F5344CB8AC3E}">
        <p14:creationId xmlns:p14="http://schemas.microsoft.com/office/powerpoint/2010/main" val="305828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BBA0-09AA-44D1-90CE-5B16E8CD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0DC6-679E-4EDD-9AFC-29416A5F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seek to find out?</a:t>
            </a:r>
          </a:p>
          <a:p>
            <a:r>
              <a:rPr lang="en-US" dirty="0"/>
              <a:t>What did you learn?</a:t>
            </a:r>
          </a:p>
          <a:p>
            <a:r>
              <a:rPr lang="en-US" dirty="0"/>
              <a:t>Why should the reader trust your conclusions?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Presentation with integrity </a:t>
            </a:r>
            <a:r>
              <a:rPr lang="en-US" b="1" dirty="0"/>
              <a:t>shows the reader what you learned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Dishonest presentation </a:t>
            </a:r>
            <a:r>
              <a:rPr lang="en-US" b="1" dirty="0"/>
              <a:t>manipulates them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408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ithoutbullshit-jbspartnersinc.netdna-ssl.com/wp-content/uploads/2020/05/georgia-1024x603.png">
            <a:extLst>
              <a:ext uri="{FF2B5EF4-FFF2-40B4-BE49-F238E27FC236}">
                <a16:creationId xmlns:a16="http://schemas.microsoft.com/office/drawing/2014/main" id="{97D3DEDD-19E1-414A-B3D9-6C1CFB7FD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955" y="0"/>
            <a:ext cx="116460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88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le.loc.gov/storage-services/service/pnp/ppmsca/33800/33892v.jpg">
            <a:extLst>
              <a:ext uri="{FF2B5EF4-FFF2-40B4-BE49-F238E27FC236}">
                <a16:creationId xmlns:a16="http://schemas.microsoft.com/office/drawing/2014/main" id="{DBF1ACC7-C217-4593-840D-BAF5EC27F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5300" y="0"/>
            <a:ext cx="865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1DD2E-A977-40D4-AC5E-B9E5AAD1194D}"/>
              </a:ext>
            </a:extLst>
          </p:cNvPr>
          <p:cNvSpPr txBox="1"/>
          <p:nvPr/>
        </p:nvSpPr>
        <p:spPr>
          <a:xfrm>
            <a:off x="64616" y="6340110"/>
            <a:ext cx="584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Created by W.E.B. Du </a:t>
            </a:r>
            <a:r>
              <a:rPr lang="en-US" sz="1200" dirty="0" err="1"/>
              <a:t>Bois</a:t>
            </a:r>
            <a:r>
              <a:rPr lang="en-US" sz="1200" dirty="0"/>
              <a:t> for the 1900 Paris  Exposition.</a:t>
            </a:r>
          </a:p>
          <a:p>
            <a:r>
              <a:rPr lang="en-US" sz="1200" dirty="0"/>
              <a:t>From https://www.loc.gov/resource/ppmsca.33892/</a:t>
            </a:r>
          </a:p>
        </p:txBody>
      </p:sp>
    </p:spTree>
    <p:extLst>
      <p:ext uri="{BB962C8B-B14F-4D97-AF65-F5344CB8AC3E}">
        <p14:creationId xmlns:p14="http://schemas.microsoft.com/office/powerpoint/2010/main" val="364308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ile.loc.gov/storage-services/service/pnp/ppmsca/33800/33887v.jpg">
            <a:extLst>
              <a:ext uri="{FF2B5EF4-FFF2-40B4-BE49-F238E27FC236}">
                <a16:creationId xmlns:a16="http://schemas.microsoft.com/office/drawing/2014/main" id="{F2FECDCC-1C7B-4309-8619-DC2E046B1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32484" y="-28322"/>
            <a:ext cx="6727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D5B7F-BDB8-4F7E-B8B2-D78814C3B474}"/>
              </a:ext>
            </a:extLst>
          </p:cNvPr>
          <p:cNvSpPr txBox="1"/>
          <p:nvPr/>
        </p:nvSpPr>
        <p:spPr>
          <a:xfrm>
            <a:off x="48552" y="6368013"/>
            <a:ext cx="584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Created by W.E.B. Du </a:t>
            </a:r>
            <a:r>
              <a:rPr lang="en-US" sz="1200" dirty="0" err="1"/>
              <a:t>Bois</a:t>
            </a:r>
            <a:r>
              <a:rPr lang="en-US" sz="1200" dirty="0"/>
              <a:t> for the 1900 Paris  Exposition.</a:t>
            </a:r>
          </a:p>
          <a:p>
            <a:r>
              <a:rPr lang="en-US" sz="1200" dirty="0"/>
              <a:t>From https://www.loc.gov/item/2013650445/</a:t>
            </a:r>
          </a:p>
        </p:txBody>
      </p:sp>
    </p:spTree>
    <p:extLst>
      <p:ext uri="{BB962C8B-B14F-4D97-AF65-F5344CB8AC3E}">
        <p14:creationId xmlns:p14="http://schemas.microsoft.com/office/powerpoint/2010/main" val="47734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9273</TotalTime>
  <Words>259</Words>
  <Application>Microsoft Office PowerPoint</Application>
  <PresentationFormat>Widescreen</PresentationFormat>
  <Paragraphs>44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Oswald</vt:lpstr>
      <vt:lpstr>Calibri</vt:lpstr>
      <vt:lpstr>Arial</vt:lpstr>
      <vt:lpstr>Lato</vt:lpstr>
      <vt:lpstr>Office Theme</vt:lpstr>
      <vt:lpstr>CS 533 INTRO TO DATA SCIENCE</vt:lpstr>
      <vt:lpstr> PRESENTING DATA</vt:lpstr>
      <vt:lpstr>Learning Outcomes (Week)</vt:lpstr>
      <vt:lpstr>Purposes of Data Presentation</vt:lpstr>
      <vt:lpstr>Audiences</vt:lpstr>
      <vt:lpstr>Guiding Questions</vt:lpstr>
      <vt:lpstr>PowerPoint Presentation</vt:lpstr>
      <vt:lpstr>PowerPoint Presentation</vt:lpstr>
      <vt:lpstr>PowerPoint Presentation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584</cp:revision>
  <dcterms:created xsi:type="dcterms:W3CDTF">2020-03-17T14:53:53Z</dcterms:created>
  <dcterms:modified xsi:type="dcterms:W3CDTF">2020-09-01T21:38:34Z</dcterms:modified>
</cp:coreProperties>
</file>