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95" r:id="rId3"/>
    <p:sldId id="300" r:id="rId4"/>
    <p:sldId id="301" r:id="rId5"/>
    <p:sldId id="302" r:id="rId6"/>
    <p:sldId id="303" r:id="rId7"/>
    <p:sldId id="304" r:id="rId8"/>
    <p:sldId id="306" r:id="rId9"/>
    <p:sldId id="305" r:id="rId10"/>
    <p:sldId id="268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Oswald" pitchFamily="2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AEA014AE-5C16-424D-B528-D56FD0047AEB}"/>
    <pc:docChg chg="undo custSel addSld delSld modSld sldOrd">
      <pc:chgData name="" userId="495979f9a431ddb0" providerId="LiveId" clId="{AEA014AE-5C16-424D-B528-D56FD0047AEB}" dt="2020-09-01T02:14:30.966" v="2836" actId="1076"/>
      <pc:docMkLst>
        <pc:docMk/>
      </pc:docMkLst>
      <pc:sldChg chg="addSp delSp modSp">
        <pc:chgData name="" userId="495979f9a431ddb0" providerId="LiveId" clId="{AEA014AE-5C16-424D-B528-D56FD0047AEB}" dt="2020-09-01T02:14:30.966" v="2836" actId="1076"/>
        <pc:sldMkLst>
          <pc:docMk/>
          <pc:sldMk cId="3577211943" sldId="258"/>
        </pc:sldMkLst>
        <pc:spChg chg="mod">
          <ac:chgData name="" userId="495979f9a431ddb0" providerId="LiveId" clId="{AEA014AE-5C16-424D-B528-D56FD0047AEB}" dt="2020-09-01T02:14:30.966" v="2836" actId="1076"/>
          <ac:spMkLst>
            <pc:docMk/>
            <pc:sldMk cId="3577211943" sldId="258"/>
            <ac:spMk id="5" creationId="{53E05FFE-C7DB-4D1D-8C83-69A50BA1374A}"/>
          </ac:spMkLst>
        </pc:spChg>
        <pc:spChg chg="mod">
          <ac:chgData name="" userId="495979f9a431ddb0" providerId="LiveId" clId="{AEA014AE-5C16-424D-B528-D56FD0047AEB}" dt="2020-09-01T00:06:29.780" v="50" actId="20577"/>
          <ac:spMkLst>
            <pc:docMk/>
            <pc:sldMk cId="3577211943" sldId="258"/>
            <ac:spMk id="7" creationId="{66FD0E96-13A0-4867-B224-E632518A915E}"/>
          </ac:spMkLst>
        </pc:spChg>
        <pc:spChg chg="mod">
          <ac:chgData name="" userId="495979f9a431ddb0" providerId="LiveId" clId="{AEA014AE-5C16-424D-B528-D56FD0047AEB}" dt="2020-09-01T00:39:59.420" v="314" actId="20577"/>
          <ac:spMkLst>
            <pc:docMk/>
            <pc:sldMk cId="3577211943" sldId="258"/>
            <ac:spMk id="8" creationId="{7D2C9FD9-6243-4952-ABA6-E5D86D00A124}"/>
          </ac:spMkLst>
        </pc:spChg>
        <pc:picChg chg="del">
          <ac:chgData name="" userId="495979f9a431ddb0" providerId="LiveId" clId="{AEA014AE-5C16-424D-B528-D56FD0047AEB}" dt="2020-09-01T00:21:19.458" v="237" actId="478"/>
          <ac:picMkLst>
            <pc:docMk/>
            <pc:sldMk cId="3577211943" sldId="258"/>
            <ac:picMk id="3" creationId="{BE29D071-6943-476A-9A69-1CDA23218938}"/>
          </ac:picMkLst>
        </pc:picChg>
        <pc:picChg chg="add del mod">
          <ac:chgData name="" userId="495979f9a431ddb0" providerId="LiveId" clId="{AEA014AE-5C16-424D-B528-D56FD0047AEB}" dt="2020-09-01T00:21:30.419" v="239"/>
          <ac:picMkLst>
            <pc:docMk/>
            <pc:sldMk cId="3577211943" sldId="258"/>
            <ac:picMk id="4" creationId="{8AE29999-1762-4281-861B-50040B2C0D97}"/>
          </ac:picMkLst>
        </pc:picChg>
        <pc:picChg chg="add mod modCrop">
          <ac:chgData name="" userId="495979f9a431ddb0" providerId="LiveId" clId="{AEA014AE-5C16-424D-B528-D56FD0047AEB}" dt="2020-09-01T00:30:54.712" v="249" actId="14100"/>
          <ac:picMkLst>
            <pc:docMk/>
            <pc:sldMk cId="3577211943" sldId="258"/>
            <ac:picMk id="9" creationId="{9697C06C-0588-4E9D-8831-AA978BC65D4E}"/>
          </ac:picMkLst>
        </pc:picChg>
      </pc:sldChg>
      <pc:sldChg chg="del">
        <pc:chgData name="" userId="495979f9a431ddb0" providerId="LiveId" clId="{AEA014AE-5C16-424D-B528-D56FD0047AEB}" dt="2020-09-01T01:48:04.925" v="1091" actId="2696"/>
        <pc:sldMkLst>
          <pc:docMk/>
          <pc:sldMk cId="707942859" sldId="270"/>
        </pc:sldMkLst>
      </pc:sldChg>
      <pc:sldChg chg="del">
        <pc:chgData name="" userId="495979f9a431ddb0" providerId="LiveId" clId="{AEA014AE-5C16-424D-B528-D56FD0047AEB}" dt="2020-09-01T01:48:04.929" v="1092" actId="2696"/>
        <pc:sldMkLst>
          <pc:docMk/>
          <pc:sldMk cId="2314194003" sldId="286"/>
        </pc:sldMkLst>
      </pc:sldChg>
      <pc:sldChg chg="del">
        <pc:chgData name="" userId="495979f9a431ddb0" providerId="LiveId" clId="{AEA014AE-5C16-424D-B528-D56FD0047AEB}" dt="2020-09-01T01:48:04.933" v="1093" actId="2696"/>
        <pc:sldMkLst>
          <pc:docMk/>
          <pc:sldMk cId="2922978055" sldId="287"/>
        </pc:sldMkLst>
      </pc:sldChg>
      <pc:sldChg chg="del">
        <pc:chgData name="" userId="495979f9a431ddb0" providerId="LiveId" clId="{AEA014AE-5C16-424D-B528-D56FD0047AEB}" dt="2020-09-01T01:48:04.938" v="1094" actId="2696"/>
        <pc:sldMkLst>
          <pc:docMk/>
          <pc:sldMk cId="3316022272" sldId="288"/>
        </pc:sldMkLst>
      </pc:sldChg>
      <pc:sldChg chg="del">
        <pc:chgData name="" userId="495979f9a431ddb0" providerId="LiveId" clId="{AEA014AE-5C16-424D-B528-D56FD0047AEB}" dt="2020-09-01T01:48:04.944" v="1095" actId="2696"/>
        <pc:sldMkLst>
          <pc:docMk/>
          <pc:sldMk cId="1770321960" sldId="289"/>
        </pc:sldMkLst>
      </pc:sldChg>
      <pc:sldChg chg="del">
        <pc:chgData name="" userId="495979f9a431ddb0" providerId="LiveId" clId="{AEA014AE-5C16-424D-B528-D56FD0047AEB}" dt="2020-09-01T01:48:04.947" v="1096" actId="2696"/>
        <pc:sldMkLst>
          <pc:docMk/>
          <pc:sldMk cId="467742091" sldId="290"/>
        </pc:sldMkLst>
      </pc:sldChg>
      <pc:sldChg chg="addSp delSp modSp add">
        <pc:chgData name="" userId="495979f9a431ddb0" providerId="LiveId" clId="{AEA014AE-5C16-424D-B528-D56FD0047AEB}" dt="2020-09-01T00:08:36.547" v="56"/>
        <pc:sldMkLst>
          <pc:docMk/>
          <pc:sldMk cId="3878889033" sldId="291"/>
        </pc:sldMkLst>
        <pc:spChg chg="del">
          <ac:chgData name="" userId="495979f9a431ddb0" providerId="LiveId" clId="{AEA014AE-5C16-424D-B528-D56FD0047AEB}" dt="2020-09-01T00:08:36.547" v="56"/>
          <ac:spMkLst>
            <pc:docMk/>
            <pc:sldMk cId="3878889033" sldId="291"/>
            <ac:spMk id="2" creationId="{9B4B5D84-A0D9-459A-8694-1D7D07F4605D}"/>
          </ac:spMkLst>
        </pc:spChg>
        <pc:spChg chg="del">
          <ac:chgData name="" userId="495979f9a431ddb0" providerId="LiveId" clId="{AEA014AE-5C16-424D-B528-D56FD0047AEB}" dt="2020-09-01T00:08:36.547" v="56"/>
          <ac:spMkLst>
            <pc:docMk/>
            <pc:sldMk cId="3878889033" sldId="291"/>
            <ac:spMk id="3" creationId="{EB91F418-675F-41B8-9711-B64D8550CE9E}"/>
          </ac:spMkLst>
        </pc:spChg>
        <pc:picChg chg="add mod">
          <ac:chgData name="" userId="495979f9a431ddb0" providerId="LiveId" clId="{AEA014AE-5C16-424D-B528-D56FD0047AEB}" dt="2020-09-01T00:08:32.908" v="55" actId="14100"/>
          <ac:picMkLst>
            <pc:docMk/>
            <pc:sldMk cId="3878889033" sldId="291"/>
            <ac:picMk id="1026" creationId="{97D3DEDD-19E1-414A-B3D9-6C1CFB7FD2AD}"/>
          </ac:picMkLst>
        </pc:picChg>
      </pc:sldChg>
      <pc:sldChg chg="modSp add">
        <pc:chgData name="" userId="495979f9a431ddb0" providerId="LiveId" clId="{AEA014AE-5C16-424D-B528-D56FD0047AEB}" dt="2020-09-01T01:42:00.536" v="687" actId="20577"/>
        <pc:sldMkLst>
          <pc:docMk/>
          <pc:sldMk cId="1726736597" sldId="292"/>
        </pc:sldMkLst>
        <pc:spChg chg="mod">
          <ac:chgData name="" userId="495979f9a431ddb0" providerId="LiveId" clId="{AEA014AE-5C16-424D-B528-D56FD0047AEB}" dt="2020-09-01T01:05:30.122" v="366" actId="20577"/>
          <ac:spMkLst>
            <pc:docMk/>
            <pc:sldMk cId="1726736597" sldId="292"/>
            <ac:spMk id="2" creationId="{B3E5246A-9DA1-4F25-9975-516F33905964}"/>
          </ac:spMkLst>
        </pc:spChg>
        <pc:spChg chg="mod">
          <ac:chgData name="" userId="495979f9a431ddb0" providerId="LiveId" clId="{AEA014AE-5C16-424D-B528-D56FD0047AEB}" dt="2020-09-01T01:42:00.536" v="687" actId="20577"/>
          <ac:spMkLst>
            <pc:docMk/>
            <pc:sldMk cId="1726736597" sldId="292"/>
            <ac:spMk id="3" creationId="{81A9D093-BBA6-48BB-B380-C88D66AC8CC9}"/>
          </ac:spMkLst>
        </pc:spChg>
      </pc:sldChg>
      <pc:sldChg chg="modSp add">
        <pc:chgData name="" userId="495979f9a431ddb0" providerId="LiveId" clId="{AEA014AE-5C16-424D-B528-D56FD0047AEB}" dt="2020-09-01T01:43:31.496" v="962" actId="20577"/>
        <pc:sldMkLst>
          <pc:docMk/>
          <pc:sldMk cId="3058284054" sldId="293"/>
        </pc:sldMkLst>
        <pc:spChg chg="mod">
          <ac:chgData name="" userId="495979f9a431ddb0" providerId="LiveId" clId="{AEA014AE-5C16-424D-B528-D56FD0047AEB}" dt="2020-09-01T01:42:05.243" v="697" actId="20577"/>
          <ac:spMkLst>
            <pc:docMk/>
            <pc:sldMk cId="3058284054" sldId="293"/>
            <ac:spMk id="2" creationId="{E32B8F5C-3CC2-42AE-B3AE-39EB60A39A04}"/>
          </ac:spMkLst>
        </pc:spChg>
        <pc:spChg chg="mod">
          <ac:chgData name="" userId="495979f9a431ddb0" providerId="LiveId" clId="{AEA014AE-5C16-424D-B528-D56FD0047AEB}" dt="2020-09-01T01:43:31.496" v="962" actId="20577"/>
          <ac:spMkLst>
            <pc:docMk/>
            <pc:sldMk cId="3058284054" sldId="293"/>
            <ac:spMk id="3" creationId="{84E16B02-821C-4220-A871-2EE52507298B}"/>
          </ac:spMkLst>
        </pc:spChg>
      </pc:sldChg>
      <pc:sldChg chg="modSp add">
        <pc:chgData name="" userId="495979f9a431ddb0" providerId="LiveId" clId="{AEA014AE-5C16-424D-B528-D56FD0047AEB}" dt="2020-09-01T01:55:29.281" v="1385" actId="20577"/>
        <pc:sldMkLst>
          <pc:docMk/>
          <pc:sldMk cId="1794083456" sldId="294"/>
        </pc:sldMkLst>
        <pc:spChg chg="mod">
          <ac:chgData name="" userId="495979f9a431ddb0" providerId="LiveId" clId="{AEA014AE-5C16-424D-B528-D56FD0047AEB}" dt="2020-09-01T01:47:05.706" v="980" actId="20577"/>
          <ac:spMkLst>
            <pc:docMk/>
            <pc:sldMk cId="1794083456" sldId="294"/>
            <ac:spMk id="2" creationId="{DA9CBBA0-09AA-44D1-90CE-5B16E8CD02BC}"/>
          </ac:spMkLst>
        </pc:spChg>
        <pc:spChg chg="mod">
          <ac:chgData name="" userId="495979f9a431ddb0" providerId="LiveId" clId="{AEA014AE-5C16-424D-B528-D56FD0047AEB}" dt="2020-09-01T01:55:29.281" v="1385" actId="20577"/>
          <ac:spMkLst>
            <pc:docMk/>
            <pc:sldMk cId="1794083456" sldId="294"/>
            <ac:spMk id="3" creationId="{40C20DC6-679E-4EDD-9AFC-29416A5FC86F}"/>
          </ac:spMkLst>
        </pc:spChg>
      </pc:sldChg>
      <pc:sldChg chg="addSp modSp add">
        <pc:chgData name="" userId="495979f9a431ddb0" providerId="LiveId" clId="{AEA014AE-5C16-424D-B528-D56FD0047AEB}" dt="2020-09-01T01:48:26.815" v="1138" actId="20577"/>
        <pc:sldMkLst>
          <pc:docMk/>
          <pc:sldMk cId="4082982946" sldId="295"/>
        </pc:sldMkLst>
        <pc:spChg chg="add mod">
          <ac:chgData name="" userId="495979f9a431ddb0" providerId="LiveId" clId="{AEA014AE-5C16-424D-B528-D56FD0047AEB}" dt="2020-09-01T01:48:26.815" v="1138" actId="20577"/>
          <ac:spMkLst>
            <pc:docMk/>
            <pc:sldMk cId="4082982946" sldId="295"/>
            <ac:spMk id="2" creationId="{53876B0E-765F-4AE7-950B-C3B796D2F591}"/>
          </ac:spMkLst>
        </pc:spChg>
        <pc:spChg chg="add mod">
          <ac:chgData name="" userId="495979f9a431ddb0" providerId="LiveId" clId="{AEA014AE-5C16-424D-B528-D56FD0047AEB}" dt="2020-09-01T01:48:15.298" v="1098"/>
          <ac:spMkLst>
            <pc:docMk/>
            <pc:sldMk cId="4082982946" sldId="295"/>
            <ac:spMk id="3" creationId="{F1392B39-A761-4C49-BBBF-267CD09BD64F}"/>
          </ac:spMkLst>
        </pc:spChg>
      </pc:sldChg>
      <pc:sldChg chg="modSp add">
        <pc:chgData name="" userId="495979f9a431ddb0" providerId="LiveId" clId="{AEA014AE-5C16-424D-B528-D56FD0047AEB}" dt="2020-09-01T01:48:44.658" v="1154" actId="20577"/>
        <pc:sldMkLst>
          <pc:docMk/>
          <pc:sldMk cId="4226742728" sldId="296"/>
        </pc:sldMkLst>
        <pc:spChg chg="mod">
          <ac:chgData name="" userId="495979f9a431ddb0" providerId="LiveId" clId="{AEA014AE-5C16-424D-B528-D56FD0047AEB}" dt="2020-09-01T01:48:44.658" v="1154" actId="20577"/>
          <ac:spMkLst>
            <pc:docMk/>
            <pc:sldMk cId="4226742728" sldId="296"/>
            <ac:spMk id="2" creationId="{70B78241-00BC-4696-8EC6-52FADEC503C3}"/>
          </ac:spMkLst>
        </pc:spChg>
      </pc:sldChg>
      <pc:sldChg chg="modSp add">
        <pc:chgData name="" userId="495979f9a431ddb0" providerId="LiveId" clId="{AEA014AE-5C16-424D-B528-D56FD0047AEB}" dt="2020-09-01T01:48:51.155" v="1174" actId="20577"/>
        <pc:sldMkLst>
          <pc:docMk/>
          <pc:sldMk cId="2290338143" sldId="297"/>
        </pc:sldMkLst>
        <pc:spChg chg="mod">
          <ac:chgData name="" userId="495979f9a431ddb0" providerId="LiveId" clId="{AEA014AE-5C16-424D-B528-D56FD0047AEB}" dt="2020-09-01T01:48:51.155" v="1174" actId="20577"/>
          <ac:spMkLst>
            <pc:docMk/>
            <pc:sldMk cId="2290338143" sldId="297"/>
            <ac:spMk id="2" creationId="{532405E4-18CD-480F-9558-8A6F1DFA03E3}"/>
          </ac:spMkLst>
        </pc:spChg>
      </pc:sldChg>
      <pc:sldChg chg="modSp add">
        <pc:chgData name="" userId="495979f9a431ddb0" providerId="LiveId" clId="{AEA014AE-5C16-424D-B528-D56FD0047AEB}" dt="2020-09-01T01:49:00.854" v="1195" actId="20577"/>
        <pc:sldMkLst>
          <pc:docMk/>
          <pc:sldMk cId="1753943686" sldId="298"/>
        </pc:sldMkLst>
        <pc:spChg chg="mod">
          <ac:chgData name="" userId="495979f9a431ddb0" providerId="LiveId" clId="{AEA014AE-5C16-424D-B528-D56FD0047AEB}" dt="2020-09-01T01:49:00.854" v="1195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 add">
        <pc:chgData name="" userId="495979f9a431ddb0" providerId="LiveId" clId="{AEA014AE-5C16-424D-B528-D56FD0047AEB}" dt="2020-09-01T01:49:09.606" v="1216" actId="20577"/>
        <pc:sldMkLst>
          <pc:docMk/>
          <pc:sldMk cId="1602166312" sldId="299"/>
        </pc:sldMkLst>
        <pc:spChg chg="mod">
          <ac:chgData name="" userId="495979f9a431ddb0" providerId="LiveId" clId="{AEA014AE-5C16-424D-B528-D56FD0047AEB}" dt="2020-09-01T01:49:09.606" v="1216" actId="20577"/>
          <ac:spMkLst>
            <pc:docMk/>
            <pc:sldMk cId="1602166312" sldId="299"/>
            <ac:spMk id="2" creationId="{CB294ABF-B75E-41B1-B9D1-8C2732F34AE4}"/>
          </ac:spMkLst>
        </pc:spChg>
      </pc:sldChg>
      <pc:sldChg chg="modSp add">
        <pc:chgData name="" userId="495979f9a431ddb0" providerId="LiveId" clId="{AEA014AE-5C16-424D-B528-D56FD0047AEB}" dt="2020-09-01T02:11:51.588" v="2820" actId="20577"/>
        <pc:sldMkLst>
          <pc:docMk/>
          <pc:sldMk cId="2134757321" sldId="300"/>
        </pc:sldMkLst>
        <pc:spChg chg="mod">
          <ac:chgData name="" userId="495979f9a431ddb0" providerId="LiveId" clId="{AEA014AE-5C16-424D-B528-D56FD0047AEB}" dt="2020-09-01T01:58:15.969" v="1727" actId="6549"/>
          <ac:spMkLst>
            <pc:docMk/>
            <pc:sldMk cId="2134757321" sldId="300"/>
            <ac:spMk id="7" creationId="{66FD0E96-13A0-4867-B224-E632518A915E}"/>
          </ac:spMkLst>
        </pc:spChg>
        <pc:spChg chg="mod">
          <ac:chgData name="" userId="495979f9a431ddb0" providerId="LiveId" clId="{AEA014AE-5C16-424D-B528-D56FD0047AEB}" dt="2020-09-01T02:11:51.588" v="2820" actId="20577"/>
          <ac:spMkLst>
            <pc:docMk/>
            <pc:sldMk cId="2134757321" sldId="300"/>
            <ac:spMk id="8" creationId="{7D2C9FD9-6243-4952-ABA6-E5D86D00A124}"/>
          </ac:spMkLst>
        </pc:spChg>
      </pc:sldChg>
      <pc:sldChg chg="modSp add">
        <pc:chgData name="" userId="495979f9a431ddb0" providerId="LiveId" clId="{AEA014AE-5C16-424D-B528-D56FD0047AEB}" dt="2020-09-01T01:58:11.089" v="1723" actId="20577"/>
        <pc:sldMkLst>
          <pc:docMk/>
          <pc:sldMk cId="2020086609" sldId="301"/>
        </pc:sldMkLst>
        <pc:spChg chg="mod">
          <ac:chgData name="" userId="495979f9a431ddb0" providerId="LiveId" clId="{AEA014AE-5C16-424D-B528-D56FD0047AEB}" dt="2020-09-01T01:58:11.089" v="1723" actId="20577"/>
          <ac:spMkLst>
            <pc:docMk/>
            <pc:sldMk cId="2020086609" sldId="301"/>
            <ac:spMk id="7" creationId="{66FD0E96-13A0-4867-B224-E632518A915E}"/>
          </ac:spMkLst>
        </pc:spChg>
        <pc:spChg chg="mod">
          <ac:chgData name="" userId="495979f9a431ddb0" providerId="LiveId" clId="{AEA014AE-5C16-424D-B528-D56FD0047AEB}" dt="2020-09-01T01:57:38.620" v="1677" actId="20577"/>
          <ac:spMkLst>
            <pc:docMk/>
            <pc:sldMk cId="2020086609" sldId="301"/>
            <ac:spMk id="8" creationId="{7D2C9FD9-6243-4952-ABA6-E5D86D00A124}"/>
          </ac:spMkLst>
        </pc:spChg>
      </pc:sldChg>
      <pc:sldChg chg="modSp add">
        <pc:chgData name="" userId="495979f9a431ddb0" providerId="LiveId" clId="{AEA014AE-5C16-424D-B528-D56FD0047AEB}" dt="2020-09-01T01:59:06.016" v="1888" actId="20577"/>
        <pc:sldMkLst>
          <pc:docMk/>
          <pc:sldMk cId="2570175441" sldId="302"/>
        </pc:sldMkLst>
        <pc:spChg chg="mod">
          <ac:chgData name="" userId="495979f9a431ddb0" providerId="LiveId" clId="{AEA014AE-5C16-424D-B528-D56FD0047AEB}" dt="2020-09-01T01:58:07.226" v="1719" actId="6549"/>
          <ac:spMkLst>
            <pc:docMk/>
            <pc:sldMk cId="2570175441" sldId="302"/>
            <ac:spMk id="7" creationId="{66FD0E96-13A0-4867-B224-E632518A915E}"/>
          </ac:spMkLst>
        </pc:spChg>
        <pc:spChg chg="mod">
          <ac:chgData name="" userId="495979f9a431ddb0" providerId="LiveId" clId="{AEA014AE-5C16-424D-B528-D56FD0047AEB}" dt="2020-09-01T01:59:06.016" v="1888" actId="20577"/>
          <ac:spMkLst>
            <pc:docMk/>
            <pc:sldMk cId="2570175441" sldId="302"/>
            <ac:spMk id="8" creationId="{7D2C9FD9-6243-4952-ABA6-E5D86D00A124}"/>
          </ac:spMkLst>
        </pc:spChg>
      </pc:sldChg>
      <pc:sldChg chg="modSp add">
        <pc:chgData name="" userId="495979f9a431ddb0" providerId="LiveId" clId="{AEA014AE-5C16-424D-B528-D56FD0047AEB}" dt="2020-09-01T01:59:54.786" v="2198" actId="20577"/>
        <pc:sldMkLst>
          <pc:docMk/>
          <pc:sldMk cId="3777021594" sldId="303"/>
        </pc:sldMkLst>
        <pc:spChg chg="mod">
          <ac:chgData name="" userId="495979f9a431ddb0" providerId="LiveId" clId="{AEA014AE-5C16-424D-B528-D56FD0047AEB}" dt="2020-09-01T01:59:54.786" v="2198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 add ord">
        <pc:chgData name="" userId="495979f9a431ddb0" providerId="LiveId" clId="{AEA014AE-5C16-424D-B528-D56FD0047AEB}" dt="2020-09-01T02:00:35.184" v="2377" actId="20577"/>
        <pc:sldMkLst>
          <pc:docMk/>
          <pc:sldMk cId="1970535613" sldId="304"/>
        </pc:sldMkLst>
        <pc:spChg chg="mod">
          <ac:chgData name="" userId="495979f9a431ddb0" providerId="LiveId" clId="{AEA014AE-5C16-424D-B528-D56FD0047AEB}" dt="2020-09-01T02:00:35.184" v="2377" actId="20577"/>
          <ac:spMkLst>
            <pc:docMk/>
            <pc:sldMk cId="1970535613" sldId="304"/>
            <ac:spMk id="8" creationId="{7D2C9FD9-6243-4952-ABA6-E5D86D00A124}"/>
          </ac:spMkLst>
        </pc:spChg>
      </pc:sldChg>
      <pc:sldChg chg="modSp add">
        <pc:chgData name="" userId="495979f9a431ddb0" providerId="LiveId" clId="{AEA014AE-5C16-424D-B528-D56FD0047AEB}" dt="2020-09-01T02:01:14.540" v="2443" actId="20577"/>
        <pc:sldMkLst>
          <pc:docMk/>
          <pc:sldMk cId="977995422" sldId="305"/>
        </pc:sldMkLst>
        <pc:spChg chg="mod">
          <ac:chgData name="" userId="495979f9a431ddb0" providerId="LiveId" clId="{AEA014AE-5C16-424D-B528-D56FD0047AEB}" dt="2020-09-01T02:01:14.540" v="2443" actId="20577"/>
          <ac:spMkLst>
            <pc:docMk/>
            <pc:sldMk cId="977995422" sldId="305"/>
            <ac:spMk id="2" creationId="{CB294ABF-B75E-41B1-B9D1-8C2732F34AE4}"/>
          </ac:spMkLst>
        </pc:spChg>
      </pc:sldChg>
      <pc:sldChg chg="modSp add">
        <pc:chgData name="" userId="495979f9a431ddb0" providerId="LiveId" clId="{AEA014AE-5C16-424D-B528-D56FD0047AEB}" dt="2020-09-01T02:01:44.583" v="2613" actId="20577"/>
        <pc:sldMkLst>
          <pc:docMk/>
          <pc:sldMk cId="1660506238" sldId="306"/>
        </pc:sldMkLst>
        <pc:spChg chg="mod">
          <ac:chgData name="" userId="495979f9a431ddb0" providerId="LiveId" clId="{AEA014AE-5C16-424D-B528-D56FD0047AEB}" dt="2020-09-01T02:01:44.583" v="2613" actId="20577"/>
          <ac:spMkLst>
            <pc:docMk/>
            <pc:sldMk cId="1660506238" sldId="306"/>
            <ac:spMk id="8" creationId="{7D2C9FD9-6243-4952-ABA6-E5D86D00A124}"/>
          </ac:spMkLst>
        </pc:spChg>
      </pc:sldChg>
      <pc:sldChg chg="modSp add del">
        <pc:chgData name="" userId="495979f9a431ddb0" providerId="LiveId" clId="{AEA014AE-5C16-424D-B528-D56FD0047AEB}" dt="2020-09-01T02:02:16.998" v="2685" actId="2696"/>
        <pc:sldMkLst>
          <pc:docMk/>
          <pc:sldMk cId="1130990695" sldId="307"/>
        </pc:sldMkLst>
        <pc:spChg chg="mod">
          <ac:chgData name="" userId="495979f9a431ddb0" providerId="LiveId" clId="{AEA014AE-5C16-424D-B528-D56FD0047AEB}" dt="2020-09-01T02:01:54.783" v="2619" actId="20577"/>
          <ac:spMkLst>
            <pc:docMk/>
            <pc:sldMk cId="1130990695" sldId="307"/>
            <ac:spMk id="2" creationId="{23DF751E-4D47-4AA3-A7AD-CC4C2A13C525}"/>
          </ac:spMkLst>
        </pc:spChg>
        <pc:spChg chg="mod">
          <ac:chgData name="" userId="495979f9a431ddb0" providerId="LiveId" clId="{AEA014AE-5C16-424D-B528-D56FD0047AEB}" dt="2020-09-01T02:02:14.468" v="2684" actId="20577"/>
          <ac:spMkLst>
            <pc:docMk/>
            <pc:sldMk cId="1130990695" sldId="307"/>
            <ac:spMk id="3" creationId="{AC233E1B-9528-4752-99C0-3C6DBE049F26}"/>
          </ac:spMkLst>
        </pc:spChg>
      </pc:sldChg>
      <pc:sldChg chg="addSp delSp modSp add">
        <pc:chgData name="" userId="495979f9a431ddb0" providerId="LiveId" clId="{AEA014AE-5C16-424D-B528-D56FD0047AEB}" dt="2020-09-01T02:10:53.727" v="2783" actId="1076"/>
        <pc:sldMkLst>
          <pc:docMk/>
          <pc:sldMk cId="3643080135" sldId="307"/>
        </pc:sldMkLst>
        <pc:spChg chg="add del">
          <ac:chgData name="" userId="495979f9a431ddb0" providerId="LiveId" clId="{AEA014AE-5C16-424D-B528-D56FD0047AEB}" dt="2020-09-01T02:07:00.578" v="2688"/>
          <ac:spMkLst>
            <pc:docMk/>
            <pc:sldMk cId="3643080135" sldId="307"/>
            <ac:spMk id="2" creationId="{4D984A46-1E94-470A-B25E-B8294F9FE562}"/>
          </ac:spMkLst>
        </pc:spChg>
        <pc:spChg chg="add mod">
          <ac:chgData name="" userId="495979f9a431ddb0" providerId="LiveId" clId="{AEA014AE-5C16-424D-B528-D56FD0047AEB}" dt="2020-09-01T02:10:53.727" v="2783" actId="1076"/>
          <ac:spMkLst>
            <pc:docMk/>
            <pc:sldMk cId="3643080135" sldId="307"/>
            <ac:spMk id="3" creationId="{5A71DD2E-A977-40D4-AC5E-B9E5AAD1194D}"/>
          </ac:spMkLst>
        </pc:spChg>
        <pc:picChg chg="add mod">
          <ac:chgData name="" userId="495979f9a431ddb0" providerId="LiveId" clId="{AEA014AE-5C16-424D-B528-D56FD0047AEB}" dt="2020-09-01T02:08:17.106" v="2759" actId="1076"/>
          <ac:picMkLst>
            <pc:docMk/>
            <pc:sldMk cId="3643080135" sldId="307"/>
            <ac:picMk id="2050" creationId="{DBF1ACC7-C217-4593-840D-BAF5EC27F654}"/>
          </ac:picMkLst>
        </pc:picChg>
      </pc:sldChg>
      <pc:sldChg chg="addSp modSp add">
        <pc:chgData name="" userId="495979f9a431ddb0" providerId="LiveId" clId="{AEA014AE-5C16-424D-B528-D56FD0047AEB}" dt="2020-09-01T02:10:43.934" v="2778" actId="1076"/>
        <pc:sldMkLst>
          <pc:docMk/>
          <pc:sldMk cId="477340393" sldId="308"/>
        </pc:sldMkLst>
        <pc:spChg chg="add mod">
          <ac:chgData name="" userId="495979f9a431ddb0" providerId="LiveId" clId="{AEA014AE-5C16-424D-B528-D56FD0047AEB}" dt="2020-09-01T02:10:43.934" v="2778" actId="1076"/>
          <ac:spMkLst>
            <pc:docMk/>
            <pc:sldMk cId="477340393" sldId="308"/>
            <ac:spMk id="3" creationId="{AA9D5B7F-BDB8-4F7E-B8B2-D78814C3B474}"/>
          </ac:spMkLst>
        </pc:spChg>
        <pc:picChg chg="add mod modCrop">
          <ac:chgData name="" userId="495979f9a431ddb0" providerId="LiveId" clId="{AEA014AE-5C16-424D-B528-D56FD0047AEB}" dt="2020-09-01T02:10:18.967" v="2771" actId="1076"/>
          <ac:picMkLst>
            <pc:docMk/>
            <pc:sldMk cId="477340393" sldId="308"/>
            <ac:picMk id="3074" creationId="{F2FECDCC-1C7B-4309-8619-DC2E046B1EA7}"/>
          </ac:picMkLst>
        </pc:picChg>
      </pc:sldChg>
      <pc:sldChg chg="addSp delSp add">
        <pc:chgData name="" userId="495979f9a431ddb0" providerId="LiveId" clId="{AEA014AE-5C16-424D-B528-D56FD0047AEB}" dt="2020-09-01T02:12:07.557" v="2823"/>
        <pc:sldMkLst>
          <pc:docMk/>
          <pc:sldMk cId="1542522334" sldId="309"/>
        </pc:sldMkLst>
        <pc:spChg chg="del">
          <ac:chgData name="" userId="495979f9a431ddb0" providerId="LiveId" clId="{AEA014AE-5C16-424D-B528-D56FD0047AEB}" dt="2020-09-01T02:12:07.557" v="2823"/>
          <ac:spMkLst>
            <pc:docMk/>
            <pc:sldMk cId="1542522334" sldId="309"/>
            <ac:spMk id="2" creationId="{8C89C789-9D35-4DB1-99DD-B0F7C09FCC93}"/>
          </ac:spMkLst>
        </pc:spChg>
        <pc:spChg chg="del">
          <ac:chgData name="" userId="495979f9a431ddb0" providerId="LiveId" clId="{AEA014AE-5C16-424D-B528-D56FD0047AEB}" dt="2020-09-01T02:12:07.557" v="2823"/>
          <ac:spMkLst>
            <pc:docMk/>
            <pc:sldMk cId="1542522334" sldId="309"/>
            <ac:spMk id="3" creationId="{B7B5D02F-BD92-4991-81FC-2A90D0E4E34A}"/>
          </ac:spMkLst>
        </pc:spChg>
        <pc:picChg chg="add">
          <ac:chgData name="" userId="495979f9a431ddb0" providerId="LiveId" clId="{AEA014AE-5C16-424D-B528-D56FD0047AEB}" dt="2020-09-01T02:12:03.295" v="2822"/>
          <ac:picMkLst>
            <pc:docMk/>
            <pc:sldMk cId="1542522334" sldId="309"/>
            <ac:picMk id="4" creationId="{0FBA7111-ED33-41A2-917C-B38662CABD75}"/>
          </ac:picMkLst>
        </pc:picChg>
      </pc:sldChg>
      <pc:sldChg chg="addSp delSp modSp add">
        <pc:chgData name="" userId="495979f9a431ddb0" providerId="LiveId" clId="{AEA014AE-5C16-424D-B528-D56FD0047AEB}" dt="2020-09-01T02:14:10.943" v="2833" actId="114"/>
        <pc:sldMkLst>
          <pc:docMk/>
          <pc:sldMk cId="2605957321" sldId="310"/>
        </pc:sldMkLst>
        <pc:spChg chg="mod">
          <ac:chgData name="" userId="495979f9a431ddb0" providerId="LiveId" clId="{AEA014AE-5C16-424D-B528-D56FD0047AEB}" dt="2020-09-01T02:14:10.943" v="2833" actId="114"/>
          <ac:spMkLst>
            <pc:docMk/>
            <pc:sldMk cId="2605957321" sldId="310"/>
            <ac:spMk id="2" creationId="{05C287E5-6CB6-4D7F-B3B4-251376F598FF}"/>
          </ac:spMkLst>
        </pc:spChg>
        <pc:spChg chg="mod">
          <ac:chgData name="" userId="495979f9a431ddb0" providerId="LiveId" clId="{AEA014AE-5C16-424D-B528-D56FD0047AEB}" dt="2020-09-01T02:13:46.885" v="2831" actId="14100"/>
          <ac:spMkLst>
            <pc:docMk/>
            <pc:sldMk cId="2605957321" sldId="310"/>
            <ac:spMk id="7" creationId="{66FD0E96-13A0-4867-B224-E632518A915E}"/>
          </ac:spMkLst>
        </pc:spChg>
        <pc:spChg chg="mod">
          <ac:chgData name="" userId="495979f9a431ddb0" providerId="LiveId" clId="{AEA014AE-5C16-424D-B528-D56FD0047AEB}" dt="2020-09-01T02:13:42.181" v="2830" actId="14100"/>
          <ac:spMkLst>
            <pc:docMk/>
            <pc:sldMk cId="2605957321" sldId="310"/>
            <ac:spMk id="8" creationId="{7D2C9FD9-6243-4952-ABA6-E5D86D00A124}"/>
          </ac:spMkLst>
        </pc:spChg>
        <pc:picChg chg="add mod modCrop">
          <ac:chgData name="" userId="495979f9a431ddb0" providerId="LiveId" clId="{AEA014AE-5C16-424D-B528-D56FD0047AEB}" dt="2020-09-01T02:13:37.838" v="2829" actId="1076"/>
          <ac:picMkLst>
            <pc:docMk/>
            <pc:sldMk cId="2605957321" sldId="310"/>
            <ac:picMk id="4" creationId="{6872075C-8E3B-489B-8EC9-739F0FC2E162}"/>
          </ac:picMkLst>
        </pc:picChg>
        <pc:picChg chg="del">
          <ac:chgData name="" userId="495979f9a431ddb0" providerId="LiveId" clId="{AEA014AE-5C16-424D-B528-D56FD0047AEB}" dt="2020-09-01T02:13:16.755" v="2825" actId="478"/>
          <ac:picMkLst>
            <pc:docMk/>
            <pc:sldMk cId="2605957321" sldId="310"/>
            <ac:picMk id="5" creationId="{6ADC5697-E481-439D-8061-E5DF7147B58F}"/>
          </ac:picMkLst>
        </pc:picChg>
      </pc:sldChg>
    </pc:docChg>
  </pc:docChgLst>
  <pc:docChgLst>
    <pc:chgData userId="495979f9a431ddb0" providerId="LiveId" clId="{58A763B4-37FF-4DC2-954D-8561AC5CE786}"/>
    <pc:docChg chg="undo custSel addSld delSld modSld">
      <pc:chgData name="" userId="495979f9a431ddb0" providerId="LiveId" clId="{58A763B4-37FF-4DC2-954D-8561AC5CE786}" dt="2020-09-02T21:00:15.298" v="2647"/>
      <pc:docMkLst>
        <pc:docMk/>
      </pc:docMkLst>
      <pc:sldChg chg="del">
        <pc:chgData name="" userId="495979f9a431ddb0" providerId="LiveId" clId="{58A763B4-37FF-4DC2-954D-8561AC5CE786}" dt="2020-09-01T21:42:40.972" v="279" actId="2696"/>
        <pc:sldMkLst>
          <pc:docMk/>
          <pc:sldMk cId="4233108098" sldId="257"/>
        </pc:sldMkLst>
      </pc:sldChg>
      <pc:sldChg chg="modSp del">
        <pc:chgData name="" userId="495979f9a431ddb0" providerId="LiveId" clId="{58A763B4-37FF-4DC2-954D-8561AC5CE786}" dt="2020-09-01T21:42:40.977" v="280" actId="2696"/>
        <pc:sldMkLst>
          <pc:docMk/>
          <pc:sldMk cId="3577211943" sldId="258"/>
        </pc:sldMkLst>
        <pc:spChg chg="mod">
          <ac:chgData name="" userId="495979f9a431ddb0" providerId="LiveId" clId="{58A763B4-37FF-4DC2-954D-8561AC5CE786}" dt="2020-09-01T21:39:06.959" v="3" actId="6549"/>
          <ac:spMkLst>
            <pc:docMk/>
            <pc:sldMk cId="3577211943" sldId="258"/>
            <ac:spMk id="7" creationId="{66FD0E96-13A0-4867-B224-E632518A915E}"/>
          </ac:spMkLst>
        </pc:spChg>
        <pc:spChg chg="mod">
          <ac:chgData name="" userId="495979f9a431ddb0" providerId="LiveId" clId="{58A763B4-37FF-4DC2-954D-8561AC5CE786}" dt="2020-09-01T21:42:16.080" v="278" actId="20577"/>
          <ac:spMkLst>
            <pc:docMk/>
            <pc:sldMk cId="3577211943" sldId="258"/>
            <ac:spMk id="8" creationId="{7D2C9FD9-6243-4952-ABA6-E5D86D00A124}"/>
          </ac:spMkLst>
        </pc:spChg>
      </pc:sldChg>
      <pc:sldChg chg="addSp delSp modSp">
        <pc:chgData name="" userId="495979f9a431ddb0" providerId="LiveId" clId="{58A763B4-37FF-4DC2-954D-8561AC5CE786}" dt="2020-09-02T20:26:24.243" v="2289" actId="27636"/>
        <pc:sldMkLst>
          <pc:docMk/>
          <pc:sldMk cId="2018791873" sldId="268"/>
        </pc:sldMkLst>
        <pc:spChg chg="mod">
          <ac:chgData name="" userId="495979f9a431ddb0" providerId="LiveId" clId="{58A763B4-37FF-4DC2-954D-8561AC5CE786}" dt="2020-09-02T20:26:15.799" v="2287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58A763B4-37FF-4DC2-954D-8561AC5CE786}" dt="2020-09-02T20:26:24.137" v="2288" actId="14100"/>
          <ac:spMkLst>
            <pc:docMk/>
            <pc:sldMk cId="2018791873" sldId="268"/>
            <ac:spMk id="7" creationId="{66FD0E96-13A0-4867-B224-E632518A915E}"/>
          </ac:spMkLst>
        </pc:spChg>
        <pc:spChg chg="mod">
          <ac:chgData name="" userId="495979f9a431ddb0" providerId="LiveId" clId="{58A763B4-37FF-4DC2-954D-8561AC5CE786}" dt="2020-09-02T20:26:24.243" v="2289" actId="27636"/>
          <ac:spMkLst>
            <pc:docMk/>
            <pc:sldMk cId="2018791873" sldId="268"/>
            <ac:spMk id="8" creationId="{7D2C9FD9-6243-4952-ABA6-E5D86D00A124}"/>
          </ac:spMkLst>
        </pc:spChg>
        <pc:picChg chg="add mod modCrop">
          <ac:chgData name="" userId="495979f9a431ddb0" providerId="LiveId" clId="{58A763B4-37FF-4DC2-954D-8561AC5CE786}" dt="2020-09-02T20:26:07.022" v="2285" actId="1076"/>
          <ac:picMkLst>
            <pc:docMk/>
            <pc:sldMk cId="2018791873" sldId="268"/>
            <ac:picMk id="4" creationId="{E7A02791-D24A-487A-AA82-26F191790EF6}"/>
          </ac:picMkLst>
        </pc:picChg>
        <pc:picChg chg="del">
          <ac:chgData name="" userId="495979f9a431ddb0" providerId="LiveId" clId="{58A763B4-37FF-4DC2-954D-8561AC5CE786}" dt="2020-09-02T20:25:44.823" v="2281" actId="478"/>
          <ac:picMkLst>
            <pc:docMk/>
            <pc:sldMk cId="2018791873" sldId="268"/>
            <ac:picMk id="5" creationId="{6ADC5697-E481-439D-8061-E5DF7147B58F}"/>
          </ac:picMkLst>
        </pc:picChg>
      </pc:sldChg>
      <pc:sldChg chg="del">
        <pc:chgData name="" userId="495979f9a431ddb0" providerId="LiveId" clId="{58A763B4-37FF-4DC2-954D-8561AC5CE786}" dt="2020-09-01T21:42:40.989" v="284" actId="2696"/>
        <pc:sldMkLst>
          <pc:docMk/>
          <pc:sldMk cId="3878889033" sldId="291"/>
        </pc:sldMkLst>
      </pc:sldChg>
      <pc:sldChg chg="del">
        <pc:chgData name="" userId="495979f9a431ddb0" providerId="LiveId" clId="{58A763B4-37FF-4DC2-954D-8561AC5CE786}" dt="2020-09-01T21:42:40.981" v="281" actId="2696"/>
        <pc:sldMkLst>
          <pc:docMk/>
          <pc:sldMk cId="1726736597" sldId="292"/>
        </pc:sldMkLst>
      </pc:sldChg>
      <pc:sldChg chg="del">
        <pc:chgData name="" userId="495979f9a431ddb0" providerId="LiveId" clId="{58A763B4-37FF-4DC2-954D-8561AC5CE786}" dt="2020-09-01T21:42:40.984" v="282" actId="2696"/>
        <pc:sldMkLst>
          <pc:docMk/>
          <pc:sldMk cId="3058284054" sldId="293"/>
        </pc:sldMkLst>
      </pc:sldChg>
      <pc:sldChg chg="del">
        <pc:chgData name="" userId="495979f9a431ddb0" providerId="LiveId" clId="{58A763B4-37FF-4DC2-954D-8561AC5CE786}" dt="2020-09-01T21:42:40.986" v="283" actId="2696"/>
        <pc:sldMkLst>
          <pc:docMk/>
          <pc:sldMk cId="1794083456" sldId="294"/>
        </pc:sldMkLst>
      </pc:sldChg>
      <pc:sldChg chg="del">
        <pc:chgData name="" userId="495979f9a431ddb0" providerId="LiveId" clId="{58A763B4-37FF-4DC2-954D-8561AC5CE786}" dt="2020-09-01T21:42:52.727" v="288" actId="2696"/>
        <pc:sldMkLst>
          <pc:docMk/>
          <pc:sldMk cId="4226742728" sldId="296"/>
        </pc:sldMkLst>
      </pc:sldChg>
      <pc:sldChg chg="del">
        <pc:chgData name="" userId="495979f9a431ddb0" providerId="LiveId" clId="{58A763B4-37FF-4DC2-954D-8561AC5CE786}" dt="2020-09-01T21:42:52.733" v="290" actId="2696"/>
        <pc:sldMkLst>
          <pc:docMk/>
          <pc:sldMk cId="2290338143" sldId="297"/>
        </pc:sldMkLst>
      </pc:sldChg>
      <pc:sldChg chg="del">
        <pc:chgData name="" userId="495979f9a431ddb0" providerId="LiveId" clId="{58A763B4-37FF-4DC2-954D-8561AC5CE786}" dt="2020-09-01T21:42:52.741" v="292" actId="2696"/>
        <pc:sldMkLst>
          <pc:docMk/>
          <pc:sldMk cId="1753943686" sldId="298"/>
        </pc:sldMkLst>
      </pc:sldChg>
      <pc:sldChg chg="del">
        <pc:chgData name="" userId="495979f9a431ddb0" providerId="LiveId" clId="{58A763B4-37FF-4DC2-954D-8561AC5CE786}" dt="2020-09-01T21:42:52.747" v="294" actId="2696"/>
        <pc:sldMkLst>
          <pc:docMk/>
          <pc:sldMk cId="1602166312" sldId="299"/>
        </pc:sldMkLst>
      </pc:sldChg>
      <pc:sldChg chg="addSp delSp modSp">
        <pc:chgData name="" userId="495979f9a431ddb0" providerId="LiveId" clId="{58A763B4-37FF-4DC2-954D-8561AC5CE786}" dt="2020-09-02T20:22:59.886" v="2280" actId="1076"/>
        <pc:sldMkLst>
          <pc:docMk/>
          <pc:sldMk cId="2134757321" sldId="300"/>
        </pc:sldMkLst>
        <pc:spChg chg="mod">
          <ac:chgData name="" userId="495979f9a431ddb0" providerId="LiveId" clId="{58A763B4-37FF-4DC2-954D-8561AC5CE786}" dt="2020-09-02T20:22:59.886" v="2280" actId="1076"/>
          <ac:spMkLst>
            <pc:docMk/>
            <pc:sldMk cId="2134757321" sldId="300"/>
            <ac:spMk id="5" creationId="{53E05FFE-C7DB-4D1D-8C83-69A50BA1374A}"/>
          </ac:spMkLst>
        </pc:spChg>
        <pc:picChg chg="del">
          <ac:chgData name="" userId="495979f9a431ddb0" providerId="LiveId" clId="{58A763B4-37FF-4DC2-954D-8561AC5CE786}" dt="2020-09-02T20:22:12.513" v="2208" actId="478"/>
          <ac:picMkLst>
            <pc:docMk/>
            <pc:sldMk cId="2134757321" sldId="300"/>
            <ac:picMk id="9" creationId="{9697C06C-0588-4E9D-8831-AA978BC65D4E}"/>
          </ac:picMkLst>
        </pc:picChg>
        <pc:picChg chg="add mod modCrop">
          <ac:chgData name="" userId="495979f9a431ddb0" providerId="LiveId" clId="{58A763B4-37FF-4DC2-954D-8561AC5CE786}" dt="2020-09-02T20:22:40.716" v="2216" actId="14100"/>
          <ac:picMkLst>
            <pc:docMk/>
            <pc:sldMk cId="2134757321" sldId="300"/>
            <ac:picMk id="1026" creationId="{3607B002-FF16-467A-A5C8-22A5F10444D4}"/>
          </ac:picMkLst>
        </pc:picChg>
      </pc:sldChg>
      <pc:sldChg chg="addSp delSp modSp add">
        <pc:chgData name="" userId="495979f9a431ddb0" providerId="LiveId" clId="{58A763B4-37FF-4DC2-954D-8561AC5CE786}" dt="2020-09-02T21:00:15.298" v="2647"/>
        <pc:sldMkLst>
          <pc:docMk/>
          <pc:sldMk cId="1982091026" sldId="301"/>
        </pc:sldMkLst>
        <pc:spChg chg="mod">
          <ac:chgData name="" userId="495979f9a431ddb0" providerId="LiveId" clId="{58A763B4-37FF-4DC2-954D-8561AC5CE786}" dt="2020-09-01T21:52:09.917" v="321" actId="20577"/>
          <ac:spMkLst>
            <pc:docMk/>
            <pc:sldMk cId="1982091026" sldId="301"/>
            <ac:spMk id="2" creationId="{B7607504-8EF8-4EEE-A315-242C554C9245}"/>
          </ac:spMkLst>
        </pc:spChg>
        <pc:spChg chg="del">
          <ac:chgData name="" userId="495979f9a431ddb0" providerId="LiveId" clId="{58A763B4-37FF-4DC2-954D-8561AC5CE786}" dt="2020-09-01T21:52:05.240" v="308"/>
          <ac:spMkLst>
            <pc:docMk/>
            <pc:sldMk cId="1982091026" sldId="301"/>
            <ac:spMk id="3" creationId="{A1E13418-219E-4339-817B-CBB144C93C69}"/>
          </ac:spMkLst>
        </pc:spChg>
        <pc:spChg chg="add del mod">
          <ac:chgData name="" userId="495979f9a431ddb0" providerId="LiveId" clId="{58A763B4-37FF-4DC2-954D-8561AC5CE786}" dt="2020-09-01T21:53:04.979" v="330"/>
          <ac:spMkLst>
            <pc:docMk/>
            <pc:sldMk cId="1982091026" sldId="301"/>
            <ac:spMk id="8" creationId="{53D62189-F181-4FCD-888A-2B19A4CFA517}"/>
          </ac:spMkLst>
        </pc:spChg>
        <pc:spChg chg="add mod">
          <ac:chgData name="" userId="495979f9a431ddb0" providerId="LiveId" clId="{58A763B4-37FF-4DC2-954D-8561AC5CE786}" dt="2020-09-01T21:54:55.676" v="399" actId="20577"/>
          <ac:spMkLst>
            <pc:docMk/>
            <pc:sldMk cId="1982091026" sldId="301"/>
            <ac:spMk id="10" creationId="{EEF27598-1A6B-4D02-8EFB-D385797E2005}"/>
          </ac:spMkLst>
        </pc:spChg>
        <pc:spChg chg="add mod">
          <ac:chgData name="" userId="495979f9a431ddb0" providerId="LiveId" clId="{58A763B4-37FF-4DC2-954D-8561AC5CE786}" dt="2020-09-01T21:56:59.472" v="678" actId="1076"/>
          <ac:spMkLst>
            <pc:docMk/>
            <pc:sldMk cId="1982091026" sldId="301"/>
            <ac:spMk id="11" creationId="{391447C5-B6AB-430C-A3C8-3CB7E7F7AB19}"/>
          </ac:spMkLst>
        </pc:spChg>
        <pc:picChg chg="add del mod modCrop">
          <ac:chgData name="" userId="495979f9a431ddb0" providerId="LiveId" clId="{58A763B4-37FF-4DC2-954D-8561AC5CE786}" dt="2020-09-01T21:52:04.163" v="307"/>
          <ac:picMkLst>
            <pc:docMk/>
            <pc:sldMk cId="1982091026" sldId="301"/>
            <ac:picMk id="4" creationId="{5DCD08ED-5DDC-44CB-A46C-BEE2391BCFA9}"/>
          </ac:picMkLst>
        </pc:picChg>
        <pc:picChg chg="add del mod">
          <ac:chgData name="" userId="495979f9a431ddb0" providerId="LiveId" clId="{58A763B4-37FF-4DC2-954D-8561AC5CE786}" dt="2020-09-01T21:52:58.675" v="326" actId="478"/>
          <ac:picMkLst>
            <pc:docMk/>
            <pc:sldMk cId="1982091026" sldId="301"/>
            <ac:picMk id="5" creationId="{A87FFAA3-6F14-4B48-AC46-08F5BCE46921}"/>
          </ac:picMkLst>
        </pc:picChg>
        <pc:picChg chg="add del mod modCrop">
          <ac:chgData name="" userId="495979f9a431ddb0" providerId="LiveId" clId="{58A763B4-37FF-4DC2-954D-8561AC5CE786}" dt="2020-09-01T21:53:03.694" v="329"/>
          <ac:picMkLst>
            <pc:docMk/>
            <pc:sldMk cId="1982091026" sldId="301"/>
            <ac:picMk id="6" creationId="{322719A8-C3F4-4062-8385-2A1AC5B411F5}"/>
          </ac:picMkLst>
        </pc:picChg>
        <pc:picChg chg="add mod modCrop">
          <ac:chgData name="" userId="495979f9a431ddb0" providerId="LiveId" clId="{58A763B4-37FF-4DC2-954D-8561AC5CE786}" dt="2020-09-01T21:54:49.193" v="394" actId="14100"/>
          <ac:picMkLst>
            <pc:docMk/>
            <pc:sldMk cId="1982091026" sldId="301"/>
            <ac:picMk id="9" creationId="{96F22721-F87D-4E23-A057-342F35BA77E9}"/>
          </ac:picMkLst>
        </pc:picChg>
        <pc:inkChg chg="add">
          <ac:chgData name="" userId="495979f9a431ddb0" providerId="LiveId" clId="{58A763B4-37FF-4DC2-954D-8561AC5CE786}" dt="2020-09-02T21:00:15.298" v="2647"/>
          <ac:inkMkLst>
            <pc:docMk/>
            <pc:sldMk cId="1982091026" sldId="301"/>
            <ac:inkMk id="12" creationId="{C57ED639-AD5B-4B26-9487-387AF41B08C7}"/>
          </ac:inkMkLst>
        </pc:inkChg>
      </pc:sldChg>
      <pc:sldChg chg="del">
        <pc:chgData name="" userId="495979f9a431ddb0" providerId="LiveId" clId="{58A763B4-37FF-4DC2-954D-8561AC5CE786}" dt="2020-09-01T21:42:52.729" v="289" actId="2696"/>
        <pc:sldMkLst>
          <pc:docMk/>
          <pc:sldMk cId="2020086609" sldId="301"/>
        </pc:sldMkLst>
      </pc:sldChg>
      <pc:sldChg chg="addSp delSp modSp add del">
        <pc:chgData name="" userId="495979f9a431ddb0" providerId="LiveId" clId="{58A763B4-37FF-4DC2-954D-8561AC5CE786}" dt="2020-09-01T22:01:06.645" v="772" actId="20577"/>
        <pc:sldMkLst>
          <pc:docMk/>
          <pc:sldMk cId="819627909" sldId="302"/>
        </pc:sldMkLst>
        <pc:spChg chg="mod">
          <ac:chgData name="" userId="495979f9a431ddb0" providerId="LiveId" clId="{58A763B4-37FF-4DC2-954D-8561AC5CE786}" dt="2020-09-01T21:55:42.196" v="471" actId="20577"/>
          <ac:spMkLst>
            <pc:docMk/>
            <pc:sldMk cId="819627909" sldId="302"/>
            <ac:spMk id="2" creationId="{EEDBF0A6-D340-4F6D-B7AC-632FFD551FCF}"/>
          </ac:spMkLst>
        </pc:spChg>
        <pc:spChg chg="del">
          <ac:chgData name="" userId="495979f9a431ddb0" providerId="LiveId" clId="{58A763B4-37FF-4DC2-954D-8561AC5CE786}" dt="2020-09-01T21:55:26.107" v="424"/>
          <ac:spMkLst>
            <pc:docMk/>
            <pc:sldMk cId="819627909" sldId="302"/>
            <ac:spMk id="3" creationId="{9A62964A-ABCA-4A60-B159-B0A53AAE900B}"/>
          </ac:spMkLst>
        </pc:spChg>
        <pc:spChg chg="del">
          <ac:chgData name="" userId="495979f9a431ddb0" providerId="LiveId" clId="{58A763B4-37FF-4DC2-954D-8561AC5CE786}" dt="2020-09-01T21:55:26.107" v="424"/>
          <ac:spMkLst>
            <pc:docMk/>
            <pc:sldMk cId="819627909" sldId="302"/>
            <ac:spMk id="4" creationId="{DC687824-9A4F-4ABF-8B4F-D74E514B07C3}"/>
          </ac:spMkLst>
        </pc:spChg>
        <pc:spChg chg="add mod">
          <ac:chgData name="" userId="495979f9a431ddb0" providerId="LiveId" clId="{58A763B4-37FF-4DC2-954D-8561AC5CE786}" dt="2020-09-01T22:01:06.645" v="772" actId="20577"/>
          <ac:spMkLst>
            <pc:docMk/>
            <pc:sldMk cId="819627909" sldId="302"/>
            <ac:spMk id="5" creationId="{703533C6-2367-4318-98F5-9F6F5970E391}"/>
          </ac:spMkLst>
        </pc:spChg>
      </pc:sldChg>
      <pc:sldChg chg="del">
        <pc:chgData name="" userId="495979f9a431ddb0" providerId="LiveId" clId="{58A763B4-37FF-4DC2-954D-8561AC5CE786}" dt="2020-09-01T21:42:52.736" v="291" actId="2696"/>
        <pc:sldMkLst>
          <pc:docMk/>
          <pc:sldMk cId="2570175441" sldId="302"/>
        </pc:sldMkLst>
      </pc:sldChg>
      <pc:sldChg chg="add del">
        <pc:chgData name="" userId="495979f9a431ddb0" providerId="LiveId" clId="{58A763B4-37FF-4DC2-954D-8561AC5CE786}" dt="2020-09-01T21:58:42.934" v="682" actId="2696"/>
        <pc:sldMkLst>
          <pc:docMk/>
          <pc:sldMk cId="3169810426" sldId="303"/>
        </pc:sldMkLst>
      </pc:sldChg>
      <pc:sldChg chg="del">
        <pc:chgData name="" userId="495979f9a431ddb0" providerId="LiveId" clId="{58A763B4-37FF-4DC2-954D-8561AC5CE786}" dt="2020-09-01T21:42:52.743" v="293" actId="2696"/>
        <pc:sldMkLst>
          <pc:docMk/>
          <pc:sldMk cId="3777021594" sldId="303"/>
        </pc:sldMkLst>
      </pc:sldChg>
      <pc:sldChg chg="modSp add">
        <pc:chgData name="" userId="495979f9a431ddb0" providerId="LiveId" clId="{58A763B4-37FF-4DC2-954D-8561AC5CE786}" dt="2020-09-01T22:05:28.540" v="1323" actId="20577"/>
        <pc:sldMkLst>
          <pc:docMk/>
          <pc:sldMk cId="4053607070" sldId="303"/>
        </pc:sldMkLst>
        <pc:spChg chg="mod">
          <ac:chgData name="" userId="495979f9a431ddb0" providerId="LiveId" clId="{58A763B4-37FF-4DC2-954D-8561AC5CE786}" dt="2020-09-01T22:01:22.015" v="818" actId="20577"/>
          <ac:spMkLst>
            <pc:docMk/>
            <pc:sldMk cId="4053607070" sldId="303"/>
            <ac:spMk id="2" creationId="{A0582C86-A4F2-468C-8871-73C45456159B}"/>
          </ac:spMkLst>
        </pc:spChg>
        <pc:spChg chg="mod">
          <ac:chgData name="" userId="495979f9a431ddb0" providerId="LiveId" clId="{58A763B4-37FF-4DC2-954D-8561AC5CE786}" dt="2020-09-01T22:05:28.540" v="1323" actId="20577"/>
          <ac:spMkLst>
            <pc:docMk/>
            <pc:sldMk cId="4053607070" sldId="303"/>
            <ac:spMk id="3" creationId="{6ED1000C-0283-4498-BAF0-270D9DAA9122}"/>
          </ac:spMkLst>
        </pc:spChg>
      </pc:sldChg>
      <pc:sldChg chg="del">
        <pc:chgData name="" userId="495979f9a431ddb0" providerId="LiveId" clId="{58A763B4-37FF-4DC2-954D-8561AC5CE786}" dt="2020-09-01T21:42:52.749" v="295" actId="2696"/>
        <pc:sldMkLst>
          <pc:docMk/>
          <pc:sldMk cId="1970535613" sldId="304"/>
        </pc:sldMkLst>
      </pc:sldChg>
      <pc:sldChg chg="modSp add">
        <pc:chgData name="" userId="495979f9a431ddb0" providerId="LiveId" clId="{58A763B4-37FF-4DC2-954D-8561AC5CE786}" dt="2020-09-02T20:03:04.219" v="2034" actId="20577"/>
        <pc:sldMkLst>
          <pc:docMk/>
          <pc:sldMk cId="2949965790" sldId="304"/>
        </pc:sldMkLst>
        <pc:spChg chg="mod">
          <ac:chgData name="" userId="495979f9a431ddb0" providerId="LiveId" clId="{58A763B4-37FF-4DC2-954D-8561AC5CE786}" dt="2020-09-02T17:55:09.294" v="1633" actId="20577"/>
          <ac:spMkLst>
            <pc:docMk/>
            <pc:sldMk cId="2949965790" sldId="304"/>
            <ac:spMk id="2" creationId="{8276FE8C-560B-44CD-8F56-2EB320A00841}"/>
          </ac:spMkLst>
        </pc:spChg>
        <pc:spChg chg="mod">
          <ac:chgData name="" userId="495979f9a431ddb0" providerId="LiveId" clId="{58A763B4-37FF-4DC2-954D-8561AC5CE786}" dt="2020-09-02T20:03:04.219" v="2034" actId="20577"/>
          <ac:spMkLst>
            <pc:docMk/>
            <pc:sldMk cId="2949965790" sldId="304"/>
            <ac:spMk id="3" creationId="{D2BB5234-5823-4B73-B38A-EDCA61D006CA}"/>
          </ac:spMkLst>
        </pc:spChg>
      </pc:sldChg>
      <pc:sldChg chg="del">
        <pc:chgData name="" userId="495979f9a431ddb0" providerId="LiveId" clId="{58A763B4-37FF-4DC2-954D-8561AC5CE786}" dt="2020-09-01T21:42:52.756" v="297" actId="2696"/>
        <pc:sldMkLst>
          <pc:docMk/>
          <pc:sldMk cId="977995422" sldId="305"/>
        </pc:sldMkLst>
      </pc:sldChg>
      <pc:sldChg chg="addSp delSp modSp add">
        <pc:chgData name="" userId="495979f9a431ddb0" providerId="LiveId" clId="{58A763B4-37FF-4DC2-954D-8561AC5CE786}" dt="2020-09-02T21:00:15.298" v="2647"/>
        <pc:sldMkLst>
          <pc:docMk/>
          <pc:sldMk cId="3774609553" sldId="305"/>
        </pc:sldMkLst>
        <pc:spChg chg="mod">
          <ac:chgData name="" userId="495979f9a431ddb0" providerId="LiveId" clId="{58A763B4-37FF-4DC2-954D-8561AC5CE786}" dt="2020-09-01T22:08:04.555" v="1392" actId="20577"/>
          <ac:spMkLst>
            <pc:docMk/>
            <pc:sldMk cId="3774609553" sldId="305"/>
            <ac:spMk id="2" creationId="{7EFEB5E7-C60B-48E9-9845-E3CFCF8C368B}"/>
          </ac:spMkLst>
        </pc:spChg>
        <pc:spChg chg="add del">
          <ac:chgData name="" userId="495979f9a431ddb0" providerId="LiveId" clId="{58A763B4-37FF-4DC2-954D-8561AC5CE786}" dt="2020-09-02T20:07:50.064" v="2037"/>
          <ac:spMkLst>
            <pc:docMk/>
            <pc:sldMk cId="3774609553" sldId="305"/>
            <ac:spMk id="3" creationId="{F98D1787-CA38-40ED-AAA1-354DDB9205CD}"/>
          </ac:spMkLst>
        </pc:spChg>
        <pc:spChg chg="add mod">
          <ac:chgData name="" userId="495979f9a431ddb0" providerId="LiveId" clId="{58A763B4-37FF-4DC2-954D-8561AC5CE786}" dt="2020-09-02T20:08:53.685" v="2206" actId="20577"/>
          <ac:spMkLst>
            <pc:docMk/>
            <pc:sldMk cId="3774609553" sldId="305"/>
            <ac:spMk id="5" creationId="{E45DBD02-21A0-4708-9622-90DB5A9C8D7A}"/>
          </ac:spMkLst>
        </pc:spChg>
        <pc:spChg chg="add del mod">
          <ac:chgData name="" userId="495979f9a431ddb0" providerId="LiveId" clId="{58A763B4-37FF-4DC2-954D-8561AC5CE786}" dt="2020-09-02T20:07:51.325" v="2038"/>
          <ac:spMkLst>
            <pc:docMk/>
            <pc:sldMk cId="3774609553" sldId="305"/>
            <ac:spMk id="6" creationId="{928F6F1C-F821-4914-A929-0524C6452822}"/>
          </ac:spMkLst>
        </pc:spChg>
        <pc:picChg chg="add del mod">
          <ac:chgData name="" userId="495979f9a431ddb0" providerId="LiveId" clId="{58A763B4-37FF-4DC2-954D-8561AC5CE786}" dt="2020-09-02T20:07:47.033" v="2036"/>
          <ac:picMkLst>
            <pc:docMk/>
            <pc:sldMk cId="3774609553" sldId="305"/>
            <ac:picMk id="4" creationId="{D2348D63-AD31-47A2-B688-03259221486A}"/>
          </ac:picMkLst>
        </pc:picChg>
        <pc:picChg chg="add mod modCrop">
          <ac:chgData name="" userId="495979f9a431ddb0" providerId="LiveId" clId="{58A763B4-37FF-4DC2-954D-8561AC5CE786}" dt="2020-09-02T20:10:09.896" v="2207" actId="1076"/>
          <ac:picMkLst>
            <pc:docMk/>
            <pc:sldMk cId="3774609553" sldId="305"/>
            <ac:picMk id="7" creationId="{26BEF6C7-95C5-4953-8567-D486C27378F2}"/>
          </ac:picMkLst>
        </pc:picChg>
        <pc:inkChg chg="add">
          <ac:chgData name="" userId="495979f9a431ddb0" providerId="LiveId" clId="{58A763B4-37FF-4DC2-954D-8561AC5CE786}" dt="2020-09-02T21:00:15.298" v="2647"/>
          <ac:inkMkLst>
            <pc:docMk/>
            <pc:sldMk cId="3774609553" sldId="305"/>
            <ac:inkMk id="8" creationId="{860FB2A4-2499-4337-91AD-D78531957C39}"/>
          </ac:inkMkLst>
        </pc:inkChg>
      </pc:sldChg>
      <pc:sldChg chg="del">
        <pc:chgData name="" userId="495979f9a431ddb0" providerId="LiveId" clId="{58A763B4-37FF-4DC2-954D-8561AC5CE786}" dt="2020-09-01T21:42:52.760" v="298" actId="2696"/>
        <pc:sldMkLst>
          <pc:docMk/>
          <pc:sldMk cId="1660506238" sldId="306"/>
        </pc:sldMkLst>
      </pc:sldChg>
      <pc:sldChg chg="modSp add">
        <pc:chgData name="" userId="495979f9a431ddb0" providerId="LiveId" clId="{58A763B4-37FF-4DC2-954D-8561AC5CE786}" dt="2020-09-02T20:28:11.355" v="2646" actId="20577"/>
        <pc:sldMkLst>
          <pc:docMk/>
          <pc:sldMk cId="2549950059" sldId="306"/>
        </pc:sldMkLst>
        <pc:spChg chg="mod">
          <ac:chgData name="" userId="495979f9a431ddb0" providerId="LiveId" clId="{58A763B4-37FF-4DC2-954D-8561AC5CE786}" dt="2020-09-02T20:26:41.859" v="2298" actId="20577"/>
          <ac:spMkLst>
            <pc:docMk/>
            <pc:sldMk cId="2549950059" sldId="306"/>
            <ac:spMk id="2" creationId="{AF48A21F-BB16-4755-AACC-EE476BDC968E}"/>
          </ac:spMkLst>
        </pc:spChg>
        <pc:spChg chg="mod">
          <ac:chgData name="" userId="495979f9a431ddb0" providerId="LiveId" clId="{58A763B4-37FF-4DC2-954D-8561AC5CE786}" dt="2020-09-02T20:28:11.355" v="2646" actId="20577"/>
          <ac:spMkLst>
            <pc:docMk/>
            <pc:sldMk cId="2549950059" sldId="306"/>
            <ac:spMk id="3" creationId="{D0409858-5623-4BC5-8529-81F1FBF4D91E}"/>
          </ac:spMkLst>
        </pc:spChg>
      </pc:sldChg>
      <pc:sldChg chg="del">
        <pc:chgData name="" userId="495979f9a431ddb0" providerId="LiveId" clId="{58A763B4-37FF-4DC2-954D-8561AC5CE786}" dt="2020-09-01T21:42:40.992" v="285" actId="2696"/>
        <pc:sldMkLst>
          <pc:docMk/>
          <pc:sldMk cId="3643080135" sldId="307"/>
        </pc:sldMkLst>
      </pc:sldChg>
      <pc:sldChg chg="del">
        <pc:chgData name="" userId="495979f9a431ddb0" providerId="LiveId" clId="{58A763B4-37FF-4DC2-954D-8561AC5CE786}" dt="2020-09-01T21:42:40.995" v="286" actId="2696"/>
        <pc:sldMkLst>
          <pc:docMk/>
          <pc:sldMk cId="477340393" sldId="308"/>
        </pc:sldMkLst>
      </pc:sldChg>
      <pc:sldChg chg="del">
        <pc:chgData name="" userId="495979f9a431ddb0" providerId="LiveId" clId="{58A763B4-37FF-4DC2-954D-8561AC5CE786}" dt="2020-09-01T21:42:52.751" v="296" actId="2696"/>
        <pc:sldMkLst>
          <pc:docMk/>
          <pc:sldMk cId="1542522334" sldId="309"/>
        </pc:sldMkLst>
      </pc:sldChg>
      <pc:sldChg chg="del">
        <pc:chgData name="" userId="495979f9a431ddb0" providerId="LiveId" clId="{58A763B4-37FF-4DC2-954D-8561AC5CE786}" dt="2020-09-01T21:42:40.999" v="287" actId="2696"/>
        <pc:sldMkLst>
          <pc:docMk/>
          <pc:sldMk cId="2605957321" sldId="310"/>
        </pc:sldMkLst>
      </pc:sldChg>
    </pc:docChg>
  </pc:docChgLst>
  <pc:docChgLst>
    <pc:chgData userId="495979f9a431ddb0" providerId="LiveId" clId="{D714858F-5E99-461C-AC1A-2CEF692A3B98}"/>
    <pc:docChg chg="undo custSel addSld delSld modSld">
      <pc:chgData name="" userId="495979f9a431ddb0" providerId="LiveId" clId="{D714858F-5E99-461C-AC1A-2CEF692A3B98}" dt="2020-08-30T00:04:58.170" v="2644" actId="20577"/>
      <pc:docMkLst>
        <pc:docMk/>
      </pc:docMkLst>
      <pc:sldChg chg="addSp delSp modSp">
        <pc:chgData name="" userId="495979f9a431ddb0" providerId="LiveId" clId="{D714858F-5E99-461C-AC1A-2CEF692A3B98}" dt="2020-08-29T18:22:24.099" v="2385" actId="20577"/>
        <pc:sldMkLst>
          <pc:docMk/>
          <pc:sldMk cId="2018791873" sldId="268"/>
        </pc:sldMkLst>
        <pc:spChg chg="mod">
          <ac:chgData name="" userId="495979f9a431ddb0" providerId="LiveId" clId="{D714858F-5E99-461C-AC1A-2CEF692A3B98}" dt="2020-08-29T18:18:37.873" v="2031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D714858F-5E99-461C-AC1A-2CEF692A3B98}" dt="2020-08-29T18:18:45.455" v="2033" actId="14100"/>
          <ac:spMkLst>
            <pc:docMk/>
            <pc:sldMk cId="2018791873" sldId="268"/>
            <ac:spMk id="7" creationId="{66FD0E96-13A0-4867-B224-E632518A915E}"/>
          </ac:spMkLst>
        </pc:spChg>
        <pc:spChg chg="mod">
          <ac:chgData name="" userId="495979f9a431ddb0" providerId="LiveId" clId="{D714858F-5E99-461C-AC1A-2CEF692A3B98}" dt="2020-08-29T18:22:24.099" v="2385" actId="20577"/>
          <ac:spMkLst>
            <pc:docMk/>
            <pc:sldMk cId="2018791873" sldId="268"/>
            <ac:spMk id="8" creationId="{7D2C9FD9-6243-4952-ABA6-E5D86D00A124}"/>
          </ac:spMkLst>
        </pc:spChg>
        <pc:picChg chg="del">
          <ac:chgData name="" userId="495979f9a431ddb0" providerId="LiveId" clId="{D714858F-5E99-461C-AC1A-2CEF692A3B98}" dt="2020-08-29T18:18:10.641" v="2025" actId="478"/>
          <ac:picMkLst>
            <pc:docMk/>
            <pc:sldMk cId="2018791873" sldId="268"/>
            <ac:picMk id="4" creationId="{B1A0ECC2-D97F-4E8C-BB9D-62B5978BD801}"/>
          </ac:picMkLst>
        </pc:picChg>
        <pc:picChg chg="add mod modCrop">
          <ac:chgData name="" userId="495979f9a431ddb0" providerId="LiveId" clId="{D714858F-5E99-461C-AC1A-2CEF692A3B98}" dt="2020-08-29T18:18:30.846" v="2029" actId="1076"/>
          <ac:picMkLst>
            <pc:docMk/>
            <pc:sldMk cId="2018791873" sldId="268"/>
            <ac:picMk id="5" creationId="{6ADC5697-E481-439D-8061-E5DF7147B58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2T20:46:00.1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4139 15585 417 0,'0'0'0'0,"0"-19"34"16,0 1 0-16,0 18 1 0,0 0-1 0,0 0-16 16,0-22 0-16,0 22 1 0,0 0-1 0,0 0-4 0,0 22 0 15,-19-22 0-15,19 0 0 0,0 0-10 16,0 0 0-16,0 0 1 0,0 0-1 0,-18 0-3 0,18 0 0 16,0 0 0-16,0 0 0 0,0 0 1 15,-19 0-1-15,19 0 1 0,0 0 0 0,0-22 3 0,0 22 0 0,-20 0 1 16,2 0-1-16,18 0-1 0,0 0 0 15,-19-18 0-15,19 18-1 0,-18 0 3 0,18 0 0 16,0 0-1-16,-19 0 1 0,0 0 0 0,0 0 0 16,19 0 0-16,-18 18 1 0,-1-18-1 0,-1 0 1 0,20 0-1 15,-18 0 1-15,-1 22-1 0,1-22 0 0,-3 0 0 16,21 0 0-16,-18 18-3 0,-1-18 1 0,1 0 0 16,-1 0 0-16,19 0 0 0,-20 19 0 0,2-19-1 15,0 0 1-15,-1 0-2 0,-1 0 0 0,20 0 0 16,-18 0 0-16,-1 0 1 0,19 17-1 0,-18-17 1 15,-2 0 0-15,2 0-1 0,18 0 0 0,0 0 0 16,-19 0 0-16,1 21-1 0,18-21 1 0,-19 19-1 0,19-19 0 16,-20 18 0-16,20-18 1 15,-18 19-1-15,18-2 1 0,-19 4-2 0,19-21 1 0,0 19-1 16,-18-19 1-16,18 18-1 0,0-1 0 0,-20 4 0 0,20-2 0 16,-18 0 0-16,18-1 0 15,0 0-1-15,-19 2 1 0,19-2 0 16,0 1 0-16,0 0-1 15,0-1 1-15,0 2 0 16,19-20 0-16,-19 19 1 0,0-19-1 0,0 18 0 16,18 2 1-16,-18-20 0 0,0 18 0 0,20 1 0 15,-20 0 0-15,18-19 0 0,-18 18 1 0,0 2-1 16,19-20 0-16,-19 0 0 0,18 18 0 0,2 1 0 16,-20-19 0-16,19 19-1 0,-1-19 1 0,-18 19 0 15,19-19 0-15,-1 17-1 0,20-17 1 0,-19 20 0 16,-1-20 0-16,21 18 0 0,-21-18 0 0,0 0-1 15,21 0 1-15,-21 0-1 0,19 21 0 0,2-21 1 16,-20 0-1-16,19 0 0 0,-1 0 0 0,-18 18 0 16,19-18 0-16,-1 0 0 15,1 0 0-15,-19 19 0 0,18-19 0 0,-18 0 0 0,18 18-1 0,2-18 0 0,-2 0 1 16,-19 18-1-16,21-18 0 0,-2 21 0 16,-18-21 0-16,19 18 0 0,-1-18 0 0,1 0 0 0,-1 0 0 15,20 18-1-15,-20-18 2 0,1 0 0 0,-1 19 0 16,1-19 0-16,-1 0 0 0,3 0 0 0,-4 0 0 15,3 20 0-15,-2-20 0 0,0 0 0 0,1 0 1 16,-1 0-1-16,1 19 0 0,-1-19 1 0,1 0-1 16,18 18 0-16,-18-18 1 0,-1 18 0 0,1-18 0 15,19 0-1-15,-19 0 1 0,-1 0 0 0,1 20 0 0,19-20 0 16,-20 0-1-16,0 0 0 0,20 0 0 0,-19 0 1 16,17 0-1-16,2 0 0 0,1 0 0 0,-21 0 0 15,20 0 0-15,-21 0 0 0,21 0 0 0,-20 0 0 16,20 0 0-16,0 0 0 0,-20 0 0 15,19 0 0-15,2 0-1 0,-21 0-1 0,20 0 1 0,-2 0 0 0,2 0 0 16,-19 0 0-16,18 19 0 0,0-19 0 16,1 0-1-16,-20 0 1 0,21 0 0 0,-3 0 0 0,2 0 0 0,0 0 1 15,0 0-1-15,-2 0 1 0,20 0-1 16,-37 0 0-16,18 0 0 0,2-19 1 0,-2 19-1 0,0 0 1 16,0 0-1-16,3 0 1 0,14 0 0 0,-36 0-1 15,20 0 1-15,18 0 0 0,-18 0 0 0,0 0 0 16,1 0 0-16,-4 0 0 0,2 0 0 0,3 0 0 15,-5 0 0-15,2 0 1 0,21 0-1 16,-39 0 1-16,36 0 0 0,-17-20-1 0,18 20 1 0,-37 0-1 16,17-18 1-16,21 18-1 0,-20-18 1 0,1 18 0 0,18 0 0 15,-18-19 0-15,0 19-1 0,-2 0 0 0,2-20 1 16,-19 20-1-16,17-19 0 0,-16 19 0 0,18 0 1 16,-1-18-1-16,1 18 0 0,-20-18 0 0,21 18 1 15,-2-21-1-15,-2 21 0 0,-15 0 0 0,-2-18 0 16,19 18 0-16,-19 0 1 0,22-18-1 0,-22 18 1 15,0 0-1-15,2-19 0 0,17 19 0 0,-19-18 1 16,2-3-1-16,17 21 1 0,-20 0-1 0,4 0 1 16,-3-18 0-16,-1 18-1 0,2 0 0 0,-1-20 1 15,2 20-1-15,-2 0 0 0,1 0 0 0,-20 0 1 0,21-17-1 16,-2 17 0-16,-1 0 0 0,3 17 1 0,-19-34-1 16,17 17 0-16,-18 0 0 0,18 0 0 0,3-19 0 0,-3 19 0 15,-20 0-1-15,22 0 1 0,-3-19 0 0,-16 19-1 16,17-19 0-16,-18 19 0 0,0 0 1 15,-1 0-1-15,1-18 0 0,1 18 0 0,-3 0-1 0,3 0 1 16,-1-20 0-16,-1 20 0 0,-18-18 0 0,19 18 1 16,-19-19 0-16,19 19 0 0,1-19 0 15,-3 19 0-15,-17-18 0 0,20-2 0 16,-20 2 0-16,17 18 0 16,3-19 0-16,-20-1 0 0,20 2 0 0,-20-1 0 0,16 0 0 0,-16 1 0 0,0-2 0 15,21 20 0-15,-21-18 0 0,0 0 0 16,0-1 0-16,0 0 0 0,0-2 0 15,-21 4 0-15,21-1 1 0,0-1-1 0,0-2 0 16,-16 4 0-16,-4-2 1 16,20 19 0-16,-20-18 0 0,3 18 0 0,-3-19 0 0,20 19 0 15,-17-21 0-15,17 21 0 0,-20-17 1 0,1 17-1 16,0 0 0-16,1 0-1 0,-1-19 1 0,-1 19 0 16,3-18-1-16,-22 18 2 0,21-22-1 0,-20 22 1 15,20 0 0-15,-1 0-2 0,-20-18 0 0,22 18 0 16,-22 0 0-16,22 0 0 0,-20 0 0 0,16 0 0 15,-18 0 0-15,22 0 0 0,-22 0 0 0,2 0 0 16,20 0 0-16,-22 0 0 0,2-17 0 0,18 17 0 16,-20 17 0-16,21-17 0 0,-20 0 1 0,1-17-1 0,-2 34 0 15,21-17 1-15,-19-17 0 0,-2 17 0 0,2 0 0 16,-2 0-1-16,21 0 0 0,-18 0 1 16,-3 0 0-16,2 0-1 0,18 0 0 0,-18 0 0 0,0 0 1 15,-2 0-1-15,2 0 0 0,-1 0 0 0,1 17 0 16,-3-17 0-16,22 0 0 0,-19 0 0 0,-1 0 0 0,1 18 0 15,-2-18 0-15,-15 0 0 0,15 0 0 0,2 0 0 16,-1 0 0-16,1 0 0 16,0 22 0-16,-20-22-1 0,18 0 1 0,2 0 0 0,-2 18 0 0,2-18 0 15,1 0 0-15,-1 0 0 0,-22 19 0 0,23-19 1 0,-1 0-1 16,-20 0 1-16,19 0-1 0,-19 0 1 16,19 17-1-16,1-17 0 0,-18 0 1 0,15 0 0 15,3 21 0-15,-18-21 0 0,18 0-1 0,-21 19 1 0,21-19-1 16,-20 0 1-16,0 18-1 0,19-18 1 0,-19 19-1 15,1-19 1-15,2 0 0 0,14 17 0 0,3 4 0 16,-18-21 0-16,-2 0 0 0,19 19-1 0,-19-19 1 16,20 0-1-16,-21 0 1 0,21 0-1 0,-20 0 0 0,20 0 0 15,-19 0 1-15,17 0-1 0,2 0 1 16,1 0 0-16,-21 0-1 0,19 0 1 0,-18 0-1 0,17 0 0 16,2 0 1-16,-20 0-1 0,20 0 0 0,-20 0 0 15,21-19 0-15,-3 19 0 0,2 0 0 0,-1 0 0 16,-19 0 0-16,20 0 0 0,0 0 0 0,-2-21 0 15,2 21 0-15,-1 0 0 0,1-17 0 0,-1 17 0 16,1 0 0-16,-2 0 0 0,21-19 0 0,-19 19 0 16,-1 0 0-16,1-18-1 0,-2 18 1 0,3 0 0 0,-4-19 0 15,3 19 0-15,19-21 0 0,-20 21-1 0,1-17 1 16,18 17 0-16,-1-19 0 0,-17 19 0 0,19-18 0 16,-20 18 0-16,19-22 0 0,1 22-1 0,-21 0 1 15,21-18 0-15,0 18 0 0,-21 0 0 0,2-17 0 16,19 17 0-16,-2-18 0 0,-18 18 0 0,20 0 0 15,-2-21 0-15,-17 21 0 0,18-20 0 0,1 20 0 0,-20 0 0 16,19-18 0-16,1 18 0 0,-2 0 1 0,1 0-1 16,1 0 0-16,-19-17 0 0,17 17 0 0,2 0 0 15,-1 0 0-15,1 0 0 0,-21 0 0 0,21 0-1 0,0 0 1 16,-2-18 0-16,1 36 0 0,-19-18 0 0,20 0 0 16,-2 0 0-16,2 0 0 0,-19 0 0 0,17 17 0 15,1-17 0-15,-18 0 0 0,18 0 0 0,-18 0 1 16,18 18-1-16,1-18 0 0,-21 20 0 0,21-20 1 15,-1 0-1-15,0 0 0 0,-18 21 1 0,18-21 0 16,1 18 0-16,-21-18-1 0,21 17 1 0,0-17 0 16,-3 0 0-16,2 0 0 0,-18 18 0 0,18-18-1 15,0 22 0-15,1-22 1 0,-19 18-1 0,17-18 1 16,1 19-1-16,-18-2 0 0,18-17 1 0,0 21 0 16,1-21-1-1,-1 19 1-15,-19-19-1 0,19 18 0 0,1 1 1 0,0-19-1 0,-2 0 1 0,1 0-1 0,1 17 1 16,-1-17 0-16,-2 21-1 0,3-21 1 0,0 0-1 15,-1 0 1-15,1 0-1 0,-2 19 0 0,1-19 0 16,1 0 0-16,-1 0 0 16,0 0 0-16,0 0 1 0,1 0-1 15,-1 0 0-15,-1-19 0 0,2 19 0 16,-1 0 0-16,1-21 0 16,-1 4 1-16,0 17-1 0,0 0 0 0,19-19 0 15,-18 19 0-15,-1 0 0 0,-1 0 0 0,2-18 0 16,-1 18 0-16,1 0 1 0,-3-19-1 15,3 19 0-15,-1-21 0 16,1 21 0-16,-1 0 0 0,19 0-1 16,-20 0 1-16,2 0 0 15,18-17 0-15,-18 17 0 0,-1 0 0 16,-1 0 0-16,2 0 0 16,-1 0-1-1,1 17 1-15,18 23 0 0,-20-22-1 16,20 1 0-16,-37-2 0 0,19 4-4 0,-21-2 1 15,39-19-732-15</inkml:trace>
  <inkml:trace contextRef="#ctx0" brushRef="#br0" timeOffset="1112.621">11684 16037 527 0,'0'0'0'0,"0"0"41"47,0 0 0-47,-37 0 0 0,37 0-1 0,0 0-12 0,0 0 0 0,0 0 0 0,0 0 0 0,0 0-10 0,0 0 0 0,-20 0 0 0,20 0 0 15,0 0-11-15,0 0 0 16,0 0 0-16,0 0 0 0,0 0-6 0,0 0 1 0,0 0 0 0,20 0 0 15,-1 18 1-15,-1-18 0 0,1 19 0 0,37 18 0 16,-17 1-1-16,-2 0 0 0,0-2 0 16,3 23 0-16,-24-22-1 0,24-1 0 0,-23 3 1 0,20-2-1 0,2 2 0 15,-19-21 1-15,16 0-1 0,-16 2 1 0,17-1-1 16,-18-19 0-16,18 18 0 0,-18-18 0 0,18 0-1 16,-17-18 1-16,-1 18 0 0,18-19-1 0,-18-1 0 15,-1 2 0-15,1-19 0 0,-2 17 0 0,-17-17 0 16,23-2 0-16,-6 3 0 0,-17-22 0 0,0 20-6 15,20 2 1-15,-20-20-697 0</inkml:trace>
  <inkml:trace contextRef="#ctx0" brushRef="#br0" timeOffset="1343.62">12435 15717 640 0,'0'0'0'0,"-36"19"0"0,-1 16 28 0,0 5 0 0,-2-21 0 16,-17 17 0-16,19-16-9 0,-2 17-1 0,2-18 1 15,1 19-1-15,-23-1-8 0,22 1 0 0,1 18 0 16,-22 1 0-16,19-2-10 0,3-17 1 0,-1 38-1 16,-19-1 1-16,-1-17 4 0,18 17 0 0,3 0 0 15,-21 0 0-15,21 1-2 0,16-2 0 0,1 1 0 16,-18 1-1-16,17-1 1 0,20-18 0 0,-20 18 0 16,20-20 0-16,-17 21-3 0,17-19 0 0,0 0 0 15,0-20 0-15,0 1-1 0,0-19 1 0,-20-1 0 0,20-18-683 16</inkml:trace>
  <inkml:trace contextRef="#ctx0" brushRef="#br0" timeOffset="4833.066">3198 8224 486 0,'0'0'0'0,"0"0"26"16,-18-18 0-16,-2 18 1 16,2-18-1-16,18 18-4 0,-19-19 1 0,1 19 0 0,-1 0 0 15,19 0-11-15,-20-18 1 0,2 18-1 16,-1-20 0-16,19 20-11 0,-18 0 0 0,-2 0 0 0,20 0 0 0,-18 0 0 16,18-19 0-16,0 19 0 0,0 0 0 0,0 0 0 15,-19 0 0-15,19 0 0 0,0 0 0 16,0 0 0-16,0 0 0 0,0 0 0 0,0 19 0 0,0-19 0 15,0 20 0-15,0-20 0 0,0 18 0 16,0 19 1-16,0 2 0 0,0-21 0 0,-18 19 1 0,18 2-3 0,0-3 0 16,-20 3 1-16,20-2-1 0,-19 1 2 15,19-19 0-15,0 37 0 0,-18-18-1 0,-1 0 0 16,19-20-1-16,-18 20 1 0,18 18-1 0,-20-18 2 0,20 18 0 16,-21-19-1-16,21 20 1 0,-17-18 0 0,17 16-1 15,0-17 0-15,-18 18 0 0,-2 1 4 0,20 0-1 16,-19-1 1-16,19 18 0 0,-18-17-2 0,0 0 1 15,-1 0 0-15,-1 17-1 0,20-17 1 0,-18 0-1 16,-1 20 0-16,19-23 1 0,-18 2-3 0,-2 20-1 0,2-19 1 16,18-2 0-16,-19 21-1 0,19-18 1 15,-18 16-1-15,-2-17 1 0,1 18-1 0,1-18 0 0,18-2 0 16,-19 21 0-16,1 1 0 0,18-21 0 0,-20-1 0 16,20 20 0-16,-18 2 0 0,18-20 0 0,0-3 0 15,0 4 0-15,-19-1 0 0,19-2 0 0,0 21 0 16,19-20 0-16,-19 0 0 0,0 1 0 0,0 0 0 15,18 18 1-15,-18-18-1 0,0-2 0 0,20 3 0 16,-20-1 0-16,18-2 0 0,-18 2 0 0,19 18 0 16,-1-18 0-16,-18 18 0 0,19-19 0 0,-19 1 0 0,20 0 0 15,-2 18 0-15,1-19 0 0,-19 19 0 0,18 0 0 16,2 1 0-16,-20-19 0 0,18 18 0 0,1-20 0 16,-1 21 0-16,-18-19 0 0,20 18 0 0,-1 0 0 15,-19 1 0-15,18-20 0 0,-18 19 0 16,18 0 0-16,-18 0 0 0,0-18 0 0,19-2 0 0,-19 21 0 0,0-1-1 15,0 1 1-15,0-19-1 0,0 18 1 0,0 0-1 16,0 1-1-16,0-20 1 0,0 19 0 0,0 0 0 16,0-18 0-16,0 20-1 0,0-23 1 0,0 3 1 0,0 0 0 15,0-1 0-15,0 1 1 0,20 19 0 16,-20-39 1-16,0 20-1 0,0-20 1 0,18 1 0 0,-18-1 1 16,17 0-1-16,4 3 1 0,-21-5-1 0,20 4 0 15,-2-2 0-15,1 1 0 0,-19-18 0 0,18 16 1 16,1-17-1-16,-19 20 0 0,20-22-2 0,-20 1 1 15,18 2-1-15,1 19 0 0,-1-4 1 0,2-13-1 0,-20 15 1 16,18 1 0-16,1-1-1 0,-19-18 1 0,18 19 0 16,2-19 0-16,-20 16-1 15,19-14 1-15,-1 17-1 0,-18-20 1 0,19 0-1 0,-19 2 0 0,18-2 0 16,2 20 1-16,-2-20-1 0,1-18 0 16,-19 20 0-16,18-20-1 0,2 0 1 0,-1 19-1 15,-19-19 0-15,18 0 0 0,0 0 0 0,-18-19 0 16,21 19 0-16,-2 0-1 0,-1-20 1 0,1 2 0 15,-1 18 0-15,2-38-1 0,-2 20 1 0,1-2 0 16,-1-16 0-16,2-2 0 0,-1 17 0 0,-1-14 0 16,1-5 0-16,-1 4 0 0,2-22-1 0,17 22 1 0,-19-4 0 15,2 5 1-15,-1-4-1 0,-1 1 0 0,0-18 1 16,2 18-1-16,-1 1 0 0,-1-1 1 0,19 1-1 16,-16-2 1-16,-3 4 0 0,1-24 0 0,-1 23 0 0,2-3-1 15,-1 2 1-15,-1-20 0 0,1 19 0 0,-19-18 0 16,19 19 0-16,0-1 0 0,-1-17 1 0,1 17 2 15,-19-1 0-15,18 2 0 0,2-20 0 16,-20 20-1-16,19-2 0 0,-19 3 0 0,18-21 0 0,-18 18 0 16,19 2 1-16,-19-19 0 0,19 18 0 0,-19 0-2 15,0-18 0-15,19 18 0 0,-19 1 0 0,0-20-1 0,0 39 1 16,18-39-1-16,-18 20 0 0,0-20-1 0,0 20 1 16,0-1-1-16,-18-20 1 0,18 3-4 0,0-2 1 15,0 21-1-15,-19-22 1 0,19 20 0 0,-19-17 0 16,19-2 0-16,-19 0 0 0,19 20 2 0,-18-20-1 15,18 1 1-15,-19 0-1 0,19-1 1 0,-20 1 1 16,2 0-1-16,18-1 1 0,-19-1-1 0,19 3 1 16,-18 17 0-16,-1-37 0 0,0 19 1 0,19-1-1 0,-19 0 0 15,19 2 0-15,-18-2 2 0,-1 0 0 0,19 1 0 16,-20 0 0-16,20-20-1 0,-18 19 0 0,18 2 1 16,0-20-1-16,-19 18-1 15,19-1 0-15,-18-16-1 0,18-2 1 0,0 20-3 0,0 0-1 0,-21-1 0 16,21 1 1-16,0 0 1 0,-18-2 0 0,18 3 0 15,0-2 1-15,-19-1-1 0,19 4 0 0,0-3 0 16,-18-2 1-16,18-16 0 0,0 40 1 0,0-24 0 0,-19 4 0 16,19-2 0-16,0 0 0 0,0 2 0 0,0-21 0 15,-20 19 1-15,20 20-1 0,0-20 1 0,0 2 0 16,-18-3 0-16,18 2 0 0,-18 18 0 16,18-19 1-16,-19 20-1 0,19 0 0 0,-20-2 0 0,20-17 1 15,-18 19 0-15,18-20 0 0,0 20 0 0,-19-20 0 16,19 20-1-16,-18-20-1 0,18 20 1 0,0-20-1 15,0 19 0-15,-20 1 0 0,20-2 0 0,0-16 1 0,0 16-2 16,0 3 1-16,0-21 0 0,0 20 0 0,-18-20 0 16,18 20 0-16,0-2 0 0,0 3 0 15,0-3 0-15,0 2 1 0,0-1-1 0,0-18 0 0,-19 17 2 16,19 21-1-16,0-20 0 0,0 1 1 0,0 18-1 0,0 1 0 16,0-20 0-16,0 0 1 0,0 19-1 0,0 0 0 15,0-18 0-15,0 17 1 0,0-16 1 0,0 17 0 16,0 0 1-16,0-1-1 0,0 2-1 0,0 0-1 15,0 18 1-15,0-19 0 0,0-1 2 0,-18 20 0 16,18-18-1-16,0 18 1 0,0 0 0 0,0-19 1 16,-19 19-1-16,19 0 0 0,0 0-1 0,-20-18 0 15,20 18 0-15,-18-21 0 0,-1 21 2 0,1-18 0 63,-2 18 0-63,2 0 0 0,-19-18 0 0,18 18 0 0,-2-19 0 0,3 19 0 0,0-18-2 0,-1 18 1 0,-1 0-1 0,2-20 0 0,-1 20 0 0,1-19-1 0,-2 19 1 0,2-18 0 0,-1 18-1 0,1 0 1 0,-1-18-1 15,-1 18 1-15,2 0-2 0,18-20-1 16,-19 20 1-16,1 0-1 0,18 0 1 0,-20 0-1 16,2 0 0-16,-1 0 0 0,1 0 0 15,-2 0-2-15,20 0 0 0,-19 0 0 16,19 0 0-16,0 0-6 0,-18 0 0 0,18-19 0 0,-19 19 0 16,19 0-1-16,0 0 0 0,0 0-698 0</inkml:trace>
  <inkml:trace contextRef="#ctx0" brushRef="#br0" timeOffset="5960.979">2727 7586 568 0,'0'0'0'0,"0"0"0"15,0 0 24-15,0 0 0 0,0 0 1 16,0 0-1-16,0 0-9 0,0 0 0 0,0 0 0 16,0 0 0-16,0 0 6 0,19 0 0 0,-19 0 0 15,0 0 0-15,20-20-12 0,-20 20-1 0,0 0 1 16,0 0 0-16,18 0-2 0,-18 0 0 0,0 0 0 0,0 0 0 16,17-18-2-16,-17 18 0 0,0 0 0 0,21 0 0 15,-21-19-3-15,0 19 0 0,0 0 1 0,20 0-1 0,-20-18-2 16,18 18 1-16,-18-19 0 0,0 19 0 0,0-20 0 15,0 2 0 1,0 0-1-16,-18-1 0 31,-2-1 0-15,-1 1 0 0,21 19 1-16,-17 0-1 0,-1 0 1 15,18 0-1-15,0 0 1 0,0 0 0 0,-20 0 0 16,20 0 0-16,0 0 0 0,0 0 0 0,0 0 0 15,0 0 0-15,0 0 0 0,0 0 0 16,0 19 0-16,0-19 1 0,0 0-1 0,0 0 0 0,0 0 0 16,0 0 0-16,0 0 0 0,0 0 0 15,0 0 0-15,0 0 0 16,0 0 0-16,0 20 0 16,0-1 0-16,20-19 0 0,-20 18 0 0,18 0 0 0,-18 2 0 0,17-20 0 0,4 19 0 15,-21-1 1-15,20-18-1 0,17 0 0 0,-37 19 0 16,18-19 0-16,1 0 0 0,1 0 0 0,-2 0 0 15,1 0 1-15,19 0-1 0,-20-19 0 0,1 19 0 16,-1-18 0-16,2 18 0 0,-1-19 0 0,-1 19 0 16,1-20 1-16,-1 2-1 0,-18 0 0 0,20 18 0 15,-2-19 0-15,-18-1 0 0,19 20 0 0,-19-19 0 0,0 19 1 16,18-18-1-16,-18 0 0 0,0 18 0 0,0 0 0 16,0-21 0-16,0 3 0 0,0 18 0 0,20-18 1 15,-20 18-1-15,0-19 0 0,0 1 0 0,0 18 0 16,0-21 0-16,0 21 0 0,0-18 0 15,0 18 1-15,0-18-2 0,0 18 1 16,0 0 0-16,0 0 0 0,0 0 0 16,0 0 0-16,0 0 0 0,0 0 0 0,0 18 0 0,0 0 0 15,0 3-1-15,0 16 1 0,0 20-1 0,0-2 0 0,0-16 1 0,0 17-1 16,0 0 0-16,-20 19 1 0,20 1-1 16,-18-1 1-16,18 0 0 0,-19 19-1 0,1-37 1 15,-2-1-1-15,2 19 0 0,-1 0 0 0,1-18 0 16,-1-20 1-16,-19 2-1 0,19 17 0 0,-19-18 0 0,20-20 1 15,-19 20-1-15,17-19 0 0,-17-1 0 0,18 1 1 16,1 0 0-16,-23-19-1 0,24 0 0 0,-1-19 1 16,-2 19-1-16,1 0 0 0,19-19 0 0,-18 1 1 15,18-1-1-15,0-1 0 0,-18-16 1 0,18-2-1 16,0 0 1-16,0 1-1 0,0-1 0 0,18 1 0 0,-18-2 0 16,18 2 1-16,1-1-1 0,1 19 0 0,-2-17 0 15,20 16 0-15,-38 1-1 0,20 19 1 0,17-19 0 16,-19 1 0-16,-18-2 0 0,19 20 0 0,1 0 0 15,-2 0 0-15,1 0 0 0,-1 0 0 0,2 0-1 16,-2 0 1-16,19 0 0 0,-17-18 0 0,17 18 0 16,-18 0 0-16,19 0 0 0,-20 0 0 0,19 0 0 15,-17-19 0-15,17 19-1 0,-19-18 1 0,22-1 0 16,-3-20 0-16,-19 21 0 0,2-20 0 0,-20 20 0 16,0-20-1-16,0 20 0 0,0-2-1 0,0 20-750 15</inkml:trace>
  <inkml:trace contextRef="#ctx0" brushRef="#br1" timeOffset="11935.558">2842 11914 464 0,'0'-19'0'0,"0"1"0"15,-20 18 21-15,20-18 0 0,0 18 0 0,-21 0 0 0,21 0-7 0,0-21 1 16,-17 21-1-16,17 0 0 0,0 0-3 0,0 0-1 15,0 0 1-15,0 0-1 0,-18 0-4 0,18 0 0 16,0 0-1-16,0 0 1 0,0 0-2 0,-20 0 1 16,20 21 0-16,-19-21 0 0,19 18-1 0,0 0 1 15,-18 1 0-15,18 1 0 0,-18-1-2 0,18 17 0 16,0-16 1-16,0 17-1 0,0 0 1 0,0 2 0 0,0-2-1 16,0-18 1-16,18 19-2 0,-18 0 0 0,0-1 0 15,18 0 0-15,-18 1-1 0,19-1 1 0,1 2-1 16,-2-2 1-16,-18 1-1 0,17-1-1 0,4 1 1 15,-1-1-1-15,-2 2 1 0,-18-2 0 0,19-19 0 16,-1 21 0-16,1-21 1 0,-19 19 0 0,20-17 0 16,-2-1 0-16,1 17 0 0,-19-36 0 0,18 39 0 15,2-20 0-15,-2-1-2 0,1-18 1 16,-1 0-1-16,2 0 0 16,-20-18 0-16,19 18 0 0,-1-19 0 0,1 0 0 15,19-1 0-15,-20 2 0 0,1-19 0 0,-1 17 0 0,2-17 0 16,-1-2 0-16,-1 21 0 0,0-19 0 0,-18-1 0 15,21 1 0-15,-21-1 0 0,19 0 0 0,-19 0 1 16,0 1-1-16,0 0 0 0,0-20 0 0,0 19 1 16,-19-18 0-16,19 18 1 0,-21 1 0 0,21-20 0 15,0 20-1-15,-18-20 0 0,0 20 0 0,18-19 0 0,-39 17 1 16,39 2-1-16,-18-2 0 0,-19 3 0 0,17-1 5 16,2 16-1-16,-1 3 0 0,-18-19 1 0,17 18-3 15,2 19-1-15,-19-19 1 0,-1 0-1 0,19 19 3 0,1-18 0 16,-2 18 0-16,1 18 1 0,1-18-2 0,-1 19 0 15,19-19 1-15,-18 19-1 0,-2 0-1 0,-1 18 0 16,4-19 0-16,17 40 0 0,0-22 1 0,0 3 0 16,17-2 0-16,-17 20 0 0,21-19-5 0,-21-1 1 15,0 0-1-15,0-17 0 0,0-1-2 0,20-1 0 16,-20-18-657-16</inkml:trace>
  <inkml:trace contextRef="#ctx0" brushRef="#br1" timeOffset="13589.275">6623 16639 420 0,'0'0'0'0,"0"0"0"0,0 0 30 15,0 0 0-15,0 0-1 0,0 0 1 0,0 0-11 16,0 0 0-16,0 0-1 0,0 0 1 0,0 0-8 0,0 0 0 16,0 0-1-16,0 0 1 0,0 0-10 0,0 0 0 15,37 18-1-15,-37 1 1 0,19 0 1 0,-19 0 1 0,18-19-1 16,-18 19 1-16,20-19-2 15,-2 0 0-15,1 0 0 0,1 18 0 0,-2-18 0 0,1 20 1 0,18-20-1 16,-17 0 0-16,17 0 2 0,0 18 1 0,-17-18-1 16,17 0 0-16,1 0 0 0,-19 0 0 15,18 0 0-15,1 0 0 0,-1-18 0 0,-19 18 1 0,21 0-1 16,-21 0 1-16,20-20-1 0,-19 20 0 16,-1-18 0-16,1 18 1 0,20 0-2 0,-20 0 0 0,-1-19 0 15,1 19 1-15,19-19-2 0,-18 19 1 0,-3 0-1 16,3-19 0-16,-2 19 3 0,0 0 0 0,1-19-1 15,-1 19 1-15,4 0-1 0,-5-18-1 0,1 18 1 0,-18 0 0 16,19 0 2-16,-19-19 0 0,0 19-1 0,19 0 1 16,-19 0-1-16,19 0 1 0,-19 0-2 0,0 0 2 0,0-20-5 15,0 20 1-15,0 0 0 16,0 0 0-16,0 0 0 0,0 0 1 0,0 0-1 16,0 0 1-16,0 0 0 0,0 0 0 0,-19 0 0 15,-19 0-1-15,3-18 1 0,-5 18-1 0,3 18 0 0,-1-18-1 16,21 0 1-16,-22 0-1 0,20 20 1 0,-18-20 0 15,18 0 1-15,1 0 0 0,-3 19 0 0,2-19 0 0,1 0 0 16,-20 18 0-16,19-18 0 0,1 0 0 0,-21 0 0 16,21 19 0-16,-1-19 1 0,-17 19 0 0,-3-19 1 15,21 19 0-15,-1-19-1 0,-19 19-1 0,1-19 0 16,17 0-1-16,2 18 1 0,-1-18 0 0,1 20-1 16,-21-20 0-16,20 0 1 0,1 0 0 0,-1 0-1 0,1 0 0 15,18 0 1-15,-20 0 0 0,1 0 0 16,19 0 0-16,0 0 0 0,0 0 0 0,-18 0 0 15,18 0 0-15,0-20 0 0,0 20-1 0,0 0 1 0,0 0-1 16,-20 0 0-16,20 0 0 0,0 0 1 0,0 0-1 16,0 0 1-16,0 0-1 0,0 20 0 15,20-20-2-15,-2 18 1 16,1 0 0-16,1 2-5 0,-2-20 0 0,1 18-1 16,-19-18 1-16,18 0-5 0,-18 0 0 0,0 0-645 15</inkml:trace>
  <inkml:trace contextRef="#ctx0" brushRef="#br1" timeOffset="17369.582">15805 6100 376 0,'0'0'0'0,"0"0"0"16,0 0 20-16,0 0 1 0,0 0-1 0,0 0 0 16,0 0-4-16,0 0 0 0,0 0-1 0,0 0 1 15,0 0-7-15,0 0 0 0,18-20 0 0,2 20 0 16,-20-20 2-16,0 20 1 0,0 0 0 0,0 0-1 15,17-19-10-15,-17 19 0 0,20-18 0 0,-20 18 0 0,17 0 7 16,5-18 0-16,-4 18 0 0,0-19 0 0,1 19 0 16,-1 0-1-16,3 0 0 0,-4-20 1 15,22 20-3-15,-20 0 0 0,0 0 0 0,18 0 0 0,-17 0 4 16,-2 0 0-16,19 0 0 0,-17 20 0 0,-2-20-4 16,19 0 1-16,-18 0-1 0,19 0 0 0,-19 0-1 0,-1 0 1 15,2 0-1-15,17 0 0 0,-19 0-1 16,3 0 1-16,-3 0 0 0,1 0-1 0,-1 0 2 0,1 0 0 15,1 0-1-15,-2 0 1 0,1 0-3 0,-1 0 1 16,2 0 0-16,-2 0 0 0,1 0-1 0,-1 0 1 16,-18 0-1-16,19 0 1 0,1 0-3 15,-2 19-1-15,-18-19 0 16,19 0 1-16,-19 0-1 0,0 0 0 16,0 18 0-16,0-18 0 0,0 18 0 0,0-18 0 31,0 19 0-31,0 1 1 0,0 0-1 0,0-3 1 0,-19 1 0 15,19 3 0-15,-18-3 0 0,18 2 0 16,0-3 0-16,0 1 0 0,-20 3 0 0,20-2 0 16,0 0 0-16,0-2 0 0,0 1 0 0,0 4 1 15,0-4-1-15,-19-1 0 0,19 21 0 0,0-17 0 16,0-21 1-16,0 18 1 0,0-1 1 0,0 1-1 0,0 3 0 16,0-2-1-16,0-19 1 0,0 19-1 15,0-2 0-15,0 4 1 0,0-2 0 0,0-19 1 0,0 18-1 16,0 1-2-16,0-19 1 0,0 17-1 0,0-17 1 15,0 21 1-15,0-21 0 0,0 19-1 0,0-1 1 0,0 0-1 16,0-18 1-16,0 19-1 0,0 1 0 16,-18-1 4-16,18-1-1 0,0-18 1 0,0 18 0 0,0 2-3 15,0-2 0-15,-19 1 1 0,19 0-1 16,0-1 1-16,0-18-1 0,0 20 1 0,0-2 0 0,-18 1-2 0,18-19 0 16,0 20 1-16,0-20-1 0,-20 18-1 15,20 1 1-15,-18-19-1 0,18 19 0 0,-19-19 0 16,1 18 1-16,-2-18-1 0,1 0 0 15,1 20 0-15,-19-20-1 0,16 0 1 16,-16 18 0-16,19-18 0 0,-20 0 0 0,1 0-1 16,17 19 1-16,-17-19 0 0,0 0 0 0,17 19 0 15,2-19 1-15,-19 0-1 0,17 19 0 0,-17-19 0 16,18 19 0-16,-19-19 1 0,18 18-1 0,3-18 0 16,-4 18 0-16,-16 3 0 0,19-21 0 0,0 18 0 0,-21-18 0 15,2 19 0-15,17-19-2 0,2 18 2 0,0-18-2 16,-1 0 2-16,-21 0-1 0,23 0 0 0,17 0-663 15</inkml:trace>
  <inkml:trace contextRef="#ctx0" brushRef="#br1" timeOffset="34029.162">8898 13400 499 0,'0'0'0'15,"0"0"23"1,0 0 1-16,-18-18 0 0,18 18-1 0,-19-19 1 0,19 19-1 0,0 0 1 0,0 0-1 15,0 0-11-15,0 0 1 0,0 0-1 0,-18 0 0 16,18 0-4-16,0 0 0 0,0 0 1 16,0 0-1-16,-19 0-8 0,19 0 1 0,0 0 0 0,-19 19 0 15,19-1 0-15,0 2 0 0,0 17 0 0,0-18 0 16,0 19 0-16,0-1 0 0,0 1 0 0,0-19 4 16,0 17 1-16,19 3-1 0,-19-2 0 0,19 2-4 15,-19-3 1-15,0 3-1 0,18-2 1 0,-18-19 0 16,19 21 1-16,-19-21 0 0,18 21 0 0,2-21 1 0,-20 19-1 15,20-17 0-15,-2-2 1 0,1-18-1 0,-1 19 0 16,2 0 0-16,-2-19 0 0,1 18-1 0,1-18 0 16,-2 0 1-16,19 0-1 0,0 0-1 0,-17 0 1 31,17-18-1-31,-17 18 1 0,16-19-1 0,1 19 1 0,-14-19-1 16,14 1 0-16,-21 18 0 0,23-20 1 0,-21 2-1 0,21-19 0 0,-20 17 1 0,-1 1 0 15,1 1 0-15,-1-1 0 0,1-19-1 0,0 20 0 0,-19-1 1 16,20-20-1-16,-20 3 1 0,17-3 0 0,-17 21 0 15,0-40 0-15,20 22 0 0,-20-1-1 0,0-2 0 16,0-17 0-16,19 18 0 0,-19 0 1 0,0 1-1 16,0 0 0-16,0-1-1 0,0 19 0 0,-19-19 0 15,19 20 0-15,0-20-1 0,-20 20 1 0,3-20-1 16,-3 19 0-16,1 0-1 0,0 0 0 0,1 0 0 16,-19 1 0-16,18-1 0 0,-20-1 1 0,2 20 0 0,-20 0-1 15,18 0 2-15,2 0-1 0,-19 0 1 0,-1 0-1 16,2 0 1-16,-2 20 0 0,0-20 1 0,2 0-1 15,15 19 2-15,3-19 0 0,19 0-1 0,-20 18 1 0,21 1-2 16,-3 0 1-16,20 0-1 0,0 18 0 16,0-17 0-16,0-2 0 0,0-18-667 15</inkml:trace>
  <inkml:trace contextRef="#ctx0" brushRef="#br1" timeOffset="42347.625">6735 16807 373 0,'0'0'0'0,"0"0"0"16,0 0 18-16,0 0 0 0,0 0-1 15,0 0 1-15,0 0-3 0,19-18 0 0,-19 18 0 0,20 0 1 16,-20 0-9-16,18 0 1 0,-18 0-1 0,0 0 1 0,19 18-7 16,-1-18-1-16,1 20 0 0,1-2 1 15,-1-18-1-15,-1 0 0 0,-18 20 1 0,19-20-1 16,-19 18 1-16,18-18 0 0,-18 0 0 0,20 0-1 15,-20 0 1-15,0 0 0 0,0 0 1 16,0 0 1-16,0 0-1 0,0 0 1 0,0 0 1 16,0 0 1-16,0 0-1 0,0 0 1 0,0 0-2 0,0 0-1 15,0 0 1-15,0 0-1 0,0 0 5 0,0-18-1 16,-20 18 1-16,2 0 0 0,-1 0-2 0,1-20 1 16,-1 20-1-16,-1-18 1 15,20 18 0-15,-19 0-1 0,19 0 1 0,0 0-1 0,0 0 1 0,0 0 0 16,0 0-1-16,0 0 1 0,0 0-1 0,0 0 1 15,0 0 0-15,0 0-1 0,0 0-1 0,0 0 0 0,0 0-1 16,0-20 1-16,39 20 1 0,-20 0 1 0,-1 0 0 16,19-18 0-16,2 18-5 0,-21-18 0 0,20 18 0 15,-19-20 0-15,-1 20 2 0,1-18 0 0,1-1-1 16,16 19 1-16,-17-19-2 0,-1 19 0 0,2-19 1 16,-1 38-1-16,-19-19 0 0,18 0 1 15,-18 0-1-15,0 19 0 0,0-19 2 0,0 19 1 0,0-19-1 16,-37 38 0-16,37-38-583 0</inkml:trace>
  <inkml:trace contextRef="#ctx0" brushRef="#br1" timeOffset="43290.863">2652 13382 213 0,'0'0'0'15,"0"0"0"-15,0 0 28 0,0 0 0 16,0 0 0-16,0 0 0 0,0 0-5 0,0 0 0 0,0 0 0 16,0 0 0-16,0 0-10 0,0 0 0 0,0 0 1 15,0 0-1-15,0 0-3 0,0 0 0 0,0 0 1 16,0 0-1-16,0 0-7 0,0 0 0 0,0 0 0 15,0 0 0-15,20 0-2 0,-1 0 0 0,-19-19 0 16,0 19 0-16,18 0 0 0,-18 0 0 0,18 0 1 16,-18 0-1-16,0 0-2 15,0 0-1 1,0 0 1-16,0 0 0 16,0 0 0-16,0 0 0 0,0 0 0 0,0 0-1 15,19 0 1-15,-19 0 0 0,20 0 1 16,-20 19 0-16,18-19-1 0,-18 18 1 15,17-18 0-15,4 20 0 0,-21-20-3 16,0 18 1-16,0-18 0 0,0 0 0 0,0 0-3 16,0 0 1-16,0 0-372 0</inkml:trace>
  <inkml:trace contextRef="#ctx0" brushRef="#br1" timeOffset="75105.124">10593 7378 524 0,'0'0'0'0,"0"0"0"16,0 0 26-16,0 0 1 0,-38 0 0 16,38 0-1-16,0 0-3 0,0 0 0 0,0 0 0 15,0 0 1-15,0 0-11 0,0 0 0 0,0 0 0 0,0 0 1 16,0-18-14 0,19 18 0-16,0 0 0 0,-1 0 0 15,21 18 0-15,-20-18 1 0,18 19-1 0,-20 1 0 16,22-20 1-16,-19 19-1 0,17-1 1 0,-18 0 2 15,18 2 0-15,-18-1 0 0,19 18 0 0,-1-19 0 16,2 2 0-16,-3-1 0 0,3-1 0 0,-2 20 1 0,-18-38 1 16,18 19 0-16,0 0 0 0,2-19-1 0,-2 18 0 15,-18-18 0-15,18 20 0 0,-17-20-2 0,17 18 0 16,-17-18 0-16,-20 0 0 0,16 19-2 0,-16-19 0 16,21 0 0-16,-21 0 1 0,0 19-1 0,0-1 0 15,-21-18 0-15,21 20 0 0,-16-2 0 16,-4 0 1-16,-17 21-1 0,17-20 0 15,3 18 0-15,-22-19 0 0,2 20 0 0,18 0 1 16,-1-18-1-16,-17 16 1 0,18 3 1 0,-18-21 0 16,18 19 0-16,1-19 0 0,-21 3 3 0,39-3 1 15,-19 1-1-15,2 19 1 0,-3-19-5 16,1-19 1-16,2 18 0 0,17 0-1 0,-20-18 2 0,20 20 0 16,0-20 0-16,-17 0 0 0,-4 19-2 0,21-19 0 0,-19 0 0 15,19 0 1-15,-20 19-1 0,3-19 0 0,17 0 1 16,0 18-1-16,-19-18-1 0,19 0 1 0,-20 0 0 15,20 18-1-15,-17-18 2 0,-3 0 0 0,20 20-1 0,-17-20 1 16,17 0-1-16,-22 19 0 0,22-19 0 0,-17 18 0 16,17 1 0-16,-19-19-1 0,19 19 1 0,-18-19-1 15,-1 38 1-15,-1-20 0 0,20 2 0 0,-19-2 0 0,19 1-1 16,-18 0 1-16,-1-1-1 0,19 2 1 0,-19 16-3 16,19-16 0-16,0-1 0 0,-18-19 0 15,18 19-2-15,0-19 1 0,-19 0-1 0,19 0 0 0,0 0-5 16,0 0 1-16,-17 0-1 0,17 0 1 0,0 0-647 15</inkml:trace>
  <inkml:trace contextRef="#ctx0" brushRef="#br1" timeOffset="76336.769">10424 8620 310 0,'0'0'0'0,"-20"0"0"16,20-18 15-16,0 18 0 0,0 18 1 0,-19-18-1 0,19 0-6 15,0 0 0-15,0 0 0 0,0 0 1 0,0 0 12 16,0 0 0-16,0 0 0 0,0 0 1 0,0 0-6 16,0 0 1-16,0 0-1 0,0 0 1 0,19 0-7 15,-19 0 1-15,0 0 0 0,20 0-1 0,-2 0-1 16,1 20-1-16,-1-20 0 0,4 0 1 0,-5 0-4 0,2 0 0 16,-1 18 0-16,20-18 0 0,-20 0-2 0,1 0 0 15,1-18 0-15,-1 18-1 0,-1 0-3 0,1 0-1 16,-2 0 1-16,5 0-1 0,-5 0-2 0,-17-20 1 15,0 20-1-15,20 0 0 0,-3 0 1 0,-17 20 0 16,20-20 0-16,-20 0 0 0,0 0 1 0,19 0 1 16,-19 18 2-1,0-18 0 1,0 0 0-16,0 0 0 0,0 19 2 0,-19 0 0 0,19-19 0 16,-20 18 0-16,3 2-3 0,17-20 0 15,-20 0 0-15,20 0 3 0,0 0 0 0,0 0 0 16,-17 0 0-16,17 0-2 0,0 0 1 0,0 0 0 15,0 0-1-15,-22 0 2 0,22 0 0 0,0 0-1 16,0 0 1-16,-17 0-2 16,17 0 0-16,0 0 0 0,0 0 0 0,0 0 2 0,0 0 0 0,0 0 0 0,-19 0 0 15,19 0-2-15,0 0 1 0,0 0 0 16,0 0 0-16,0 18-1 0,0-18 0 0,0 0 1 0,0 0-1 0,19 0 1 16,-19-18-1-16,0 18 1 0,0 0-1 15,17 0-1-15,5 0 1 0,-5 0-1 0,3 0 0 16,-3-20 0-16,3 20 1 0,-1-18-1 0,-19 18 0 0,37-19 1 15,-37 19-1-15,19 0 0 0,2-19 0 0,-21 19 3 16,17-18 1-16,-17 18 0 0,0 0-1 0,20 0-4 16,-20-20 0-16,17 20-1 15,-17 0 0-15,0 0 0 0,0 0 0 16,-17 0 0-16,17-18 1 0,-20-1-1 16,20 0 1-16,-17-19-1 0,-4-19-8 0,2 21 1 15,-1-2-1-15,20 0 0 0,0 38-577 0</inkml:trace>
  <inkml:trace contextRef="#ctx0" brushRef="#br1" timeOffset="77732.812">10501 7529 326 0,'0'0'0'0,"-22"-18"0"0,22 18 10 15,-18 0-1-15,-1 0 1 0,19-19 0 16,0 19-5-16,-18 0 0 0,18 0 0 0,0 0 1 0,0 0 15 16,0 0 1-16,0 0 0 0,0 0 0 0,0-20-12 15,0 20-1-15,0 0 1 0,0 0 0 0,0 0-2 0,0 0 1 16,0 0-1-16,18 0 1 0,1 20-3 0,-1-20 1 16,4 19-1-16,14-1 1 0,-18-18-4 0,20 19 1 15,-1-19 0-15,-17 18 0 16,17-18-2-16,-18 0 0 0,-2 0 0 0,22 0 1 0,-19 0 1 0,17-18 0 15,-18 18 0-15,-2 0 0 0,3 0-2 0,-1-19 1 16,2 19 0-16,-4-18-1 0,3 18 4 0,-20 0 0 0,0 0-1 16,17 0 1-16,-17-19-1 0,0 19-1 0,19 0 1 15,-19 0-1-15,0-20-1 0,0 20 0 0,0 0 1 16,0 0-1-16,0 0 2 0,0 0 1 0,0 0 0 16,0 0 0-16,0 0-1 0,0 0 1 0,0 0-1 15,0 0 0-15,0 0 1 0,0 0 1 0,0 0-1 16,-19 0 0-16,19 0 2 0,0 0-1 0,-17 0 0 15,17 0 1-15,-20 0-2 0,3 0 1 0,-4 0 0 16,2 20 0-16,-18-20-1 0,37 0 0 0,-19 0 0 16,-1 0 0-16,3 0 0 0,17 0 0 0,-20 0 0 0,20 0 0 15,-17 0-3-15,17 0 1 0,-22 0 0 16,22 0-1-16,0 0 0 0,-17 0-1 0,17 0 1 16,0 0 0-16,-19 0-3 0,1 0 0 31,-1 0-1-31,19 0 0 0,-20 0 1 0,1 0-1 15,1 0 0-15,-1 0 1 0,0 0 0 16,1 0 0-16,18-20 0 16,0 20 1-16,0 0 0 15,0 0 0-15,0 0 0 0,0 0 0 0,0 0 1 0,0 0 0 16,0 0 1-16,0 0-1 0,0 0 0 0,0 0 0 16,0 0 0-16,18-18 0 0,-18 18-1 0,19 0 1 15,0 0-1-15,-1-18 0 0,1 18 0 0,20 0-1 16,-21 0 1-16,1 0 0 0,-2 0-1 0,5 0 0 15,-22 18 0-15,17-18 0 0,20 0 0 0,-17 0 0 16,-1 18 0-16,-2-18-1 0,3 0 1 16,-20 0-1-16,19 0 1 0,2 0-2 0,-21 20 1 0,17-20-1 15,-17 0 0-15,0 0 1 0,20 0 1 0,-20 0-1 16,0 0 0-16,17 0 0 16,-17 0 0-16,0 0 0 15,0 0 0-15,0 0 0 0,0 0 0 0,0 0 0 16,0 0 0-16,0 0-1 0,0 0 0 0,0 0 0 15,0 0 0-15,0 0 1 0,-17 0 0 0,17 0 0 16,0 0 0-16,0 0 0 0,0 0 0 16,0 0 0-16,-20 0 1 0,20 19 0 15,0-19 1 1,0 18 0-16,20-18-1 16,-20 19 1-16,0-1 0 0,17-18 0 0,2 39 0 15,-19-2 0-15,20 1-1 0,-20-19 1 0,17 19-1 16,-17-1 1-16,19 0 0 0,-19 1 0 0,20-20 0 15,-20 21-1-15,19-2 0 0,-19-18 1 0,0 19-1 0,18-1 1 16,-18-18 0-16,0 19-1 0,0-1 1 0,19-17-1 16,-19-2 1-16,0 19-1 0,0-19 1 0,0 21 0 15,0-20 1-15,0 19-1 0,0-19 1 0,0-1-2 16,0 20 1-16,0-19-1 0,0 0 1 0,0-1-1 16,0 0 0-16,0 2 0 0,0-1 1 0,-19-1 0 15,38 1 0-15,-19-19 0 0,-19 19 1 0,19-19-1 16,0 19 1-16,0-19 0 0,0 19-2 0,0-19 1 15,0 0 0-15,0 18 0 0,0-18 0 16,0 0 0-16,0 0 0 0,0 0 0 0,0 0 0 16,0 0 0-16,0 0 0 0,0 20-1 0,0-20 1 15,0 0 0-15,0 0 0 16,0 0 0-16,0 0 0 0,0 18 0 0,0-18 0 0,0 0 0 16,0 0 0-16,-18 0 0 0,18 19 0 15,0-19 0-15,0 0 0 0,-19 19 0 0,19-19 0 0,-20 0 1 16,1 18-1-16,2 2 0 0,-3-20 0 0,1 18 0 15,2-18 0-15,-20 18 0 0,16-18 0 0,2 20 0 16,-18-20 1-16,-2 0 0 0,22 0 0 0,-3 19 0 16,-19-19 0-16,3 0-1 0,18 0 0 0,-1 0 0 15,-20 0 1-15,2 0-1 0,18 0 2 0,1 19-1 16,-18-19 0-16,14 0-1 0,4 0 0 0,-1 0 1 16,1 18-1-16,18-18 0 0,-20 0 1 0,20 19-1 0,0-19 0 15,-19 0 0-15,19 18 0 0,0-18 0 0,0 0 1 16,0 20-2-16,0-2 1 0,0-18-734 15</inkml:trace>
  <inkml:trace contextRef="#ctx0" brushRef="#br1" timeOffset="84549.486">11008 8997 392 0,'0'0'0'0,"0"0"0"0,0 0 22 0,0 0 1 16,0 0 0-16,0 0 0 0,0 0-4 0,0 0 0 0,0 0 0 15,0 0 0-15,0 0 0 0,0 0 0 0,0 0 0 16,0 0 1-16,0 0-11 0,0 0 1 0,0 0-1 16,0 0 1-16,0 0-5 0,0 0 1 0,0 0-1 15,0 37 1-15,0-17-1 0,-20-2-1 0,20 1 1 16,0 18-1-16,-19 1 1 0,19-19 0 0,-17 19 1 16,17-19-1-16,0-1 0 0,-20 20-1 0,20-19 1 0,-17 0-1 15,-4-1 1-15,21-18-1 0,0 18 1 0,-19 2-1 16,19-1-2-16,-20-1 0 0,20 1 0 0,0-19 0 15,-17 20 4-15,17-20 0 0,0 18 0 0,0-18 0 16,0 0-3-16,0 0 0 0,0 0-1 0,0 0 1 0,0 0 0 16,0-18 0-16,0 18 0 0,-19 0-1 0,19 0 3 15,0-20 0-15,0 1 0 0,19-18 0 0,-19-1-3 16,0 1 1-16,0 18-1 0,0-19 1 0,0 20 2 16,0-1 0-16,0-1 0 0,0 2 0 0,0-1-2 15,17 1 0-15,-17-2 0 0,0 1 0 0,0 1 1 16,0-1 0-16,20 1 0 0,-20-2 0 0,0 1-2 0,0 19-1 15,0-18 1-15,0 18 0 0,0-18 0 0,19-2 1 16,-19 20 0-16,0-19 0 0,0 19-2 0,0 0 0 16,0-19 0-16,0 19 0 0,0 0 0 0,21-18 1 15,-21 18-1-15,0 0 1 0,0 0-1 16,0 0 0-16,17 0-1 0,-17 0 1 16,0 0 0-16,0 0 0 0,0 0 0 0,20 0 0 0,-20 0 0 15,0 0 0-15,17 0 0 0,-17 0 0 16,0 0 0-16,0 0 0 0,19 18-1 0,-19-18 1 0,20 0 0 15,-3 19 0-15,2-19 0 0,-19 0 0 16,20 0-1-16,-1 0 1 0,-1 0 0 0,1 0 0 16,18 0 0-16,-18-19 0 0,1 19-1 0,-3 0 0 15,22-18 1-15,-21 18 0 0,20 0 0 0,-18-20 0 16,17 20-1-16,-20 0 1 0,23-18-1 0,-24 18 1 16,5 0-1-16,18 0 0 15,-3-19 0-15,-16 1 1 0,17 18-1 0,-1-19 0 0,-16 0 1 0,17-1 0 0,-18 2-1 16,18 18 1-16,-18-18-1 0,1 18 0 0,-1-20 1 15,-1 20-1-15,1-18 0 0,-2 18 0 16,3 0 0-16,-1-19 0 0,2 19 1 0,-5 0-1 16,5 0 1-16,-2 0 0 0,-2 0 0 15,-17-19-1-15,20 19 0 0,-20 19 0 0,17-19 1 16,3 0 0 0,-20 19 0-16,19-19 0 15,-19 0 0-15,0 18-1 16,0-18 1-16,0 0 0 0,0 20-1 0,0-20 1 15,0 0 0-15,20 18 0 0,-20 0 0 0,0-18 0 0,0 20-1 16,0-1 0-16,17 0 1 16,-17-1 0-16,0 1 0 0,0-1 0 0,0 39-1 0,0-18 1 0,19-3-1 15,-19 3 0-15,20-2 1 0,-20 0-1 0,0-17 0 16,0 17 1-16,0-19-1 0,17 21 0 0,-17-21 1 16,0 0 0-16,0 21-1 0,0-20 1 0,0-1-1 0,0 20 0 15,0-19 1-15,0 18-1 0,0-17 0 0,0-2 0 16,0 1 0-16,0-1 0 0,0 2 1 0,0-2-1 15,0 20 0-15,0-20 0 0,0 2 0 16,20-2 1-16,-20 1-1 0,0 0 0 0,19-19 0 16,-19 19 0-16,19 0 0 0,-19-19 0 0,18 0 0 15,1 18 0-15,-1-18 0 0,1 0 0 16,-19 0-746-16</inkml:trace>
  <inkml:trace contextRef="#ctx0" brushRef="#br2" timeOffset="128208.27">7318 9561 357 0,'0'0'0'0,"0"0"27"16,40-18-1-16,-40 18 0 0,18 0 1 0,-18 0-14 16,19 0 1-16,-19 0-1 0,18 0 1 0,1 0-7 0,-19 18 2 15,0-18-1-15,19 0 0 0,0 19-8 0,1 0 1 16,-3-1-1-16,3 2 1 0,-2-2-1 15,0 1 1-15,1-19 1 0,-19 19 1 16,18-19-1-16,4 0 1 0,-5 19-1 0,1-19 0 16,-18 0 0-16,19 0 0 0,0 0 0 0,0 0 0 15,-1 0 1-15,1 0-1 0,1 19 3 0,-20-19 0 16,18 0-1-16,1 0 1 0,-1 18-3 0,1-18-1 0,-19 0 0 16,0 0 1-16,19 0 5 0,-19 0 0 0,0 0-1 15,0 19 1-15,20-19-2 0,-20 0 1 0,0 0-1 16,0 0 0-16,0 0-1 0,0 18-1 0,0-18 1 15,0 0 0-15,18 0 0 0,-18 0-1 0,0 0 1 16,0-18 0-16,0 18-1 0,0 0 1 0,0 0-1 16,0 0 0-16,0 0-1 0,0 0 0 0,0 0 0 15,0-19 1-15,0 19-1 0,0 0 1 0,0-18 0 0,0 18-1 16,0-19-1-16,0 19 0 0,0 0 0 0,-18-19 1 16,18 19 0-16,-20-19 0 0,1 19 1 0,19 0-1 15,-19 0 0-15,-18 0 0 0,19 0 0 0,-2 0 0 0,1 0-1 16,-18 0 1-16,18 0-1 0,0 0 0 15,-16 0 0-15,13 0 1 0,4 19-1 0,-19-19 1 0,19 19-1 16,-2-19 0-16,-17 0 0 0,18 19 0 0,-19-19 1 16,20 0 0-16,-19 18 0 0,16-18 1 0,-16 0-2 15,18 0 0-15,-19 0 0 0,20 0 0 0,-21 0 3 16,21-18 1-16,-19 18 0 0,19 0 0 0,-2 0 1 16,1 0 0-16,-18 0 1 0,17 0-1 0,20 0 0 0,-18 0 0 15,18-19-1-15,-18 19 1 0,18 0-1 0,0 0 0 16,0 0 0-16,0 0 0 0,0 0 0 0,0 0 1 15,0 0 0-15,0 0-1 0,0 0-2 0,18 0 1 16,-18 0-1-16,38 0 1 0,-1 0 0 0,2 0-1 16,16 0 1-16,-17 19 0 0,-1-19-4 0,1 0 0 15,-1 0 0-15,3 0 1 0,-3 0 0 0,0 0 0 16,1 0 1-16,-1 0-1 0,1 0-1 0,-20 0 0 16,19 0 0-16,2 0 0 0,-21 18 0 0,1-18 0 0,-19 0-682 15</inkml:trace>
  <inkml:trace contextRef="#ctx0" brushRef="#br2" timeOffset="129033.356">5324 12799 367 0,'0'0'0'0,"0"0"46"0,0 0 1 16,0 0-1-16,-18 0 0 0,18 0-19 0,0 0 0 0,-20 0-1 16,20 0 1-16,0 0-20 0,0 0 0 0,0 0-1 15,0 0 1-15,0 0-8 0,0 0 0 16,20 0-3-16,-2 0 0 0,-18 0 1 0,20 0-1 15,17 0 0-15,-17 0 0 0,-2 0 1 0,19 0-1 16,-17 0 1-16,17 0 0 0,-19-19 0 0,2 19 0 16,-2 0 1-16,19-18 1 0,-18 18-1 0,1-21 1 0,-2 3 1 15,1 18 0-15,-1-18 0 0,2-1 0 0,-2 1 0 16,-18-2 0-16,19 20 1 16,-19 0 0-16,0-19 0 0,0 19 1 0,0 0 3 0,0 0 1 15,0 0 0-15,-19-18 0 0,19 18-2 0,-18 0 0 16,18 0 0-16,-20 0 1 0,-17 0-2 0,-1 18 0 15,19-18 0-15,-18 19 1 0,19-19 1 0,-2 0 1 16,2 20 0-16,-19-20 0 0,17 0-1 0,1 18 1 16,19-18-1-16,-18 0 0 0,0 19 0 15,18-1-1-15,-20-18 1 0,1 18 0 0,1-18-3 0,18 21 0 16,-20-21 0-16,20 18 0 0,0-18 6 0,0 0 0 16,0 19-1-16,0-19 1 0,0 18-8 15,0 2 1-15,0-1 0 16,20-1-1-16,-20 0 1 0,18-18-1 15,-18 20 0-15,19-20 1 0,1 19-1 0,-20-19 1 16,18 0 0-16,0 0-1 0,1-19 0 16,1 19 0-16,-2-20 0 0,-18 2 0 15,19 0 0-15,-19 18-602 0</inkml:trace>
  <inkml:trace contextRef="#ctx0" brushRef="#br2" timeOffset="129769.33">5211 11953 446 0,'0'0'0'0,"-19"0"0"0,19 0 0 0,-18 0 17 0,-20 18 1 0,19-18-1 15,1 18 1-15,-1-18-7 0,1 20 1 0,-2-20-1 16,1 19 1-16,1-1 1 0,18-18 1 0,-19 19-1 16,0-1 1-16,19 21-11 0,-19-21 0 0,1 20 0 15,18-19 0-15,-19 18 0 0,19 1 0 0,0-19 0 16,0 18 0-16,0 1-1 0,0-1-1 0,19 2 1 16,-19 16 0-16,18 2-1 0,1-19 1 0,0 18-1 15,0 1 0-15,-1 0-1 0,1-2 0 0,1 2 0 0,17 0 0 16,0-2 1-16,-18-16-1 0,18-2 0 0,-18-18 1 15,19 19 2-15,-1-20-1 0,-17 2 1 16,18-2-1-16,-20-18 0 0,1 0 0 0,1 0 0 0,16 0 1 0,3 0-3 16,-21-18 0-16,1-2 0 0,19 2 0 0,-20-1 1 15,19 0 0-15,-18 0 1 0,19-18-1 0,-1-2 1 16,-17 21 1-16,17-19-1 0,0-2 0 0,-17 3-2 16,18-21 0-16,-20 20 0 0,2-2 0 0,-2 2 1 15,1-1 0-15,-1-18-1 0,-18-1 1 0,20 1-1 16,-1 19 0-16,-19-20 1 0,0 0-1 0,18 20 0 15,-18 0 0-15,-18-20 1 0,18 0-1 0,0 20 0 16,-19-1 1-16,19 1 0 0,-20-20-1 0,2 20 4 16,-1-2 1-16,1 3-1 0,-2 15 0 0,-18-15-2 0,20 17 1 15,-21 1-1-15,21-3 1 0,-19 3-1 16,-1 0 1-16,19 18-1 0,-19 0 1 0,1 0-1 0,18 0 1 16,-19 18-1-16,20 0 1 0,-19 3-2 0,17-3 0 0,-17 19 0 15,19 2 1-15,-2-3 1 0,-17 3 1 0,17 16-1 16,2 2 1-16,-20-20-4 0,19 20 0 0,19-19 0 15,-18 18 0-15,-2 1 0 0,1-20 0 0,19 1 0 16,-18 19 0-16,-1-20 0 0,0-18 0 0,0-1 0 16,19 2 0-16,0-20-570 0</inkml:trace>
  <inkml:trace contextRef="#ctx0" brushRef="#br2" timeOffset="130519.376">4384 11349 439 0,'0'0'0'16,"0"20"0"-16,0-20 0 0,0 18 13 0,0-18 1 0,0 19-1 15,0-19 1-15,-19 19-10 0,19-19 1 0,0 0 0 16,0 18 0-16,0 2 3 0,0-1-1 0,0-1 1 16,0 20 0-16,0 0-2 0,19-20-1 0,-19 20 1 15,0 0 0-15,20 0 0 0,-20-20 0 0,18 21 0 16,0-2 0-16,-18-19 0 0,19 21-1 0,-1-21 0 0,2 0 1 15,-1 21-4-15,-1-20 1 0,1-19 0 0,0 18-1 16,0 0 1-16,-1-18 0 0,1 0-1 0,19 0 1 16,-19 0-2-16,18-18 1 0,-18 18-1 0,0-18 0 15,18-1 0-15,-16-1 1 0,-3 1-1 0,0 1 0 16,1 0 4-16,1-3 0 0,-2-15-1 0,1 17 1 0,-1 1-4 16,1-3 0-16,0-15 1 0,-19 17-1 0,19 0 2 15,-1-19 0-15,-18 20-1 0,39-2 1 16,-39-17 1-16,18 18-1 0,1 1 0 0,-1-20 1 0,-18 19-3 0,19-1 0 15,0 2 0-15,0-1 0 0,-19 0 2 16,0 19 1-16,18-18 0 0,-18-2-1 0,0 2 0 16,0 0 0-16,0-1 0 0,0 19 0 0,0-20-2 0,0 1 0 15,-18 19 1-15,18 0-1 0,0-18 0 0,-19 18 1 16,0-18-1-16,0 18 1 0,1 0-1 0,-1-19 0 16,1 19 0-16,-21 19 1 0,2-19 0 0,-1 0 0 15,1 18 0-15,19 0 0 0,-21 1 0 0,3 1 0 0,15 17 0 16,-16-19 0-16,-1 20-2 0,1 0 0 15,18 0 0-15,-19-1 0 0,19 1 0 0,-18 0-1 16,18 0 0-16,-18-1 1 0,18 1 0 0,-19-19-1 16,19 17 1-16,1-15-1 0,18-21-562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2T20:57:10.9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26269 7811 398 0,'0'0'0'15,"0"0"23"-15,0 0-1 0,0 0 0 0,0 0 0 0,0 0-8 0,0 0 1 0,0 0-1 16,0 0 1-16,0 0-9 0,0 0 1 0,0 0-1 16,0 0 1-16,0 0-5 0,0 0 0 0,0 0 0 15,0 0 0-15,0-1617-1 0,-22 3216 0 0,5-1599 0 16,17 0 1-16,0 0-1 0,0 0 0 0,-20 0 1 15,20 0-1-15,0 0 2 0,0-19 1 0,-17 19 0 16,17 0-1-16,-19 0-1 16,19 0-1-16,-20 0 1 0,20 0-1 0,-17 0 1 0,17 0-1 0,-19 0 1 0,19 0-1 15,-21 0 1-15,21 0-1 0,-19 0 1 0,19 0-1 16,-18 0 1-16,-1 0 0 0,19 0 0 0,-18 0 0 16,18 19 5-16,-19-19-1 0,0 0 0 0,19 0 0 15,-20 0-1-15,3 0 0 0,17 0 0 0,-20 18 1 0,20-18-1 16,-19 0-1-16,19 0 1 0,0 0 0 0,-18 0-2 15,18 0 1-15,0 0-1 0,-19 0 1 0,19 0-1 16,0 0 1-16,-19 0 0 0,19 0 0 0,0 0-3 16,-20 0 0-16,20 0 0 0,0 0 0 0,-17 0 1 0,17 0 1 15,0 0 0-15,-20 0-1 0,20 20-2 0,-17-20 1 16,17 0 0-16,-20 18 0 0,20-18 0 16,-19 0 0-16,19 0 0 0,0 0 0 0,0 18 0 15,0-18 0-15,-17 0 0 0,17 0 0 0,-20 0 0 16,20 0 0-16,-19 19 0 0,19-19 0 0,0 20 0 15,-20-20 0-15,20 0 1 0,-17 19-1 0,17-19 0 16,-19 18 0-16,19-18 0 0,-18 19-1 0,18-19 1 0,-19 18-1 16,-2 2 1-16,21-2 0 0,0-18 0 0,-17 19 0 15,-2 0-1-15,19 1 1 0,-20-2-1 0,20-18 1 16,-19 18-1-16,19 1 0 0,-18-19 0 0,18 20 1 16,0-2-1-16,0 1 0 0,-19-19 0 15,19 18 1-15,0 0-1 0,0 3 0 16,0-3 0-16,0 1 0 15,0-19 1-15,0 18-1 0,0 2 0 0,0-1 1 16,19-19-1-16,-19 18 0 0,0-18 1 16,0 18-1-16,18-18 0 0,-18 20 1 0,0-20 0 15,19 19 0-15,1 0-1 0,-1-1 1 16,-2 0-1-16,4-18 1 0,-21 20-1 16,19-1 0-16,-1-19 0 0,-18 18 0 0,19-18 0 15,-19 19 0-15,17-19 0 0,3 0 0 16,-1 19 0-16,1-19 0 0,-3 0 0 0,-17 0 1 15,19 0 0-15,-19 0 0 0,20 19 0 0,-3-19 1 16,-17 0 1-16,20 0-1 0,-20 0 0 0,17 0-1 16,3 0 0-16,-1 0-1 0,0 0 0 15,-1 0 0-15,1 0 0 16,-19 0-1-16,20 0 1 0,-3 0 0 0,3 0 0 16,-1 0 0-16,0 0 1 15,-1 0-1-15,1 0 1 0,-1 19 0 16,-18-19 0-16,19 0 0 0,2 18 0 0,-21-18 0 15,19 0 0-15,-2 0 0 0,-17 0 1 0,20 0-1 16,-1 0 0-16,-19 0 0 0,17 0-1 0,3 0 1 16,-3 0-1-16,5 0 1 0,-5-18 0 0,-17 18 0 15,20 0-1-15,-3 0 1 0,2-19 1 0,-19 19 0 0,20 0 0 16,-20 0 0-16,17 0-1 0,-17-19 0 16,20 19 0-16,-20 0 0 0,17 0 3 0,-17-19-1 0,21 19 0 15,-21 0 1-15,0 0-1 0,18-19 0 0,-18 19 0 16,0-18-1-16,19 18-2 0,-19-19 0 0,18 19 0 15,-18-20 0-15,0 20-1 0,0-18 0 0,0 0 0 16,19-1 0-16,-19 0-1 0,0-1 0 0,0 2-1 16,0 0 1-16,20-1 0 0,-20-1-1 0,0 2 1 15,0-1 0-15,0 1 0 0,0-3 1 0,0 3 0 0,0 18 0 16,0-18 0-16,0-1 1 0,0 1 0 16,-20 18 0-16,20-20 0 0,0 1 0 0,0 1 0 15,-19 0 0-15,19 18 1 0,0-20-1 0,-18 1 0 16,18 19 1-16,-19-19-1 15,19 1 0-15,-18 18 0 0,18-20 1 0,-21 2-1 16,4 18 1-16,17 0 0 0,-20-19 0 16,20 19 0-16,-17 0 0 0,17 0 0 15,-20-18 1-15,20 18 0 0,0 0 0 0,-19-19 0 0,19 19-1 16,0 0 0-16,-17-20 0 0,17 20 0 0,-20 0 4 16,20-19 0-16,0 19-1 0,0 0 1 0,-17 0-5 0,17-18 0 15,0 18 1-15,-22 0 1 0,22 0-1 16,-17-18 1-16,17 18 0 0,-20 0-1 0,3-20-1 15,17 20 1-15,-19 0-1 0,19 0 1 16,0 0 0-16,-20 0-1 0,20 0 1 16,0 0 0-16,-17 0 0 0,17-18 0 0,0 18 0 15,0 0 0-15,-19 0-1 0,19 0 0 0,-21 0 0 16,21 0 1-16,-19 0-1 0,1 0 0 16,18 0 1-16,-19 0-1 0,19 0 1 15,-18 0-1-15,-1 0 1 16,19 0 0-16,0 0 0 0,0 0 0 15,-19 0 0-15,19 0 1 0,0 0 0 0,0 0 0 16,0 0 1-16,-20 0-3 0,20 18 1 16,0-18 0-16,-17 0 0 0,17 0 1 0,0 0 0 15,0 20 0-15,-20-20-2 0,20 0 1 0,0 0 0 0,0 0 0 16,0 0 0-16,-19 0 0 16,19 0 0-16,0 0 0 0,0 0 0 15,0 0 0 1,0 0-686-16</inkml:trace>
  <inkml:trace contextRef="#ctx0" brushRef="#br0" timeOffset="1402.55">26193 8526 323 0,'0'0'0'0,"-19"-18"0"0,-1 18 38 15,20 0 1-15,0 0 0 0,-17 0-1 0,17 0-19 0,0 0 1 16,0-19-1-1,0 19 0-15,0 0-13 0,-19 0 1 0,19 0-1 0,0 0 0 0,-21 0-3 0,21 0 1 16,0 0-1-16,-19 0 0 0,19 0-1 0,0 0 0 16,-18 0 0-16,-1 0 1 0,19 0 5 0,-18 0 1 15,18 0 0-15,-19 0 0 0,0 0-2 0,-1 19 0 0,20-19 1 16,-17 0 0-16,-3 18-1 0,1-18 0 16,1 19 0-16,-1-19 0 0,0 0-2 0,-1 19 1 0,20-19-1 15,-17 19 0-15,-3-19-2 0,3 0-1 0,-3 19 0 16,1-19 1-16,19 18 0 0,-17-18 0 0,-3 20 0 15,20-20 0-15,-19 18-1 0,-1-18 0 0,20 0 0 16,-17 19 0-16,-2 0 2 0,19-1-1 0,-18 2 1 16,-1-2 0-16,19 0-4 0,-21-18 1 0,21 20 0 15,-17-1 0-15,-2 18 0 0,-1-18 0 0,1-19-1 0,19 18 1 16,-18 2 0-16,18-2 0 0,-19 1 0 0,19 0 0 16,-20-19 0-16,20 20 0 0,0-2 0 0,-17 0 0 15,17-18 1-15,-19 19 0 0,19 1 0 16,0-2 0-16,-20 1 0 0,20-19 0 0,0 18 0 0,0 1 0 15,0 1-1-15,-17-20 1 0,17 18-1 0,0-18 0 0,0 19-1 16,0-1 0-16,-20-18 0 0,40 20 1 0,-20-1-1 16,0-1 0-16,0 0 0 15,0 2 0-15,17-1 0 16,-17 0 0-16,20-19 0 0,-20 18-1 16,19-18 1-16,-19 18 0 0,17 2 0 0,-17-20-1 15,20 19 1-15,-1-1-1 0,-1-18 1 16,-18 19-1-16,19-19 0 0,-19 20 1 0,20-20-1 0,-1 18 1 15,-2-18 0-15,-17 0-1 0,21 0 1 0,-2 0 0 16,-1 19-1-16,1-19 1 16,-2 0 0-16,3 18 0 0,-1-18 0 0,1 0 0 0,-3 0 1 15,-17 0 0-15,19 0-1 0,18 0 3 0,-37-18 1 16,20 18-1-16,-3 0 1 0,3 0-4 0,-1 0 1 0,0 0-1 16,-1 0 1-16,1-19-1 0,-19 19 1 0,20 0 1 15,-3 0-1-15,3-18 1 0,-1 18 0 0,0 0 0 16,-1-20 0-16,-18 20-1 0,19-19 0 0,-1 1 0 15,1 18 0-15,-19-19-1 0,21 19 1 0,-2-20-1 16,-2 20 0-16,3-18 0 0,-1 0 0 16,-2-1 0-16,3 0 0 0,-3 19 0 15,-17-20 0-15,22 20-1 0,-22-18-1 0,17 18 0 16,-17 0 0-16,0-18 2 0,0 18-1 0,20 0 0 16,-20-19 1-16,17 19-1 0,-17-20 1 0,0 20-1 15,19-18 1-15,-19-1 0 0,20 1 0 16,-20-2 0-16,17 1 1 0,-17 1-1 15,0 18 1-15,0-19 2 0,0 1 0 0,0-2 0 0,20 1 0 16,-20 19 0-16,0-18 0 0,0 18 0 0,0-18 1 0,0-2-2 16,0 20 0-16,0-19 0 0,0 19 0 0,-20-19 1 15,20 1-1-15,20-2 1 0,-20 2 0 16,-20-1-3-16,20 1 0 0,0-1 0 0,0 0 0 16,0-1 0-16,0 2 0 0,-17 18 0 0,17-18-1 0,-20-2 1 15,20 2-1-15,0 18 0 0,-19-19 0 16,19 0 0-16,0 19 0 0,0-18 0 0,-17 18-1 15,-3-20 1-15,20 20 0 0,-17-18 0 0,-5-1 0 0,5 0 1 16,-3 19-1-16,20-19 1 0,-17 0-1 0,-2 19 0 16,-1-18 0-16,20 18 0 0,-17 0 2 0,17 0 0 15,-19 0-1-15,19 0 1 0,0-19 2 0,0 19 1 16,-21 0 0-16,21 0-1 0,0 0 2 0,0 0-1 16,-19 0 1-16,19 0-1 0,0 19-1 0,0-19 0 0,0 0 0 15,0 18 0-15,0 1-2 0,0 0 1 16,0-19-1-16,-18 38 1 0,18-20-3 0,0-18-668 15</inkml:trace>
  <inkml:trace contextRef="#ctx0" brushRef="#br0" timeOffset="67587.039">21224 16017 292 0,'0'0'0'0,"0"0"0"0,0 0 32 0,0 0 1 0,40-18 0 0,-40 18 0 0,17-19-7 0,-17 19 0 15,18 0 0-15,-18-20 0 0,19 20-6 0,19-18 1 16,-38 18-1-16,37-19 1 0,-19 19-9 0,-18 0 0 16,20 0 0-16,-20-19 0 0,19 19-6 0,-1 0-1 0,-18 0 0 15,19 0 1-15,-19 0-3 0,19 0 0 0,-19 0 0 16,19 0 0-16,-19 0 2 0,18 0 0 0,-18 0-1 16,19 0 1-16,2 0-1 0,-3 0 0 0,1 0 0 15,-1 0 0-15,-18 0-1 0,19 0 0 0,0 19 1 16,20-19-1-16,-22-19-2 0,3 19 1 15,-2 0-1-15,19 0 1 0,-17 0 0 0,0 0 1 0,17 0-1 16,-20 0 1-16,21-18-2 0,-20 18 0 0,21 0 0 16,-18 0 1-16,-5 0 2 0,21 0 1 0,-17 0 0 15,-1 0-1-15,18 0 0 0,-17 0 0 0,-2 0-1 16,1 0 1-16,-1 18 3 0,2-18 0 0,0 0 0 0,17 0 0 16,-20 0 0-16,3 0-1 0,16 0 1 0,-17 19 0 15,1-19-2-15,17 0 1 0,-17 0 0 0,16 0 0 16,-17 0-2-16,18 0 0 0,-16 0 0 0,16-19 0 0,1 19 0 15,-20 19-1-15,1-19 1 0,18-19 0 0,-17 19-2 16,17 0 0-16,-19 0 0 0,2 0 0 16,17 0 0-16,-17 0-1 0,-2 0 0 0,19 0 1 0,0 0-1 15,-17 19 1-15,17-19-1 0,-18 0 1 0,18 0-3 0,-17 0 1 16,20 0 0-16,-4 19 0 0,1-19-1 16,-18 0 1-16,18 18-1 0,2-18 0 0,-21 0 0 0,1 0 0 15,20 0-1-15,-22 0 1 0,20-18-1 16,-17 18 0-16,16 0 0 0,-17 0 0 0,22 0-1 0,-25 0 1 15,5 0 0-15,15-19 0 0,-17 19 2 0,-1 0 0 16,1 0 0-16,20-19 0 0,-21 19-2 0,19 0 1 16,1 0 0-16,-1-18 0 0,-17 18 0 15,-1 0 1-15,18-20 0 0,-20 20 0 0,5-18 1 0,-5 18 0 0,3 0-1 16,17 0 1-16,-17-18 0 0,-4 18 1 0,3 0-1 16,-1 0 0-16,5 0 0 0,-6-19 1 15,2 19-1-15,-1 0 0 0,1 0 1 0,0 0-1 0,-1 0 0 16,1-19 0-16,1 19 0 0,-20 0 0 0,19 0 1 15,-1 0-1-15,1 0 0 0,-19 0 0 0,18 0 0 16,1 0 0-16,0 0 0 0,1 0 0 0,-3 0 1 16,3 0-1-16,-1 0 0 0,-1 0 0 0,-18 0 0 0,36 0 0 15,-13 0 0-15,-7 0 0 0,-16 0 1 0,21 0-1 16,-5 19-1-16,4-19 0 0,-20 0 1 0,20 0 0 16,-3 19-1-16,2-19 0 0,21 0 1 15,-40 18-1-15,17-18 1 0,2 18 0 0,-1-18 0 16,1 20-1-16,0-20 0 0,-1 0 0 0,1 0 1 0,1 18-1 15,-1-18 1-15,-1 0 0 0,1 0-1 0,0 19 1 16,1-19-1-16,-20 0 1 0,17 0-1 0,3 19 0 16,-3-19 0-16,3 0 1 0,-1 0-1 15,18 0 0-15,-17 0 0 0,0 0 1 16,-3 0-1-16,3 0 0 0,-3 0 1 0,2 0-1 16,1 0 1-16,-3-19-1 0,3 19 1 0,-1 0 0 0,-19 0 0 0,19 0-1 15,-1 0 0-15,1 0 0 0,1 0 0 0,-3 0 0 16,3 0 0-16,-1 0 0 0,-2 0 0 15,-17-19 1-15,20 19-1 0,-1 0 0 16,-1 0 1-16,1 0-1 0,1 0 0 16,-1 0 0-16,-2 0 1 0,4 0-1 0,-21 0 1 15,19 0-1-15,-1 0 1 0,1-18-1 0,-2 18 1 16,3 0-1-16,-1 0 1 0,18 0-1 0,-18 0 1 16,1 0 0-16,-3 0-1 0,3 18 1 0,17-18 0 15,-18 0 0-15,0 0 0 0,18 0 0 0,-17 0-1 0,-3 0 0 16,3 0 1-16</inkml:trace>
  <inkml:trace contextRef="#ctx0" brushRef="#br0" timeOffset="69131.489">26023 15904 964 0,'18'0'1'0,"1"0"-1"0,18 0 0 0,3 0 0 0,-23 0 0 0,22 0 1 0,-22 0-1 0,3 0 0 0,19 0 0 0,-22 0 0 0,20 0 1 0,2 0-1 0,-22 0 0 0,20 0 0 0,-16 0 0 0,16 0 0 0,-19 0 0 0,1 0 0 0,1 0 0 0,-1 0 0 0,-1 0 0 0,1 0 0 0,18-18 0 0,-17 18 1 0,-4 0-1 0,7 0 1 0,14 0-1 0,-19 0 0 0,1 0 0 0,17 0 0 0,1 0 0 0,-15 0 0 0,-5-20 0 0,2 20 0 0,-19 0-1 0,0 0-725 0</inkml:trace>
  <inkml:trace contextRef="#ctx0" brushRef="#br0" timeOffset="105930.373">17104 5365 207 0,'0'0'0'0,"0"0"0"0,0 20 7 0,0-4 0 16,-19 3 0-16,19 1 0 0,0 0 2 0,0-20 0 16,0 17 0-16,-18-17 0 0,18 18 0 0,0 1 0 0,0-19 1 15,0 20-1-15,0 0-2 0,-20-3 1 0,20 1-1 16,0 2 1-16,0-20-6 0,-18 19 0 16,18-19 0-16,0 20 0 0,0-3 4 0,0-17 1 0,0 19-1 15,0-19 1-15,0 19-3 0,0-19 1 0,0 0-1 16,0 20 1-16,0-20-2 0,0 0 0 0,0 0-1 15,0 0 2-15,0 19-2 0,0-19 1 0,0 0 0 16,0 0-1-16,0 0-1 0,18-19 0 0,-18 19 0 16,0-20-4-16,20 1 1 0,-20 0-306 0</inkml:trace>
  <inkml:trace contextRef="#ctx0" brushRef="#br0" timeOffset="106219.497">17198 5385 219 0,'0'0'0'0,"-19"0"0"0,19 0 13 16,0 16-1-16,0-16 1 0,0 0 0 0,0 0-4 0,0 0 1 0,0 0-1 0,0 0 1 0,0 19-3 0,0-19 1 0,0 20 0 0,0-20-1 0,0 20 2 0,0-3 0 0,0 1-1 0,0 1 1 0,19 1 4 0,-19 0 1 0,0-3-1 0,-19 1 0 0,19 2 1 0,0 19 0 0,0-22 0 0,0 2 0 0,0 20 0 0,19-4 1 0,-19-15 0 0,0 19-1 0,0-21-1 0,0 19 0 0,0-18 0 0,0 19 0 0,0-1-3 15,0 2-1-15,0-21 1 0,-19 19-1 0,19 3-1 0,0-23 0 0,0 22 0 0,0-21 0 0,0 19-3 0,0 2 1 0,0-1-1 0,-18-21 1 0,18 23-2 0,0-22 0 0,0 17-1 0,0 6 1 0,-19-6 0 0,19 4-1 0,0-1 1 0,-20 0-1 0,20-19 1 0,0 18-1 0,-18 1 0 0,18-19 0 0,0 17-1 0,0-17 1 0,-19 20-1 0,19-3 0 0,0 2 3 0,0-19 0 0,0 18 0 0,0 1 0 0,-18 1-1 0,18-2 0 0,0 0 0 0,0 1 0 0,0 0 0 0,0 0 1 0,0-2-1 0,0-15 1 0,0 16-3 0,0-1 0 0,0 3 0 0,0-21 0 0,0 21 0 0,0-2-1 0,0 1 1 0,0-1 0 0,0 0-1 0,18 2-1 0,-18-21 1 0,0 20-1 0,0 0 5 0,0 0 1 16,0-1-1-16,0 0 0 0,0 1-2 16,0-1-1 62,0 2 0-78,0-2 1 0,0-19-1 0,0 20 1 15,19 0 0-15,-19 0 0 0,0-1 1 0,0-17-1 0,0 35 1 0,0-16-1 0,0-2-1 0,18 1 0 0,-18-1 0 0,0 1 0 0,0-19-1 0,0 18 1 0,20 1-1 0,-20-1 1 0,0 1-2 0,0 0 1 0,0-20-1 0,-20 20 1 0,20 0-1 16,20 0 1-16,-20-20-1 0,0 20 1 0,0-19 0 0,0 18 1 0,0-18-1 0,0 19 0 0,0-20 1 0,0 1-1 16,0 0 0-16,0 19 0 0,0-20 1 0,0 21 0 0,0-21 0 15,0 1 0-15,0-1 0 0,0 1 1 16,0 1-1-16,-20-2 0 0,20 1 0 0,0-1 0 15,0 2 0-15,0-1 0 0,0-1 1 0,0-18-1 16,0 18 0-16,-18 2 1 0,18-1-2 0,0 0 0 0,0-19 0 16,0 18 1-16,0 0-1 0,0 2 0 0,18-20 1 15,-18 19-1-15,20-1 0 0,-1-18 0 16,-1 19-1-16,1-19 0 0,19 0 1 0,-20 0-1 0,1-37 0 16,-19 37-704-16</inkml:trace>
  <inkml:trace contextRef="#ctx0" brushRef="#br0" timeOffset="109003.087">17029 5440 552 0,'0'0'0'0,"0"0"39"15,-37 20-1 1,16-20 0-16,21 17 0 0,-19-17-18 0,19 18 0 0,-18 1 0 0,18 1 1 16,0 0-8-16,-18 15 1 0,-1-15 0 0,19 19 0 15,0-3-14-15,-20 22 0 0,20-22 0 0,-18 21 0 16,-1-20 0-16,19 2 0 0,-18 16 0 0,-2 2 0 15,2 0 0-15,-1-2 0 0,1 21 0 0,18-18 0 16,-20-4 0-16,1 3-1 0,19 20 1 0,-18-2 0 0,-1 1-1 16,1-22 0-16,18 22 0 0,-20 0 1 0,2-1-1 15,18-18 1-15,-19 18 0 0,19 1 0 0,-18-20 0 16,18 18 0-16,0-16 0 0,0-1 0 0,-20 18 0 16,20-20 0-16,0 21 0 0,0-19 0 15,0 18 0-15,0-18 1 0,20 17-1 0,-20-18 0 0,0 2 1 16,0-3-1-16,0 2 0 0,-20 18 1 0,20-18-1 15,0-2 1-15,20 3 0 0,-40 17 0 0,20-18 2 0,0-2 0 16,0 2 0-16,0 0 0 0,0 0-3 0,0-1 1 16,20-18-1-16,-20 18 0 0,0 0 1 0,0-19 0 15,18 20 0-15,-18 0 0 0,0 0 1 0,0-20 0 16,19 0 0-16,-19 20 0 0,18 0 0 0,-18-21 0 16,20 3 0-16,-20 16 0 0,18-16-1 0,-18 18 1 15,19-20-1-15,-19 19 0 0,18 0 2 0,-18-18-1 0,19 19 0 16,-19-1 1-16,20-16-2 0,-20 14 0 0,18-14 0 15,-18 15 0-15,19 0-1 0,-19 4 1 0,18-24 0 16,-18 24-1-16,0-4 0 0,0 0 0 0,20-16 0 16,-20 18 0-16,0 0 0 0,0-20 0 0,0 20 0 15,0-21 0-15,0 23 0 0,0-24-1 16,0 24 1-16,0-24-1 0,0 24 1 0,0-24 0 0,0 22-1 0,0 2 1 16,0-6-1-16,0-13 1 0,0 17 0 0,0-20 0 15,0 20 0-15,0-20 0 0,0 20 0 0,0-2 0 16,0 2 0-16,0 0 0 0,0-20 1 0,-20 20-1 15,20 0 1-15,0-20 1 0,0 20-1 0,0 0 0 16,0-2 0-16,-18-16 1 0,18 16-1 0,0 2 0 16,-19-19 1-16,19 18-1 0,-18 1 0 0,18-1 0 15,0-18 0-15,-20 18 0 0,20-18 1 0,-19 18-1 16,19-19-1-16,-18 2 1 0,18 16-1 0,0 2 1 0,-19-19-1 16,19 18 0-16,0-18 0 0,0 17 1 15,-18 3-1-15,18-20 0 0,0 17 0 0,-20-16 1 0,20 16-1 0,0-16 0 16,-18 17 1-16,-1-18 0 0,19 18-1 15,0 0 0-15,-18-18 0 0,-2 19 1 0,20-20-1 16,-19 0 0-16,19 20 0 0,-18-18 1 0,18 16-1 0,0-17 0 16,0-1 0-16,-19 2 0 0,19-2 0 0,0 1 0 15,0-1 0-15,-18 20 0 0,-3-20 0 0,21 1 0 16,0-1 0-16,0 2 0 0,-18-2 0 0,18 1 0 0,0-20 0 16,18 38 0-16,-18-18 0 0,0 0 0 15,0-17 0-15,21 14 0 0,-21 2 0 0,18 2 0 0,-18-2 0 16,19 1 0-16,-19-1 0 0,18 3 0 15,-18-5 0-15,0 4 0 16,19-19 0-16,-19 15 0 0,20 4 0 0,-20-2 0 0,0 1 0 0,18-18 0 0,-18 15 0 16,0-15 0-16,0-1 0 0,0 18 0 0,19-17 0 15,-19-2 0-15,0 2 0 0,18-1 0 0,-18-1 0 16,0 1 0-16,20-1 0 0,-20 2 0 16,0-20 1-16,18 19-1 0,-18-19 1 0,19 18-1 15,-19-18 1-15,18 0 0 0,-18 0 0 16,19 18 0-16,1-18-1 0,-20 0 1 15,18 0-1-15,1 0 0 0,-1 0 0 0,2 0 0 16,17 0-2-16,-19 0 0 0,2 0 1 16,-1-18-1-16,17 18-3 0,-17 0 0 0,2 0 0 0,16-18 0 0,-19 18 2 15,2 0 0-15,17 0 0 0,-19 0 1 0,21-19-2 16,-21 19 0-16,19 0-1 0,-17 0 1 0,17-20 3 16,1 20 0-16,-19 0 1 0,18 0-1 0,1 0-1 15,-20 0 1-15,19 0-1 0,3-18 1 0,-4 18-1 16,-16-19 1-16,17 19 0 0,0 0 0 0,1-18 1 15,-1 18-1-15,-17 0 0 0,17-19 1 0,1 19-1 0,-1-20 0 16,-18 20 1-16,19-18-1 0,-1-2-2 0,1 20 0 16,-19-17 0-16,19 17-1 0,0 0 2 15,-20-20 1-15,19 1-1 0,2 19 0 0,-2-20-3 0,1 20-1 16,-1 0 0-16,1-17 1 0,-19 17 2 0,18 0 0 16,-18-18 0-16,18 18 0 0,2-20 1 0,-2 20-1 15,-19 0 0-15,21 0 0 0,-20-19 0 0,18 19-1 0,-17 0 0 16,-2 0 1-16,19-19-2 0,-17 19 1 0,-2 0-1 15,1 0 1-15,18-17-2 0,-18 17-1 0,18-20 0 16,-18 20 0-16,19 0 1 0,-19-18 1 0,18-3-1 16,-18 3 1-16,18 1 3 0,-18 17 1 0,2-20-1 15,16 0 0-15,1 1-2 0,-20 19-1 0,1-18 0 16,-1 1 1-16,20 17 4 0,-19 0 0 0,-1-20-1 16,-18 0 1-16,39 20 0 0,-21-19 0 0,1 1-1 15,-1 0 0-15,-18 18-1 0,20 0 1 0,-20-20-1 16,18 20-2-16,-18-19-1 15,19 19 1-15,-19-18-1 0,18 1 1 0,-18 17 1 0,0-22-1 16,19 4 1-16,-19-1 0 0,0 1 1 0,20 1 0 0,-20-4-1 16,0 2 2-16,18 0-1 0,-18 1 0 15,0-2 1-15,0 2 2 0,0-1 2 0,0 0-1 0,19 1 0 16,-19-2 4-16,0 2-1 0,0-1 1 0,18 19 0 0,-18-18-1 16,0-2 0-16,0 1 1 0,0-18-1 0,0-1 0 15,0 20 0-15,0-1 0 0,0-20 0 0,21 3-2 16,-21 17 0-16,0-19 0 0,0 1 1 0,0-2-2 15,0 2 1-15,0-1-1 0,0 1 1 0,0-1-1 16,0 0 1-16,0 0-1 0,18 1 1 16,-18 0-2-16,0-1 0 0,0 1 0 0,19-20 1 0,-19 20 1 15,0-20 1-15,0 0-1 0,18 0 1 16,-18 2-2-16,0-2-1 0,0 0 1 0,0 2 0 0,0-21-1 0,0 19 1 16,0 1-1-16,0-20 0 0,0 2 2 15,0-1-1-15,0-1 0 0,0 1 1 0,0 0-1 0,0-1 0 16,0-17 0-1,0 17 0-15,0-18-1 0,0 19 1 0,0-19-1 0,0 18 0 0,0 1 1 0,0-1 1 0,0 2-1 16,0-2 0-16,0 1-1 0,0-2-1 16,0 1 1-16,0 2-1 0,0 1 1 0,0 16-1 0,20-20 0 15,-20 1 1-15,0 1-1 0,0 1 1 0,19-1 0 16,-19-19 0-16,18 19-1 0,-18-2 0 0,18 1 0 16,-18 1 1-16,19 21-1 0,-19-21 0 0,20-2 1 15,-20 20-1-15,18-18 2 16,-18 19 0-16,19-1 1 0,-19-18-1 0,0 18 3 0,0 1-1 0,18 0 1 0,-18-2-1 15,0 3-1-15,0-2-1 0,0-18 1 0,0 18-1 16,0 2 1-16,0 16 0 0,0-18 0 0,0-17-1 16,0 17 3-16,20 1 0 0,-20 0 0 0,0-1 0 15,0 0-1-15,0-18 0 0,18 19 0 0,-18-19-1 16,0 18-1-16,19 0 1 0,-19-18-1 0,0 20 0 0,0-3-1 16,0 2 0-16,0-20-1 0,0 1 1 0,0 19 0 15,0-19-1-15,18 18 1 0,-18 0-1 0,0-17 1 16,0 18-1-16,0-2 0 0,0-17 1 0,0 20-1 15,0-2 0-15,0-19 0 0,0 1 0 0,0-1 2 16,0 1-1-16,0 18 0 0,0-18 0 0,0 1-1 0,19 17 1 16,-19-18-1-16,0-2 1 0,0 21 0 0,0-17 0 15,0 16-1-15,20-20 1 0,-20 22 0 0,0-1 0 16,0-3 0-16,0-16 0 0,18 20 0 0,-18-2 0 16,19 0 1-16,-19-17-1 0,18 16 0 0,-18 2 0 15,20 1 0-15,-20-4 0 0,18 24 0 0,-18-24 0 16,19 23 1-16,-19-21-1 0,0 0-1 0,0 20 0 15,0-20 1-15,0 20 0 0,0-1-1 16,0 0 0-16,0 0 0 0,0 1 1 0,-19-1-1 16,19 20 0-16,-18-20 0 0,-2 18 0 0,20-16 0 0,-18 17 0 0,-19 0 0 15,17 0 0-15,1 0 1 0,1 1-1 0,-1-1 1 16,-19-1-1-16,1 20 2 0,-1-18 0 0,1 18-1 16,-20 0 1-16,20 0 0 0,-20 0 0 0,0 0 0 15,1 0 1-15,0 18-3 0,-1-18 1 0,1 20-1 16,-19-20 1-16,19 19 2 0,-21-1 0 0,21 1 0 15,-38 0 0-15,19-19-1 0,19 19 0 0,-19 0 0 0,-19-1 0 16,0 0-1-16,18 2 0 0,-37-20 0 0,19 19 1 16,0 0-1-16,18-1 1 0,-36 2-1 15,18-20 1-15,-1 18-1 0,20 1 2 0,-19-1-1 0,18 2 0 0,1-20-1 16,1 18 0-16,-1-18 0 0,18 0 0 0,0 0-1 16,2 19-1-16,-2-38 1 0,-1 38-1 15,-17-19 0-15,20 0 0 0,55 0-744 0</inkml:trace>
  <inkml:trace contextRef="#ctx0" brushRef="#br0" timeOffset="111044.685">31386 4800 235 0,'0'0'0'0,"0"0"30"0,0 0 0 16,0 0 0-16,0 0 0 15,0 0 5-15,0 0 1 0,0 0 0 0,0 0-1 0,0 0-10 0,0 0 0 0,0 0 0 16,0 0 1-16,0 0-8 0,0 0 0 0,0 0 1 16,0 0-1-16,0 0-10 0,0 37 0 0,0-37-1 15,0 0 1-15,18 0 0 0,1 0 0 0,-19 18 1 16,38 2-1-16,-1-1-1 0,1 0 0 0,-1-1 0 15,1-18 0-15,-1 20-2 0,0-2 1 0,3 1 0 16,-4-1 0-16,3-18 0 0,-2 20 1 0,1-2 0 16,17 1 0-16,-16-19-2 0,-2 19 0 0,1-1 0 0,-1-18 0 15,20 20-3-15,-39-2 0 0,21-18 0 16,-2 19 0-16,2 0 2 0,-21 0-1 0,19 0 0 0,-19-1 0 16,21 1-2-16,-21 21 0 0,1-23 0 0,0 20 0 0,18 3 0 15,-18-5 1-15,-19 5-1 0,38-23 0 0,-19 20 0 16,-19 3 1-16,18-5-1 0,1 4 0 0,0 17-1 15,0-17 1-15,-19-4-1 0,18 24 1 0,-18-22-1 16,19 0 0-16,-19 20 1 0,21-19-1 0,-3 17 0 16,-18-16 1-16,0 16 0 0,19 4 0 0,-19-24-1 0,18 24 0 15,-18-2 1-15,18-4-1 0,2 6 0 0,-20-3 0 16,19-1 0-16,-1 3 1 0,1 18 0 0,-19-21 0 16,20 2 1-16,-20-1-1 0,18 20 2 15,-18-19 0-15,18-1 0 0,-18 19 1 0,0 0-1 0,19-18 0 16,-19-2 0-16,0 21 0 0,0-19-2 0,0 0 0 15,20-2 1-15,-20 21-1 0,18-19 0 0,-18-1 1 16,0 0-1-16,0 19 1 0,0-18-2 0,-18-20 1 0,18 20-1 16,0 0 1-16,0-20-1 0,0 1 0 0,-20 17 1 15,20-16-1-15,-19-2 0 0,19 2 0 0,-18-3 0 16,18 3 0-16,-18-2 0 0,-2-19 0 0,20 21 0 16,0-2 0-16,-19-18-1 0,1 19 0 0,18-20 1 15,-19 2-1-15,19-2 0 0,-20 1 0 0,20 0 0 16,-18-1 0-16,18 2-2 0,0-2-1 0,-18 0 1 15,18 2 0-15,-19-20 2 0,1 19 0 0,-3 0 0 16,2-1 0-16,-18 1-1 0,-1-1-1 0,20-18 1 0,-19 20 0 16,17-2 1-16,-17 1 1 0,-1 0-1 15,1 1 1-15,-2-2 0 0,2 0 0 0,19 1 0 16,-20 1 0-16,1-2 0 0,18 1 0 0,-20-1 1 0,2 1-1 16,-1-19 1-16,19 20 0 0,-18-2 0 0,18 1 0 15,-18-1 0-15,18-18-1 0,-1 20 1 0,2-1-1 16,-19-1 0-1,18 0 1-15,0 2-1 16,-18-20 0-16,18 0 0 0,-1 19 1 0,2 0-1 0,0-19 0 0,-22 18-1 0,40-18 0 0,-18 18-1 0,-1-18 1 0,1 20-3 16,18-20 1-16,-19 0-1 0,0 19 0 0,19-19 2 15,-19 0 0-15,19 0 0 0,-18 18 1 0,-1-18-1 16,19 0 0-16,0 19 1 0,-20-19-1 0,20 0-1 16,0 0 1-16,-18 0 0 0,18 20 0 0,0-20-1 0,0 0 1 15,0 0 1-15,0 0-1 0,0 0-1 0,0 18 1 16,0-18 0-16,0 0 0 0,0 0 0 0,-19 0 1 15,19 0 0-15,0 0 0 0,0 0 0 0,0 0 0 16,0 0-620-16</inkml:trace>
  <inkml:trace contextRef="#ctx0" brushRef="#br0" timeOffset="119648.157">31235 4951 405 0,'0'0'0'0,"-18"0"35"0,-3 0 1 16,21 0 0-16,-19 0 0 0,19 0-16 0,-18 0 1 16,18 0 0-16,0 0 0 0,0 0-7 0,-18 0 1 0,18 0-1 15,0 0 1-15,0 0-8 0,0 18-1 16,0-18 0-16,0 0 1 0,0 19-6 0,0-19 1 0,18 18-1 15,-18-18 1-15,18 20 1 0,1-20 0 0,2 0 0 16,16 18 0-16,1-18-1 0,-20 19-1 0,19-19 1 16,2-19 0 15,-2 19 1-31,1 0-1 0,-1 0 0 0,1 0 1 0,-1 0 0 0,1 0 1 0,-1 0-1 0,21 0 1 0,-21-18-2 0,1 18-1 0,-1 0 1 16,20 0 0-16,-20-20-1 0,1 20 1 0,-1 0-1 15,1-18 1-15,18 18-1 0,-18 0 1 0,-1-19-1 0,2 19 1 16,-20-18 1-16,18 18 0 0,1 0 0 0,-20-20 1 15,19 20 2-15,-17 0 1 0,-1 0 0 16,-1-18 0-16,1 18-3 0,0 0 1 0,-19 0 0 0,19 0-1 0,-1 0 1 16,-18 0 0-16,0-19 0 0,0 19 0 15,19 0-4-15,-19 0 0 0,0 0 0 0,0 0 0 0,0 0 1 16,20 0 0-16,-20 0-1 0,0 0 1 16,0 0-1-16,0 0 0 0,0 0 1 15,0 0-1-15,0 0 1 0,0 0 0 0,0 19-1 16,0-19 0-16,0 0 0 0,0 18 0 0,0 2 3 0,0-2-1 15,0 1 0-15,0 19 1 0,0 18-4 16,0-18 2-16,0 18-2 0,0-18 2 0,-20 18 0 0,20-18 0 16,0 19 0-16,0 18 1 0,-19-20-1 0,19 21 0 15,-18-19 0-15,18 18 0 0,-19 0-1 0,19 1 1 16,0-1-1-16,0 1 0 0,0 19 0 0,0-21-1 0,0 2 1 16,0-3 0-16,0 2-1 0,19-16 0 0,-19 16 0 15,0-18 0-15,18-1 0 16,-18-18 0-16,0 36 0 0,19-35 0 0,-19 17 0 0,0-19 0 0,0 0 0 15,20 1 0-15,-2 1-1 0,-18-2 1 0,19 0 0 16,-19 1 0-16,18 0 0 0,-18 0 0 0,0-20-1 16,19 21 1-16,-19-21 0 0,19 19 0 0,-19-19 0 15,19 21 0-15,-19-21 0 0,18 1 0 0,-18 1 0 16,19-1 0-16,-19 17 0 0,21-16 0 0,-21-1 0 16,0-1 1-16,18 1-1 0,-18-1 0 0,0 2 0 15,19-1 0-15,-19-1-1 0,18 1 1 0,-18 0 0 16,0 0 0-16,0 0 0 0,0-1 0 0,18 2-1 0,-18-2 1 15,0 20-1-15,0-20 0 0,0 2 0 0,0 16 1 16,0-17-1-16,0 20-1 0,0-21 1 0,-18 1 0 16,18 19 0-16,0-1 0 0,0-18 0 0,-18 19 0 0,18-1-1 15,-19-17 0-15,19 17 0 0,-18-19 0 0,18 0 1 16,-21 21 0-16,2-20 1 0,1-1 0 0,-1-18-1 16,19 20 1-16,-38-1-1 0,20-1 1 0,-1 0 0 15,1 2 0-15,-21-1 0 0,21 18 0 0,-20-19 0 16,1 2 1-16,18-1 0 0,-19-1-1 0,1 1 1 15,-1 0 0-15,19 0 1 0,-18 18-1 0,-2-17 1 16,2-2 0-16,17 1 0 0,-17 0 0 0,0-1-1 0,18 2 1 16,0-2-1-16,1 0 0 0,-21 2-1 0,21-1 1 15,-1 0 0-15,1-19-1 0,-1 18 0 0,-19-18 1 16,20 19-1-16,-1-19 1 0,-1 18-1 16,2-18 0-16,0 0 1 0,-1 0-1 0,-2 0 0 0,3 0 0 15,-1 20 0-15,1-20 0 16,-1 0 1-16,19 0 0 15,0 18-1-15,-19-18 0 0,19 0 1 16,-19 0-1-16,19 19 0 0,-18-19 0 16,18 19 0-16,-19 1 0 0,19-20-1 15,-20 18 1-15,20 0 0 0,0-18-1 16,-18 19 1-16,18-19-1 0,0 20 0 0,0-20 0 0,0 18 0 16,0-18 0-16,0 0-2 0,0 19-1 0,0-19 1 15,0 0 0-15,0 0 1 0,0 0 0 0,-19 0 0 16,19 0 1-16,0 0-6 0,0 0 1 0,0 0-661 15</inkml:trace>
  <inkml:trace contextRef="#ctx0" brushRef="#br0" timeOffset="121459.787">31329 9617 354 0,'0'0'0'0,"0"0"35"0,0 0 0 0,0 0-1 16,0 0 1-16,0 0-14 15,0 0 0-15,0 0 0 0,0 0-1 0,0 0-7 0,0 0 0 0,0 0-1 16,0 0 1-16,0 0-3 0,0 0-1 0,0 0 1 16,-19-37 0-16,19 37-4 0,0 0 0 0,0 0 0 15,0 0 0-15,19 0-1 0,-19 0-1 0,0 0 0 16,18 0 1-16,2 0-2 0,-1 0 1 0,-1 19 0 15,19-1-1-15,1-18-2 0,-1 20 0 0,2-2 1 16,-21 1-1-16,20-19 1 0,-1 19 1 0,0 0 0 16,3-19-1-16,-4 19-1 0,3-19 0 0,-2 18 0 15,1-18 1-15,-1 0-1 0,1 19 0 0,-19-19 0 0,18 18 1 16,1-18-1-16,-1 0 0 0,-19 0 0 0,21 22 0 16,-21-22 0-16,1 0 0 0,1 17 0 0,-1-17 1 0,-19 0 4 15,0 0 0-15,0 18 0 0,18-18 0 0,-18 0-2 16,0 19 1-16,0-19-1 0,0 0 0 0,0 20-4 15,-18-20 0-15,18 0 1 0,0 20-1 16,-19-4 0-16,-1 3 0 0,1-19 2 16,1 20 1-16,18-20 0 0,-19 0 0 0,-19 20 2 15,19-20 0-15,1 0 0 0,-1 0 1 0,0 0-2 0,0 0 0 16,-18 17 0-16,17-17 0 0,2 0 0 0,-19 0-1 16,18 18 1-16,0-18-1 0,-18 19-1 15,18-19 1-15,-1 20-1 0,2-20 1 0,18 20-4 0,-18-20 1 16,18 0-1-16,-19 17 1 0,19-17-4 0,-21 0 0 15,21 0 0-15,0 18 0 0,0 2 3 0,-18-20 1 16,18 19 0-16,0-19-1 0,0 20 1 0,0-20-1 0,0 17 1 16,18 2-1-16,-18-19-2 0,0 19 1 0,0-19-2 15,0 0 2-15,21 20-5 0,-21-20 0 0,0 0 0 16,0 0 1-16,0 0-602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7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7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16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2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69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8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5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susn?utm_source=unsplash&amp;utm_medium=referral&amp;utm_content=creditCopyTex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hyperlink" Target="https://unsplash.com/s/photos/perspective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33" y="365125"/>
            <a:ext cx="4986867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933" y="1825625"/>
            <a:ext cx="498686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Graphics can make data clearer, leverage human perception to understand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Graphics are not a replacement for numeric analysis, but give it context.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Clearly label and describe graphics.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287E5-6CB6-4D7F-B3B4-251376F598FF}"/>
              </a:ext>
            </a:extLst>
          </p:cNvPr>
          <p:cNvSpPr txBox="1"/>
          <p:nvPr/>
        </p:nvSpPr>
        <p:spPr>
          <a:xfrm>
            <a:off x="5867399" y="6308209"/>
            <a:ext cx="62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Photo by </a:t>
            </a:r>
            <a:r>
              <a:rPr lang="en-US" sz="1600" i="1" dirty="0" err="1">
                <a:hlinkClick r:id="rId3"/>
              </a:rPr>
              <a:t>Susn</a:t>
            </a:r>
            <a:r>
              <a:rPr lang="en-US" sz="1600" i="1" dirty="0">
                <a:hlinkClick r:id="rId3"/>
              </a:rPr>
              <a:t> Matthiessen</a:t>
            </a:r>
            <a:r>
              <a:rPr lang="en-US" sz="1600" i="1" dirty="0"/>
              <a:t> on </a:t>
            </a:r>
            <a:r>
              <a:rPr lang="en-US" sz="1600" i="1" dirty="0" err="1">
                <a:hlinkClick r:id="rId4"/>
              </a:rPr>
              <a:t>Unsplash</a:t>
            </a: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02791-D24A-487A-AA82-26F191790E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9" r="17129"/>
          <a:stretch/>
        </p:blipFill>
        <p:spPr>
          <a:xfrm>
            <a:off x="0" y="0"/>
            <a:ext cx="6079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6B0E-765F-4AE7-950B-C3B796D2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GRAPHICS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92B39-A761-4C49-BBBF-267CD09BD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8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81669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the value of graphics for presenting data</a:t>
            </a:r>
          </a:p>
          <a:p>
            <a:r>
              <a:rPr lang="en-US" dirty="0"/>
              <a:t>Identify the parts of a statistical image</a:t>
            </a:r>
          </a:p>
          <a:p>
            <a:r>
              <a:rPr lang="en-US" dirty="0"/>
              <a:t>Understand some pitfalls in graphics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984401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Graphic by W.E.B. Du </a:t>
            </a:r>
            <a:r>
              <a:rPr lang="en-US" sz="1400" i="1" dirty="0" err="1"/>
              <a:t>Bois</a:t>
            </a:r>
            <a:r>
              <a:rPr lang="en-US" sz="1400" i="1" dirty="0"/>
              <a:t>, for the 1900 World’s Fair in Paris.</a:t>
            </a:r>
          </a:p>
        </p:txBody>
      </p:sp>
      <p:pic>
        <p:nvPicPr>
          <p:cNvPr id="1026" name="Picture 2" descr="https://tile.loc.gov/storage-services/service/pnp/ppmsca/33800/33871v.jpg">
            <a:extLst>
              <a:ext uri="{FF2B5EF4-FFF2-40B4-BE49-F238E27FC236}">
                <a16:creationId xmlns:a16="http://schemas.microsoft.com/office/drawing/2014/main" id="{3607B002-FF16-467A-A5C8-22A5F1044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8" t="3080" r="9716" b="5324"/>
          <a:stretch/>
        </p:blipFill>
        <p:spPr bwMode="auto">
          <a:xfrm>
            <a:off x="7745871" y="0"/>
            <a:ext cx="44461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75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7504-8EF8-4EEE-A315-242C554C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Chart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6F22721-F87D-4E23-A057-342F35BA77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21381" t="12383" r="24585" b="12368"/>
          <a:stretch/>
        </p:blipFill>
        <p:spPr>
          <a:xfrm>
            <a:off x="838200" y="2109746"/>
            <a:ext cx="5178974" cy="390668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EF27598-1A6B-4D02-8EFB-D385797E20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Parts to identify:</a:t>
            </a:r>
          </a:p>
          <a:p>
            <a:r>
              <a:rPr lang="en-US" dirty="0"/>
              <a:t>X-axis</a:t>
            </a:r>
          </a:p>
          <a:p>
            <a:r>
              <a:rPr lang="en-US" dirty="0"/>
              <a:t>Y-axis</a:t>
            </a:r>
          </a:p>
          <a:p>
            <a:r>
              <a:rPr lang="en-US" dirty="0"/>
              <a:t>Axis labels</a:t>
            </a:r>
          </a:p>
          <a:p>
            <a:r>
              <a:rPr lang="en-US" dirty="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447C5-B6AB-430C-A3C8-3CB7E7F7AB19}"/>
              </a:ext>
            </a:extLst>
          </p:cNvPr>
          <p:cNvSpPr txBox="1"/>
          <p:nvPr/>
        </p:nvSpPr>
        <p:spPr>
          <a:xfrm>
            <a:off x="788972" y="6075136"/>
            <a:ext cx="55187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From “Enhancing Classroom Instruction with Online News”, by Michael D. Ekstrand, Katherine Landau Wright, and Maria Soledad </a:t>
            </a:r>
            <a:r>
              <a:rPr lang="en-US" sz="1100" dirty="0" err="1"/>
              <a:t>Pera</a:t>
            </a:r>
            <a:r>
              <a:rPr lang="en-US" sz="1100" dirty="0"/>
              <a:t> (</a:t>
            </a:r>
            <a:r>
              <a:rPr lang="en-US" sz="1100" i="1" dirty="0" err="1"/>
              <a:t>Aslib</a:t>
            </a:r>
            <a:r>
              <a:rPr lang="en-US" sz="1100" i="1" dirty="0"/>
              <a:t> Journal of Information </a:t>
            </a:r>
            <a:r>
              <a:rPr lang="en-US" sz="1100" i="1" dirty="0" err="1"/>
              <a:t>Mangement</a:t>
            </a:r>
            <a:r>
              <a:rPr lang="en-US" sz="1100" dirty="0"/>
              <a:t>, online June 2020)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57ED639-AD5B-4B26-9487-387AF41B08C7}"/>
                  </a:ext>
                </a:extLst>
              </p14:cNvPr>
              <p14:cNvContentPartPr/>
              <p14:nvPr/>
            </p14:nvContentPartPr>
            <p14:xfrm>
              <a:off x="853560" y="2147760"/>
              <a:ext cx="5189040" cy="4174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57ED639-AD5B-4B26-9487-387AF41B08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200" y="2138400"/>
                <a:ext cx="5207760" cy="419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209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F0A6-D340-4F6D-B7AC-632FFD55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Charts Can Reveal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3533C6-2367-4318-98F5-9F6F5970E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(or lack thereof)</a:t>
            </a:r>
          </a:p>
          <a:p>
            <a:r>
              <a:rPr lang="en-US" dirty="0"/>
              <a:t>Comparisons</a:t>
            </a:r>
          </a:p>
          <a:p>
            <a:pPr lvl="1"/>
            <a:r>
              <a:rPr lang="en-US" dirty="0"/>
              <a:t>Compare two bars</a:t>
            </a:r>
          </a:p>
          <a:p>
            <a:pPr lvl="1"/>
            <a:r>
              <a:rPr lang="en-US" dirty="0"/>
              <a:t>See where points are</a:t>
            </a:r>
          </a:p>
          <a:p>
            <a:r>
              <a:rPr lang="en-US" dirty="0"/>
              <a:t>Trends</a:t>
            </a:r>
          </a:p>
          <a:p>
            <a:pPr lvl="1"/>
            <a:r>
              <a:rPr lang="en-US" dirty="0"/>
              <a:t>Do lines go up or down? Or </a:t>
            </a:r>
            <a:r>
              <a:rPr lang="en-US" dirty="0" err="1"/>
              <a:t>jaggedy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962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2C86-A4F2-468C-8871-73C45456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000C-0283-4498-BAF0-270D9DAA9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Clearly state:</a:t>
            </a:r>
          </a:p>
          <a:p>
            <a:r>
              <a:rPr lang="en-US" dirty="0"/>
              <a:t>What is being presented (what is each point?)</a:t>
            </a:r>
          </a:p>
          <a:p>
            <a:r>
              <a:rPr lang="en-US" dirty="0"/>
              <a:t>What values are plotted on the axes</a:t>
            </a:r>
          </a:p>
          <a:p>
            <a:pPr lvl="1"/>
            <a:r>
              <a:rPr lang="en-US" dirty="0"/>
              <a:t>Often, this is done in the axis label</a:t>
            </a:r>
          </a:p>
          <a:p>
            <a:pPr lvl="1"/>
            <a:r>
              <a:rPr lang="en-US" dirty="0"/>
              <a:t>Make sure units are clear if relevant</a:t>
            </a:r>
          </a:p>
          <a:p>
            <a:pPr lvl="1"/>
            <a:r>
              <a:rPr lang="en-US" dirty="0"/>
              <a:t>Sometimes this can be implicit, but if in any doubt: be explicit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chart + caption should be interpretable on their own!</a:t>
            </a:r>
          </a:p>
          <a:p>
            <a:pPr marL="0" indent="0">
              <a:buNone/>
            </a:pPr>
            <a:r>
              <a:rPr lang="en-US" dirty="0"/>
              <a:t>Observations may be saved for referencing text.</a:t>
            </a:r>
          </a:p>
        </p:txBody>
      </p:sp>
    </p:spTree>
    <p:extLst>
      <p:ext uri="{BB962C8B-B14F-4D97-AF65-F5344CB8AC3E}">
        <p14:creationId xmlns:p14="http://schemas.microsoft.com/office/powerpoint/2010/main" val="405360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FE8C-560B-44CD-8F56-2EB320A0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Captions, Titles, and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5234-5823-4B73-B38A-EDCA61D0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paper, a figure has a caption</a:t>
            </a:r>
          </a:p>
          <a:p>
            <a:pPr lvl="1"/>
            <a:r>
              <a:rPr lang="en-US" dirty="0"/>
              <a:t>Labels the figure</a:t>
            </a:r>
          </a:p>
          <a:p>
            <a:pPr lvl="1"/>
            <a:r>
              <a:rPr lang="en-US" dirty="0"/>
              <a:t>Can provide interpretive guidance</a:t>
            </a:r>
          </a:p>
          <a:p>
            <a:r>
              <a:rPr lang="en-US" dirty="0"/>
              <a:t>Other contexts, we often need a </a:t>
            </a:r>
            <a:r>
              <a:rPr lang="en-US" i="1" dirty="0"/>
              <a:t>title</a:t>
            </a:r>
            <a:endParaRPr lang="en-US" dirty="0"/>
          </a:p>
          <a:p>
            <a:pPr lvl="1"/>
            <a:r>
              <a:rPr lang="en-US" dirty="0"/>
              <a:t>Shorter, doesn’t explain details</a:t>
            </a:r>
          </a:p>
          <a:p>
            <a:pPr lvl="1"/>
            <a:r>
              <a:rPr lang="en-US" dirty="0"/>
              <a:t>Labels the whole figure</a:t>
            </a:r>
          </a:p>
          <a:p>
            <a:r>
              <a:rPr lang="en-US" dirty="0"/>
              <a:t>In notebooks, surrounding text </a:t>
            </a:r>
            <a:r>
              <a:rPr lang="en-US" i="1" dirty="0"/>
              <a:t>may</a:t>
            </a:r>
            <a:r>
              <a:rPr lang="en-US" dirty="0"/>
              <a:t> be sufficient, but title often a good idea for quick reading.</a:t>
            </a:r>
          </a:p>
        </p:txBody>
      </p:sp>
    </p:spTree>
    <p:extLst>
      <p:ext uri="{BB962C8B-B14F-4D97-AF65-F5344CB8AC3E}">
        <p14:creationId xmlns:p14="http://schemas.microsoft.com/office/powerpoint/2010/main" val="294996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A21F-BB16-4755-AACC-EE476BDC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09858-5623-4BC5-8529-81F1FBF4D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Distorting perspective or distances – make sure lengths accurately represent quantities</a:t>
            </a:r>
          </a:p>
          <a:p>
            <a:pPr lvl="1"/>
            <a:r>
              <a:rPr lang="en-US" dirty="0"/>
              <a:t>Bar charts start at 0!</a:t>
            </a:r>
          </a:p>
          <a:p>
            <a:r>
              <a:rPr lang="en-US" dirty="0"/>
              <a:t>Violating conventions</a:t>
            </a:r>
          </a:p>
          <a:p>
            <a:pPr lvl="1"/>
            <a:r>
              <a:rPr lang="en-US" dirty="0"/>
              <a:t>Users have expectations, e.g. linear, even spacing</a:t>
            </a:r>
          </a:p>
        </p:txBody>
      </p:sp>
    </p:spTree>
    <p:extLst>
      <p:ext uri="{BB962C8B-B14F-4D97-AF65-F5344CB8AC3E}">
        <p14:creationId xmlns:p14="http://schemas.microsoft.com/office/powerpoint/2010/main" val="2549950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B5E7-C60B-48E9-9845-E3CFCF8C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Rely on Graphics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5DBD02-21A0-4708-9622-90DB5A9C8D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Graphics </a:t>
            </a:r>
            <a:r>
              <a:rPr lang="en-US" i="1" dirty="0"/>
              <a:t>illustrate</a:t>
            </a:r>
            <a:r>
              <a:rPr lang="en-US" dirty="0"/>
              <a:t> an effect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may help </a:t>
            </a:r>
            <a:r>
              <a:rPr lang="en-US" i="1" dirty="0"/>
              <a:t>find</a:t>
            </a:r>
            <a:r>
              <a:rPr lang="en-US" dirty="0"/>
              <a:t> an effect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are not conclusive proof of an effect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BEF6C7-95C5-4953-8567-D486C27378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9091" t="11230" r="17426" b="2133"/>
          <a:stretch/>
        </p:blipFill>
        <p:spPr>
          <a:xfrm>
            <a:off x="6172200" y="1825625"/>
            <a:ext cx="5181600" cy="38304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60FB2A4-2499-4337-91AD-D78531957C39}"/>
                  </a:ext>
                </a:extLst>
              </p14:cNvPr>
              <p14:cNvContentPartPr/>
              <p14:nvPr/>
            </p14:nvContentPartPr>
            <p14:xfrm>
              <a:off x="5920200" y="1680480"/>
              <a:ext cx="5941080" cy="4086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60FB2A4-2499-4337-91AD-D78531957C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0840" y="1671120"/>
                <a:ext cx="5959800" cy="410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60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10675</TotalTime>
  <Words>360</Words>
  <Application>Microsoft Office PowerPoint</Application>
  <PresentationFormat>Widescreen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Oswald</vt:lpstr>
      <vt:lpstr>Calibri</vt:lpstr>
      <vt:lpstr>Arial</vt:lpstr>
      <vt:lpstr>Lato</vt:lpstr>
      <vt:lpstr>Office Theme</vt:lpstr>
      <vt:lpstr>CS 533 INTRO TO DATA SCIENCE</vt:lpstr>
      <vt:lpstr>STATISTICAL GRAPHICS</vt:lpstr>
      <vt:lpstr>Learning Outcomes</vt:lpstr>
      <vt:lpstr>Example Chart</vt:lpstr>
      <vt:lpstr>What Charts Can Reveal</vt:lpstr>
      <vt:lpstr>Documenting Charts</vt:lpstr>
      <vt:lpstr>Captions, Titles, and Context</vt:lpstr>
      <vt:lpstr>Pitfalls</vt:lpstr>
      <vt:lpstr>Don’t Rely on Graphics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584</cp:revision>
  <dcterms:created xsi:type="dcterms:W3CDTF">2020-03-17T14:53:53Z</dcterms:created>
  <dcterms:modified xsi:type="dcterms:W3CDTF">2020-09-02T21:00:35Z</dcterms:modified>
</cp:coreProperties>
</file>