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3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5" r:id="rId13"/>
    <p:sldId id="278" r:id="rId14"/>
    <p:sldId id="279" r:id="rId15"/>
    <p:sldId id="280" r:id="rId16"/>
    <p:sldId id="285" r:id="rId17"/>
    <p:sldId id="282" r:id="rId18"/>
    <p:sldId id="284" r:id="rId19"/>
    <p:sldId id="283" r:id="rId20"/>
    <p:sldId id="286" r:id="rId21"/>
    <p:sldId id="281" r:id="rId22"/>
    <p:sldId id="268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ucida Console" panose="020B0609040504020204" pitchFamily="49" charset="0"/>
      <p:regular r:id="rId33"/>
    </p:embeddedFont>
    <p:embeddedFont>
      <p:font typeface="Oswald" pitchFamily="2" charset="0"/>
      <p:regular r:id="rId34"/>
      <p:bold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EA014AE-5C16-424D-B528-D56FD0047AEB}"/>
  </pc:docChgLst>
  <pc:docChgLst>
    <pc:chgData userId="495979f9a431ddb0" providerId="LiveId" clId="{60C2E132-D780-4DA5-BEF3-7B88CB5EA3B3}"/>
    <pc:docChg chg="undo custSel addSld modSld">
      <pc:chgData name="" userId="495979f9a431ddb0" providerId="LiveId" clId="{60C2E132-D780-4DA5-BEF3-7B88CB5EA3B3}" dt="2021-09-02T22:51:27.863" v="726"/>
      <pc:docMkLst>
        <pc:docMk/>
      </pc:docMkLst>
      <pc:sldChg chg="addSp">
        <pc:chgData name="" userId="495979f9a431ddb0" providerId="LiveId" clId="{60C2E132-D780-4DA5-BEF3-7B88CB5EA3B3}" dt="2021-09-02T22:51:27.863" v="726"/>
        <pc:sldMkLst>
          <pc:docMk/>
          <pc:sldMk cId="77712901" sldId="270"/>
        </pc:sldMkLst>
        <pc:inkChg chg="add">
          <ac:chgData name="" userId="495979f9a431ddb0" providerId="LiveId" clId="{60C2E132-D780-4DA5-BEF3-7B88CB5EA3B3}" dt="2021-09-02T22:51:27.863" v="726"/>
          <ac:inkMkLst>
            <pc:docMk/>
            <pc:sldMk cId="77712901" sldId="270"/>
            <ac:inkMk id="2" creationId="{77822BE7-03EE-4C57-99B0-1FC5999D3F56}"/>
          </ac:inkMkLst>
        </pc:inkChg>
      </pc:sldChg>
      <pc:sldChg chg="addSp modSp">
        <pc:chgData name="" userId="495979f9a431ddb0" providerId="LiveId" clId="{60C2E132-D780-4DA5-BEF3-7B88CB5EA3B3}" dt="2021-09-02T22:51:27.863" v="726"/>
        <pc:sldMkLst>
          <pc:docMk/>
          <pc:sldMk cId="938935911" sldId="271"/>
        </pc:sldMkLst>
        <pc:spChg chg="mod">
          <ac:chgData name="" userId="495979f9a431ddb0" providerId="LiveId" clId="{60C2E132-D780-4DA5-BEF3-7B88CB5EA3B3}" dt="2021-09-02T18:50:29.901" v="14" actId="20577"/>
          <ac:spMkLst>
            <pc:docMk/>
            <pc:sldMk cId="938935911" sldId="271"/>
            <ac:spMk id="6" creationId="{C64F82EE-4278-4BC2-BB5B-0684CDFAD59D}"/>
          </ac:spMkLst>
        </pc:spChg>
        <pc:spChg chg="mod">
          <ac:chgData name="" userId="495979f9a431ddb0" providerId="LiveId" clId="{60C2E132-D780-4DA5-BEF3-7B88CB5EA3B3}" dt="2021-09-02T18:49:58.191" v="6" actId="20577"/>
          <ac:spMkLst>
            <pc:docMk/>
            <pc:sldMk cId="938935911" sldId="271"/>
            <ac:spMk id="7" creationId="{932B93CB-6A22-446F-BC3F-6E0DF6E57030}"/>
          </ac:spMkLst>
        </pc:spChg>
        <pc:inkChg chg="add">
          <ac:chgData name="" userId="495979f9a431ddb0" providerId="LiveId" clId="{60C2E132-D780-4DA5-BEF3-7B88CB5EA3B3}" dt="2021-09-02T22:51:27.863" v="726"/>
          <ac:inkMkLst>
            <pc:docMk/>
            <pc:sldMk cId="938935911" sldId="271"/>
            <ac:inkMk id="2" creationId="{2F1760E5-1DEC-4CB7-966D-71DE72E3792D}"/>
          </ac:inkMkLst>
        </pc:inkChg>
      </pc:sldChg>
      <pc:sldChg chg="modSp">
        <pc:chgData name="" userId="495979f9a431ddb0" providerId="LiveId" clId="{60C2E132-D780-4DA5-BEF3-7B88CB5EA3B3}" dt="2021-09-02T18:53:17.886" v="113" actId="20577"/>
        <pc:sldMkLst>
          <pc:docMk/>
          <pc:sldMk cId="1549159489" sldId="276"/>
        </pc:sldMkLst>
        <pc:spChg chg="mod">
          <ac:chgData name="" userId="495979f9a431ddb0" providerId="LiveId" clId="{60C2E132-D780-4DA5-BEF3-7B88CB5EA3B3}" dt="2021-09-02T18:53:17.886" v="113" actId="20577"/>
          <ac:spMkLst>
            <pc:docMk/>
            <pc:sldMk cId="1549159489" sldId="276"/>
            <ac:spMk id="3" creationId="{FCA3A783-F6CB-4A37-BFDB-4AF49D4DEDB4}"/>
          </ac:spMkLst>
        </pc:spChg>
      </pc:sldChg>
      <pc:sldChg chg="addSp">
        <pc:chgData name="" userId="495979f9a431ddb0" providerId="LiveId" clId="{60C2E132-D780-4DA5-BEF3-7B88CB5EA3B3}" dt="2021-09-02T22:51:27.863" v="726"/>
        <pc:sldMkLst>
          <pc:docMk/>
          <pc:sldMk cId="1504129341" sldId="277"/>
        </pc:sldMkLst>
        <pc:inkChg chg="add">
          <ac:chgData name="" userId="495979f9a431ddb0" providerId="LiveId" clId="{60C2E132-D780-4DA5-BEF3-7B88CB5EA3B3}" dt="2021-09-02T22:51:27.863" v="726"/>
          <ac:inkMkLst>
            <pc:docMk/>
            <pc:sldMk cId="1504129341" sldId="277"/>
            <ac:inkMk id="2" creationId="{D88FA802-C0C6-46C5-9F6C-C7030AE032D2}"/>
          </ac:inkMkLst>
        </pc:inkChg>
      </pc:sldChg>
      <pc:sldChg chg="addSp">
        <pc:chgData name="" userId="495979f9a431ddb0" providerId="LiveId" clId="{60C2E132-D780-4DA5-BEF3-7B88CB5EA3B3}" dt="2021-09-02T22:51:27.863" v="726"/>
        <pc:sldMkLst>
          <pc:docMk/>
          <pc:sldMk cId="3852440523" sldId="278"/>
        </pc:sldMkLst>
        <pc:inkChg chg="add">
          <ac:chgData name="" userId="495979f9a431ddb0" providerId="LiveId" clId="{60C2E132-D780-4DA5-BEF3-7B88CB5EA3B3}" dt="2021-09-02T22:51:27.863" v="726"/>
          <ac:inkMkLst>
            <pc:docMk/>
            <pc:sldMk cId="3852440523" sldId="278"/>
            <ac:inkMk id="3" creationId="{274308C3-5439-44E0-9DFD-5CBA0D21890B}"/>
          </ac:inkMkLst>
        </pc:inkChg>
      </pc:sldChg>
      <pc:sldChg chg="addSp delSp modSp">
        <pc:chgData name="" userId="495979f9a431ddb0" providerId="LiveId" clId="{60C2E132-D780-4DA5-BEF3-7B88CB5EA3B3}" dt="2021-09-02T22:51:27.863" v="726"/>
        <pc:sldMkLst>
          <pc:docMk/>
          <pc:sldMk cId="1662984109" sldId="280"/>
        </pc:sldMkLst>
        <pc:spChg chg="add del mod">
          <ac:chgData name="" userId="495979f9a431ddb0" providerId="LiveId" clId="{60C2E132-D780-4DA5-BEF3-7B88CB5EA3B3}" dt="2021-09-02T19:29:55.036" v="139" actId="478"/>
          <ac:spMkLst>
            <pc:docMk/>
            <pc:sldMk cId="1662984109" sldId="280"/>
            <ac:spMk id="3" creationId="{F51370C7-2E57-4F69-97C2-CAD2980E6C41}"/>
          </ac:spMkLst>
        </pc:spChg>
        <pc:inkChg chg="add">
          <ac:chgData name="" userId="495979f9a431ddb0" providerId="LiveId" clId="{60C2E132-D780-4DA5-BEF3-7B88CB5EA3B3}" dt="2021-09-02T22:51:27.863" v="726"/>
          <ac:inkMkLst>
            <pc:docMk/>
            <pc:sldMk cId="1662984109" sldId="280"/>
            <ac:inkMk id="3" creationId="{A086E373-CA3E-4834-B240-E84CBC40FCAB}"/>
          </ac:inkMkLst>
        </pc:inkChg>
      </pc:sldChg>
      <pc:sldChg chg="modSp">
        <pc:chgData name="" userId="495979f9a431ddb0" providerId="LiveId" clId="{60C2E132-D780-4DA5-BEF3-7B88CB5EA3B3}" dt="2021-09-02T19:34:36.752" v="434" actId="20577"/>
        <pc:sldMkLst>
          <pc:docMk/>
          <pc:sldMk cId="74328523" sldId="282"/>
        </pc:sldMkLst>
        <pc:spChg chg="mod">
          <ac:chgData name="" userId="495979f9a431ddb0" providerId="LiveId" clId="{60C2E132-D780-4DA5-BEF3-7B88CB5EA3B3}" dt="2021-09-02T19:34:36.752" v="434" actId="20577"/>
          <ac:spMkLst>
            <pc:docMk/>
            <pc:sldMk cId="74328523" sldId="282"/>
            <ac:spMk id="5" creationId="{412F9136-7D92-47A5-8140-C7F663FD8E47}"/>
          </ac:spMkLst>
        </pc:spChg>
      </pc:sldChg>
      <pc:sldChg chg="modSp">
        <pc:chgData name="" userId="495979f9a431ddb0" providerId="LiveId" clId="{60C2E132-D780-4DA5-BEF3-7B88CB5EA3B3}" dt="2021-09-02T21:22:14.414" v="441" actId="1035"/>
        <pc:sldMkLst>
          <pc:docMk/>
          <pc:sldMk cId="248993422" sldId="283"/>
        </pc:sldMkLst>
        <pc:spChg chg="mod">
          <ac:chgData name="" userId="495979f9a431ddb0" providerId="LiveId" clId="{60C2E132-D780-4DA5-BEF3-7B88CB5EA3B3}" dt="2021-09-02T21:22:14.414" v="441" actId="1035"/>
          <ac:spMkLst>
            <pc:docMk/>
            <pc:sldMk cId="248993422" sldId="283"/>
            <ac:spMk id="3" creationId="{D86DB4FA-AFBA-4444-9600-8545761D4388}"/>
          </ac:spMkLst>
        </pc:spChg>
      </pc:sldChg>
      <pc:sldChg chg="addSp">
        <pc:chgData name="" userId="495979f9a431ddb0" providerId="LiveId" clId="{60C2E132-D780-4DA5-BEF3-7B88CB5EA3B3}" dt="2021-09-02T22:51:27.863" v="726"/>
        <pc:sldMkLst>
          <pc:docMk/>
          <pc:sldMk cId="1014317109" sldId="284"/>
        </pc:sldMkLst>
        <pc:inkChg chg="add">
          <ac:chgData name="" userId="495979f9a431ddb0" providerId="LiveId" clId="{60C2E132-D780-4DA5-BEF3-7B88CB5EA3B3}" dt="2021-09-02T22:51:27.863" v="726"/>
          <ac:inkMkLst>
            <pc:docMk/>
            <pc:sldMk cId="1014317109" sldId="284"/>
            <ac:inkMk id="4" creationId="{6E75BE9E-4EB4-4C13-BD83-3E0F01A00B4B}"/>
          </ac:inkMkLst>
        </pc:inkChg>
      </pc:sldChg>
      <pc:sldChg chg="modSp add">
        <pc:chgData name="" userId="495979f9a431ddb0" providerId="LiveId" clId="{60C2E132-D780-4DA5-BEF3-7B88CB5EA3B3}" dt="2021-09-02T19:34:53.359" v="436" actId="368"/>
        <pc:sldMkLst>
          <pc:docMk/>
          <pc:sldMk cId="1402323357" sldId="285"/>
        </pc:sldMkLst>
        <pc:spChg chg="mod">
          <ac:chgData name="" userId="495979f9a431ddb0" providerId="LiveId" clId="{60C2E132-D780-4DA5-BEF3-7B88CB5EA3B3}" dt="2021-09-02T19:29:58.503" v="147" actId="20577"/>
          <ac:spMkLst>
            <pc:docMk/>
            <pc:sldMk cId="1402323357" sldId="285"/>
            <ac:spMk id="2" creationId="{73B25929-410D-422B-AE67-0D1AF2056CBB}"/>
          </ac:spMkLst>
        </pc:spChg>
        <pc:spChg chg="mod">
          <ac:chgData name="" userId="495979f9a431ddb0" providerId="LiveId" clId="{60C2E132-D780-4DA5-BEF3-7B88CB5EA3B3}" dt="2021-09-02T19:34:53.359" v="436" actId="368"/>
          <ac:spMkLst>
            <pc:docMk/>
            <pc:sldMk cId="1402323357" sldId="285"/>
            <ac:spMk id="3" creationId="{413B8FE8-8A81-4CE0-A3C8-0AF3ADB1CF02}"/>
          </ac:spMkLst>
        </pc:spChg>
      </pc:sldChg>
      <pc:sldChg chg="modSp add">
        <pc:chgData name="" userId="495979f9a431ddb0" providerId="LiveId" clId="{60C2E132-D780-4DA5-BEF3-7B88CB5EA3B3}" dt="2021-09-02T22:10:03.741" v="725" actId="20577"/>
        <pc:sldMkLst>
          <pc:docMk/>
          <pc:sldMk cId="913608408" sldId="286"/>
        </pc:sldMkLst>
        <pc:spChg chg="mod">
          <ac:chgData name="" userId="495979f9a431ddb0" providerId="LiveId" clId="{60C2E132-D780-4DA5-BEF3-7B88CB5EA3B3}" dt="2021-09-02T22:08:41.618" v="455" actId="20577"/>
          <ac:spMkLst>
            <pc:docMk/>
            <pc:sldMk cId="913608408" sldId="286"/>
            <ac:spMk id="2" creationId="{8D3AA29F-E277-475A-B524-78C333272C7C}"/>
          </ac:spMkLst>
        </pc:spChg>
        <pc:spChg chg="mod">
          <ac:chgData name="" userId="495979f9a431ddb0" providerId="LiveId" clId="{60C2E132-D780-4DA5-BEF3-7B88CB5EA3B3}" dt="2021-09-02T22:10:03.741" v="725" actId="20577"/>
          <ac:spMkLst>
            <pc:docMk/>
            <pc:sldMk cId="913608408" sldId="286"/>
            <ac:spMk id="3" creationId="{E4B6EF88-726B-44BF-8159-34FF5273ABC5}"/>
          </ac:spMkLst>
        </pc:spChg>
      </pc:sldChg>
    </pc:docChg>
  </pc:docChgLst>
  <pc:docChgLst>
    <pc:chgData userId="495979f9a431ddb0" providerId="LiveId" clId="{CC98437E-B097-41F4-98CB-36FF56E70450}"/>
    <pc:docChg chg="custSel modSld">
      <pc:chgData name="" userId="495979f9a431ddb0" providerId="LiveId" clId="{CC98437E-B097-41F4-98CB-36FF56E70450}" dt="2021-09-02T22:20:11.536" v="39" actId="20577"/>
      <pc:docMkLst>
        <pc:docMk/>
      </pc:docMkLst>
      <pc:sldChg chg="addSp delSp">
        <pc:chgData name="" userId="495979f9a431ddb0" providerId="LiveId" clId="{CC98437E-B097-41F4-98CB-36FF56E70450}" dt="2021-09-02T22:18:55.100" v="1"/>
        <pc:sldMkLst>
          <pc:docMk/>
          <pc:sldMk cId="2259799457" sldId="256"/>
        </pc:sldMkLst>
        <pc:inkChg chg="add del">
          <ac:chgData name="" userId="495979f9a431ddb0" providerId="LiveId" clId="{CC98437E-B097-41F4-98CB-36FF56E70450}" dt="2021-09-02T22:18:55.100" v="1"/>
          <ac:inkMkLst>
            <pc:docMk/>
            <pc:sldMk cId="2259799457" sldId="256"/>
            <ac:inkMk id="4" creationId="{E3500B16-887F-457B-9294-4D1A0FF9DF8E}"/>
          </ac:inkMkLst>
        </pc:inkChg>
      </pc:sldChg>
      <pc:sldChg chg="delSp">
        <pc:chgData name="" userId="495979f9a431ddb0" providerId="LiveId" clId="{CC98437E-B097-41F4-98CB-36FF56E70450}" dt="2021-09-02T22:19:33.718" v="2" actId="478"/>
        <pc:sldMkLst>
          <pc:docMk/>
          <pc:sldMk cId="77712901" sldId="270"/>
        </pc:sldMkLst>
        <pc:inkChg chg="del">
          <ac:chgData name="" userId="495979f9a431ddb0" providerId="LiveId" clId="{CC98437E-B097-41F4-98CB-36FF56E70450}" dt="2021-09-02T22:19:33.718" v="2" actId="478"/>
          <ac:inkMkLst>
            <pc:docMk/>
            <pc:sldMk cId="77712901" sldId="270"/>
            <ac:inkMk id="8" creationId="{66DDCE98-E239-41E5-83D8-8BC4B7B3DAA2}"/>
          </ac:inkMkLst>
        </pc:inkChg>
      </pc:sldChg>
      <pc:sldChg chg="delSp">
        <pc:chgData name="" userId="495979f9a431ddb0" providerId="LiveId" clId="{CC98437E-B097-41F4-98CB-36FF56E70450}" dt="2021-09-02T22:19:41.142" v="3" actId="478"/>
        <pc:sldMkLst>
          <pc:docMk/>
          <pc:sldMk cId="1504129341" sldId="277"/>
        </pc:sldMkLst>
        <pc:inkChg chg="del">
          <ac:chgData name="" userId="495979f9a431ddb0" providerId="LiveId" clId="{CC98437E-B097-41F4-98CB-36FF56E70450}" dt="2021-09-02T22:19:41.142" v="3" actId="478"/>
          <ac:inkMkLst>
            <pc:docMk/>
            <pc:sldMk cId="1504129341" sldId="277"/>
            <ac:inkMk id="7" creationId="{7863E5B7-D6AB-4800-987A-72B0D1505EC1}"/>
          </ac:inkMkLst>
        </pc:inkChg>
      </pc:sldChg>
      <pc:sldChg chg="delSp">
        <pc:chgData name="" userId="495979f9a431ddb0" providerId="LiveId" clId="{CC98437E-B097-41F4-98CB-36FF56E70450}" dt="2021-09-02T22:19:45.141" v="4" actId="478"/>
        <pc:sldMkLst>
          <pc:docMk/>
          <pc:sldMk cId="3852440523" sldId="278"/>
        </pc:sldMkLst>
        <pc:inkChg chg="del">
          <ac:chgData name="" userId="495979f9a431ddb0" providerId="LiveId" clId="{CC98437E-B097-41F4-98CB-36FF56E70450}" dt="2021-09-02T22:19:45.141" v="4" actId="478"/>
          <ac:inkMkLst>
            <pc:docMk/>
            <pc:sldMk cId="3852440523" sldId="278"/>
            <ac:inkMk id="6" creationId="{C6EFD420-80D8-44A2-B048-08FB422A75E3}"/>
          </ac:inkMkLst>
        </pc:inkChg>
      </pc:sldChg>
      <pc:sldChg chg="delSp">
        <pc:chgData name="" userId="495979f9a431ddb0" providerId="LiveId" clId="{CC98437E-B097-41F4-98CB-36FF56E70450}" dt="2021-09-02T22:19:51.754" v="5" actId="478"/>
        <pc:sldMkLst>
          <pc:docMk/>
          <pc:sldMk cId="1662984109" sldId="280"/>
        </pc:sldMkLst>
        <pc:inkChg chg="del">
          <ac:chgData name="" userId="495979f9a431ddb0" providerId="LiveId" clId="{CC98437E-B097-41F4-98CB-36FF56E70450}" dt="2021-09-02T22:19:51.754" v="5" actId="478"/>
          <ac:inkMkLst>
            <pc:docMk/>
            <pc:sldMk cId="1662984109" sldId="280"/>
            <ac:inkMk id="4" creationId="{2BCC9FFA-28F1-407C-BF5C-4D80BA139E23}"/>
          </ac:inkMkLst>
        </pc:inkChg>
      </pc:sldChg>
      <pc:sldChg chg="delSp">
        <pc:chgData name="" userId="495979f9a431ddb0" providerId="LiveId" clId="{CC98437E-B097-41F4-98CB-36FF56E70450}" dt="2021-09-02T22:19:57.259" v="6" actId="478"/>
        <pc:sldMkLst>
          <pc:docMk/>
          <pc:sldMk cId="1014317109" sldId="284"/>
        </pc:sldMkLst>
        <pc:inkChg chg="del">
          <ac:chgData name="" userId="495979f9a431ddb0" providerId="LiveId" clId="{CC98437E-B097-41F4-98CB-36FF56E70450}" dt="2021-09-02T22:19:57.259" v="6" actId="478"/>
          <ac:inkMkLst>
            <pc:docMk/>
            <pc:sldMk cId="1014317109" sldId="284"/>
            <ac:inkMk id="5" creationId="{0FA43941-A83B-4266-8F55-094218C82396}"/>
          </ac:inkMkLst>
        </pc:inkChg>
      </pc:sldChg>
      <pc:sldChg chg="modSp">
        <pc:chgData name="" userId="495979f9a431ddb0" providerId="LiveId" clId="{CC98437E-B097-41F4-98CB-36FF56E70450}" dt="2021-09-02T22:20:11.536" v="39" actId="20577"/>
        <pc:sldMkLst>
          <pc:docMk/>
          <pc:sldMk cId="913608408" sldId="286"/>
        </pc:sldMkLst>
        <pc:spChg chg="mod">
          <ac:chgData name="" userId="495979f9a431ddb0" providerId="LiveId" clId="{CC98437E-B097-41F4-98CB-36FF56E70450}" dt="2021-09-02T22:20:11.536" v="39" actId="20577"/>
          <ac:spMkLst>
            <pc:docMk/>
            <pc:sldMk cId="913608408" sldId="286"/>
            <ac:spMk id="3" creationId="{E4B6EF88-726B-44BF-8159-34FF5273ABC5}"/>
          </ac:spMkLst>
        </pc:spChg>
      </pc:sldChg>
    </pc:docChg>
  </pc:docChgLst>
  <pc:docChgLst>
    <pc:chgData userId="495979f9a431ddb0" providerId="LiveId" clId="{D714858F-5E99-461C-AC1A-2CEF692A3B98}"/>
  </pc:docChgLst>
  <pc:docChgLst>
    <pc:chgData userId="495979f9a431ddb0" providerId="LiveId" clId="{ADD4E67A-1D2C-45FF-BBEB-3CC12D3BBDB5}"/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22:29:37.8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20724 17042 273 0,'0'0'0'0,"0"0"3"16,0 0 1-16,0 0 0 0,0 0-1 16,0 0-1-16,0 0 1 0,0 0-1 0,0 0 0 15,0 0 5-15,0 0 0 0,0 0-1 0,0 0 1 16,0 0-4-16,0 0 0 0,0 0 1 0,0 0-1 0,0 0 2 16,37-17 1-16,-37 17-1 0,17 17 1 15,18-17-3-15,1 0 0 0,-19 18-1 0,19-36 2 16,-19 18-1-16,18 18 0 0,-17-18 0 0,18 0 1 15,-2-18-2-15,-15 18 0 0,16 18 0 0,1-36 0 0,-1 36-1 0,-1-18 1 16,-15 0-1-16,16 0 1 16,0-18-1-16,-1 18 0 0,2 0 0 0,17 0 1 0,-17 0-2 15,-2 0 1-15,2 0 0 0,16-17 0 16,2 17 0-16,-19 0 0 0,18 0 0 0,-17 0 0 0,16 0-1 0,2 0 1 16,-21 0-1-16,21-18 1 0,-1 18-1 15,-1 18 1-15,2-18-1 0,-1 0 1 0,0-18 0 0,0 18-1 16,0 0 1-16,18 0-1 0,-18 0 1 15,-1 0-1-15,2 0 0 0,15 0 1 0,-16 0 0 0,17 18-1 16,-16-18 1-16,-1 0-1 0,18 0 0 16,-19 0 1-16,1 17-1 0,18-17 1 0,-17 0 1 0,15 18 0 0,2-18 0 15,-19 0 1-15,19 0-2 0,-18 0 0 0,18 16 1 16,0-32-1-16,0 32 3 0,-19-16-1 0,19 0 0 16,-2 0 0-16,2 0-1 15,-17 0 0-15,16 0 0 0,1 0 1 0,-1 0-1 0,0 20 0 0,-16-20 0 0,34 0 1 16,-18 0-2-16,-17 0 1 0,18 0-1 0,0-20 1 15,-1 20 1-15,0 0 0 0,1 0-1 0,18 0 1 16,-19 0-1-16,-1 0 0 0,2 0-1 16,0-16 1-16,0 16 0 0,0 0 0 0,-1 0 0 0,1 0-1 15,0 0 0-15,0 0 0 0,-2-18 1 16,2 18-1-16,-1 0 0 0,0 0 0 0,1 0 1 0,0-17-1 16,0 17 0-16,0 0 0 0,-1 0 0 0,0 0 0 15,18-18 0-15,-34 18 0 0,16 0-1 0,1 0 1 0,17 0 0 16,-36 0-1-16,19 0 1 0,16-18 0 15,-16 18-1-15,0 0 1 0,0 0 0 0,-1 0-1 16,1 0 0-16,0 0 1 0,0 0-1 0,17-18 1 16,-17 18-1-16,-2 0 1 0,2-17-1 0,17 17 1 0,-17-17-1 15,0 17 0-15,17-19 1 0,-17 2-1 0,0 17 0 0,-2-18 1 16,20 1-1-16,-19 17 0 0,1-36 1 0,-1 36-1 16,0-17 0-16,1 0 0 0,0-1 1 0,-18-1-1 15,0 2 0-15,17-1 1 0,0 1-1 0,-17-2 0 16,1-15 1-16,17 17-1 0,-19-19 0 0,1 18 0 15,0 1 1-15,0-19-1 0,-17 19 1 0,-3-1-1 0,21-18 0 16,-1 19 0-16,-1 0 1 0,-16-1-1 0,-1 1 1 16,18-19-1-16,-17 18 0 0,-1 1 1 0,0-2-1 15,1-15 1-15,-1 17-1 0,1-2 0 0,-19 2 0 16,19-1 1 0,-18-16-1-16,-1 34 0 0,0-19 1 0,1 2-1 0,0-1 0 0,0 1 1 0,-18-2-1 15,0 2 0-15,0-1 1 0,0 1 0 16,0 17-1-16,-18-17 0 15,0-2 0-15,18 2 1 0,-18-1-1 16,-16 1 0-16,16 17 0 0,-18-19 0 0,19 2 0 0,-19 17 0 16,1 0 0-16,-1-17 0 0,-16 17 0 0,16-17 0 15,1 17 0-15,-1 0 0 0,-16-19-1 0,-1 19 1 16,18-17 0-16,-19 17 0 0,18-18-1 0,-15 18 1 16,-2-17-1-16,-1 17 1 0,2 0-1 0,-1-17 1 15,-1 17-1-15,2 0 1 0,-18 0 0 0,16-19-1 16,1 19 1-16,-18 0-1 0,20 0 1 0,-2-17-1 15,-18 17 1-15,0 0 0 0,18 0-1 0,-36-18 1 0,37 18-1 16,-18 0 1-16,16-17-1 0,-17 17 1 0,2 0-1 16,-2 0 1-16,0-19 0 0,0 19 0 15,2-17-1-15,-2 17 1 0,18 0-1 0,-18 0 1 16,0-18-1-16,1 18 1 0,-1-17 0 0,-17 17 0 0,18-19-1 0,17 19 1 16,-17 0-1-16,-20-17 1 15,21 17 0-15,-1 0 0 0,-1-17-1 0,-17 17 1 0,17 0 0 16,1 0-1-16,-1-18 1 0,-17 18 0 15,17 0 0-15,0 0-1 0,-16 0 1 0,16 0 0 0,0 0 0 16,1 0-1-16,-1-17 1 0,-17 34 0 0,0-17 0 0,17-17 0 0,1 17-1 16,-18 17 1-16,0-17 0 0,17 0 0 0,0 18 0 15,-17-18 0 1,-1 0 0-16,19 0 0 0,-18 0 0 0,-1 17 0 0,1-17 0 0,18 17 0 0,-19-17 0 16,19 19 0-16,-18-2-1 15,-1-17 1-15,20 18 0 0,-20-18 0 0,19 17 0 0,-18-17 0 0,17 0 0 0,-17 19 0 16,17-2 0-16,0-17 0 0,1 0 0 0,-18 18 0 15,17-18 0-15,1 17 0 0,-1-17 0 0,-17 19 0 16,17-19 0-16,0 0 0 0,0 0 0 0,2 17 0 0,-2-17 0 16,0 0 0-16,0 17 0 15,2-17 0-15,-2 18 0 0,18-18 0 0,-18 0 0 0,0 0 0 16,-16 0 0-16,33 0 0 0,-16 17 0 0,-1-17 0 0,19 0 0 16,-19 0 0-16,0 19 0 0,1-19 0 0,16 0 0 15,3 0 1-15,-20 0-1 0,18 17 0 16,-18-17 0-16,18 0 0 0,-17 0 0 0,-1 0 0 15,18 17 1-15,0-17-1 0,-18 0 0 0,19 0 1 16,-1 0-1-16,0 0 0 0,-18 17 1 0,19-17-1 0,-19 0 1 16,18 19 0-16,-1-19 0 0,2 0 0 0,-1 0 0 15,18-1647 0-15,-18 3311 0 0,-1-1646 0 16,2-18 1-16,17 17 0 0,-18-17 0 0,18 19 0 16,-18-19-1-16,18 17 0 0,-1-17 1 0,-16 17-1 15,16 1 0-15,1-1 0 0,-1-17 1 0,1 19-1 0,-1-2 0 16,1 18 0-16,18-16 0 0,-19-2 0 15,20 0 0-15,-2 1 0 0,-18-1 0 0,19 2 0 0,-18-2 0 0,16 0 0 0,19 19-1 16,-17-19 1-16,0 1 0 0,-1-1-1 16,0 19 1-16,18-18 0 0,-18-1-1 0,18 19 1 15,0-19-1-15,0 1 1 0,0-1-1 0,0 2 1 0,0-2-1 16,18 18 1-16,-18-17-1 0,18 0 0 0,-18-1 0 16,18 0 1-16,-1 0 0 0,0 2-1 0,2-2 1 15,16 1-1-15,-18-1 1 0,1 2-1 0,18-19 1 16,-20 18-1-16,20-1 1 0,-1 0-1 0,0-17 1 15,1 17 0-15,-2-17-1 0,2 19 0 0,-1-19 1 16,1 17-1 0,16-17 0-16,-16 18 1 0,18-1 0 0,-20-17-1 0,20 0 0 15,-19 19 1-15,1-19-1 0,15 0 1 0,2 17-1 0,-17-17 1 0,16 0-1 0,-16 17 1 16,16-17-1-16,-16 18 0 0,17-18 1 16,-17 0-1-16,-2 0 0 0,20 18 1 0,-18-18-1 0,16 0 1 15,-16 0-1-15,-1 18 0 0,17-18 0 0,-17 0 1 0,1 0-1 16,16 17 0-16,-16-17 1 0,17 0-1 15,-18 0 0-15,1 18 0 0,-1-18 1 0,18 0-1 0,-18 16 0 16,1-16 1-16,-1 0-1 0,0 0 0 16,1 0 1-16,17 20-1 0,-19-20 0 0,2 0 1 0,-1 0-1 15,-1 0 0-15,2 0 1 0,-1-20-1 16,1 20 0-16,-1 20 0 0,1-20 1 0,-1 0-1 0,1 0 0 0,-19 0 1 16,18 0-1-16,1 0 0 15,-19 0 0-15,19 16 0 0,-18-16 1 0,-1 0-1 0,0 18 0 16,1-18 0-16,0 18 1 0,0-18-1 0,-18 18 0 15,16-18 0-15,-16 18 0 0</inkml:trace>
  <inkml:trace contextRef="#ctx0" brushRef="#br0" timeOffset="4791.715">18379 5203 345 0,'0'0'0'0,"-17"36"0"0,17 0 8 0,0-18 0 0,0 0 0 0,0 16 0 15,0 2-5-15,0-1 1 0,0 1 0 16,-19-2-1-16,19 2 4 0,0-1-1 16,0-1 0-16,-17 20 0 0,17 0-3 0,0-1 1 0,0-1-1 0,-17 18 0 0,17-16 1 15,-18-2 0-15,18 1 1 0,-18 18-1 16,18-18-1-16,-18 18-1 0,18-19 1 0,-17 19 0 0,0-1-1 0,17 1 1 16,-18 0-1-16,-1 16 1 0,2-16-1 0,0 0-1 0,17 0 1 15,-18 17 0-15,0 0-1 0,18 0 0 0,-18-18 0 16,2 18 0-16,16 2 0 15,-17-2 0-15,-2-17 0 0,2 34 0 0,17-17-1 0,-18 0 1 0,1 0 0 16,-1 18 0-16,0-17-1 0,0 16 1 0,18-17 0 16,-17 36-1-16,-19-36 1 0,19 19-1 0,17-2 1 15,-18 19 0-15,-18-19-1 0,19-17 1 0,0 18-1 16,-1 18 1-16,1-19-1 0,-2 2 1 0,2-2 0 16,-1 19-1-16,1-18 0 0,-2 0 1 0,-15 17 0 15,16 1-1-15,0-19 2 0,-17 1-1 0,17 17 1 0,1 2 0 16,-19-3-1-16,20-15 1 0,-20-1-1 15,18 17 0-15,1 0 2 0,0-16-1 0,-1 15 1 0,-1-14-1 16,2 14 0-16,0-34 0 0,-1 36-1 0,18 0 1 16,-18-36 1-16,18 17 0 0,0 20-1 0,-18-20 1 15,18 0-1-15,-17 2 0 0,17-2 0 0,0 19-1 16,-17-18 2-16,17 0-1 0,0-1 0 0,0 1 0 16,0 1 0-16,0-19 0 0,0 17-1 0,0 19 1 15,0-19-1-15,17-17 0 0,-17 19 1 0,0 16-1 16,0-17 0-16,17-18 0 0,-17 18 0 0,0 1 0 15,18-20 0-15,0 19 0 0,-18-18 0 0,18 0 0 16,-1 0-1-16,-17 1 1 0,17-1 0 0,20 0 0 16,-20 1-1-16,0-19 1 0,1 18-1 0,0 17 1 0,16-15-1 15,-17-19 1-15,2 17 0 0,16 17-1 0,-18-35 0 16,1 19 1-16,18-19-1 0,-19 1 0 0,19-1 1 0,-19 1-1 16,18 0 0-16,-16 0 0 0,16-19 0 0,-1 1 1 15,-15 0-1-15,16-1 0 0,1-15 0 0,-2-3 0 0,2 2 1 31,-1-1-1-31,0 1 0 0,1-19 0 0,-2 18 0 16,2-17 0-16,-2-18 0 0,3 18 0 0,15-1 0 16,-16-17 1-16,-2 0-1 0,20 0 0 0,-19 0 0 15,18 0 0-15,-17-17 0 0,16 17 0 0,2-18 0 0,-20 0 0 0,20 0 0 0,-19 1 0 16,-1-19 0-16,20 19 0 0,-19-18 0 0,1 16 0 0,-2-15 0 16,20-20 0-1,-20 19-1-15,3-1 1 0,-3-15 0 0,20-3 0 0,-20 1 0 0,2 1 0 0,-1-1 0 16,1-1 0-16,-1-17 0 0,-19 20 0 0,20-20 0 15,-18 0 0-15,18 0-1 0,-19 18 1 0,1-18 0 16,-1 1 0-16,0 1 0 0,2-2 0 0,16 0 0 0,-18 0 0 16,2 1 0-16,-2-19 0 0,0 37 0 0,1-37 0 15,18 19 0-15,-19 16 0 0,1-16 0 0,-1-1 0 16,2-17-1-16,-2 17 1 0,0 1 0 0,1-18 0 16,0-1 0-16,0 19 0 0,-1-18 0 0,0 0 0 15,2 0 0-15,-1 17 0 0,-1-17 0 0,0-18 0 0,1 34 0 16,0-15-1-16,0-1 1 0,-2-17 0 15,1 16-1-15,2 1 1 0,-2-1 0 0,1-17 0 0,-18 18-1 16,17 1 1-16,1-1 0 0,0-2-1 0,0-15 1 16,-1 17 0-16,-17 0-1 0,17 0 1 15,2-19-1-15,-19 36 1 0,17-16-1 0,1-2 1 0,-18-16-1 16,17 17 1-16,-17-1-1 0,19 0 1 0,-19 2-8 0,17-1 0 16,-17-1 0-16,0 1 0 0,18 1 5 15,-18-3-1-15,0 2 0 0,0 1 1 0,0-2-3 0,0 1-1 0,0 0 1 16,-18 0 0-16,18-1 2 0,0 1 1 0,0 17 0 15,-17-17 0-15,17 0-2 0,0 0 0 0,0 18 1 16,-19-19-1-16,19 1 2 0,-17 18 1 16,17-18-1-16,-18-2 0 0,18 21-2 0,0-2 1 0,-17-17-1 15,-2-1 0-15,19 18 2 0,-17-17 1 0,17 18-1 16,-17-18 1-16,17 17-1 0,0 0 1 0,-18 0 0 16,0-16-1-16,18 15 2 0,-18 3-1 0,18-20 1 15,-17 18-1-15,17 2 1 0,-18-2 0 0,18 1-1 0,-17-18 1 16,17 17 0-16,-19 18-1 0,2-18 1 15,17 0 0-15,-16 1 1 0,-2 18-1 0,18-19 0 0,-18 0 1 16,18 0-1-16,-18 1 1 0,1 16-1 0,17-16 0 16,-17-1 1-16,-1 0 0 0,18 2-1 0,-19-2 1 15,2 18 0-15,0-17-1 0,17 16 1 16,-18-17 0-16,0 19 0 0,0-1 0 0,18 0 0 0,-17-18 0 16,0 19 0-16,17-19 0 0,-19 18 0 0,19-18 0 15,-17 19 0-15,17 16 0 0,-18-17 0 0,1-18 0 16,17 19 0-16,-18 16 0 0,18-16 0 0,-18-1 0 15,18 0 1-15,-18 0-1 0,18 17 0 0,-17-17 1 16,0 1-1-16,-2 16 0 0,19 2 0 0,-17-2 1 0,-1-17-1 16,1 34 1-16,17-15-1 0,-19-1 1 15,2-1 0-15,0 2-1 0,17-2 1 0,-18 1-1 0,1 16 1 0,17-15-1 16,-19-1 1-16,2 17-1 16,-1-18 1-16,18 19-1 0,-16-2 1 0,-4 2-1 0,4 0 1 0,-1 0-1 15,-19-1 1-15,18 0-1 0,1 18 1 16,-1-18-1-16,-18 18 1 0,19-17-1 0,0 17 0 0,-19 0 1 0,18 0-1 15,1 0 1-15,-18 0-1 0,16 0 0 0,2 0 1 16,-18 17-1-16,17-17 3 0,0 0 0 0,1 18 0 16,-19-18 0-16,1 18-2 0,18-18 1 0,-19 18 0 15,1-1 0-15,18-17 2 0,-18 17-1 0,0 0 0 16,16 2 1-16,-15-19-2 0,16 17 0 0,-18 1 0 16,19-18 0-16,-1 18 1 0,1 0 0 0,-2-18 0 0,2 18-1 15,0-18 0-15,-1 0 0 0,0 17-1 16,0-17 1-16,1 0 2 0,-1 0 0 0,18 0 0 0,-17-1664-1 15,-2 3328 0-15,2-1647-1 0,0-17 0 0,-1 0 0 16,0 0 3-16,0 17-1 0,1-17 0 16,0 19 1-16,-20-19-3 0,3 0 1 0,16 0-1 0</inkml:trace>
  <inkml:trace contextRef="#ctx0" brushRef="#br0" timeOffset="12249.319">21237 5840 207 0,'0'0'0'16,"-36"34"0"-16,19-16 0 0,17 0 0 0,0 0 0 0,0-1 0 0,-17 18 0 0,17-16 0 0,0-2 0 0,17 0 0 0,-17 19 2 0,0-1 1 0,17-18-1 0,-17 19 0 0,0 16-1 0,0-16 1 0,0-1-1 47,19 1 1-47,-19-1-1 0,0 18 1 0,0-18-1 0,0 18 1 16,0 0-2-16,0 1 2 0,-19 15-2 0,19 2 2 0,-17-1 0 0,0-16 1 0,-1 16-1 0,18 1 1 0,-17-19-2 0,-2 19 1 0,2-1 0 0,-1 1-1 0,18-18 0 0,-17 1 0 46,-2-2 0-46,2 18-1 0,17-33 1 0,0 14 0 0,-17 3-1 0,17-19 1 0,0 18 0 0,0-17-1 0,0 16 1 0,0-16-1 0,17 16 0 16,-17-16 1-16,0-2-1 0,0 2 1 0,17-1 0 0,-17-16 0 0,19 16 0 0,-19-1 0 16,17-15-1-16,-17 16 1 0,18-18 0 0,-1 19 0 15,-17-19-1-15,19 1 1 0,-2-1 0 32,1 2 0-32,-1-2-1 0,0 0 1 0,2 0 0 0,-2 2 0 0,-17-19-1 0,18 0 1 0,-2 0-1 0,3 0 0 15,-2 0 1-15,0-19-1 0,1 2 1 16,18 0-1-16,-19 0 1 0,1-2-1 0,18 2 1 0,-19-18-1 0,0-1 0 15,1 1 0-15,0-1 1 0,0 2-1 0,-1-1 1 0,0-1-1 16,2-18 0-16,-1 3 0 0,-18-3 1 78,17 1-1-78,-17-18 0 16,17 19 0-16,-17-1 1 0,18-1-1 0,0-16 1 0,-18 18-1 0,18-19 0 0,-1 0 0 0,0 1 1 0,2-1-1 0,-2 18 0 0,1-18 1 0,-18 2-1 0,17 15 0 0,1-16 1 0,0 16-1 0,-18-16 1 0,18-1-1 0,-18 19 1 0,17-19-1 0,-17 18 1 0,0 0-1 0,16 1 1 0,-16-2-1 15,0 1 1-15,0 1-1 0,0 16 1 16,0-16 0-16,0-1 0 0,0 17-1 0,0 1 1 0,0-1 0 0,0-16-1 0,0 16 1 16,-16 18 0-16,16-16 0 15,-17 15-1-15,17-16 1 0,-18 18 0 16,0 0-1-16,0-2 1 0,1-15 0 0,-18 34 0 0,16-18 0 0,-15 0 0 16,16 0 0-16,-18 1 0 0,2 17 0 0,16-18 0 15,-35 18-1-15,17-19 2 0,1 19-2 0,-18 0 1 31,0 0 0-31,17 0 0 0,-17-17 0 0</inkml:trace>
  <inkml:trace contextRef="#ctx0" brushRef="#br0" timeOffset="59956.311">30568 16213 292 0,'0'0'0'0,"0"0"1"15,0 0 1-15,36 0 0 0,-36 0-1 0,0 0 0 0,17 0 1 0,-17 0-1 16,17 0 0-16,1 0 4 0,0 17 1 0,0-17-1 15,-1 19 1-15,18-2-3 0,-16 0 0 16,-2 0-1-16,17 2 1 0,2-2 3 0,-2 18 0 16,-15 1 0-16,16-18 0 0,0 16-3 0,1 2 0 15,-19-18 0-15,19 18 0 0,-1-19-1 0,0 0 1 16,-17 19-1-16,17-36 1 0,1 18-2 0,-19-1 1 0,18 0-1 16</inkml:trace>
  <inkml:trace contextRef="#ctx0" brushRef="#br0" timeOffset="60235.424">31538 15807 257 0,'0'0'0'0,"-18"35"5"15,0-35 0-15,0 36 0 0,1-19 1 16,0 19-4-16,-2-1 1 0,-15 1 0 0,-2 16 0 0,19 1 7 0,-18 18 0 15,-1-19 1-15,1 18-1 0,-18 1-6 0,18-17 0 16,-1 16 0-16,-16 1 0 0,16 0 7 0,-17-20 0 16,1 20 0-16,-2-17 0 0,19-1-7 0,-17-1 0 15,16 1 0-15,-16 1 0 0,16-19 4 0,18 17 0 16,1-16 0-16,-19-18 0 0,19 17-5 0,17-18 1 16,-18 2 0-16,1-2-1 0,17 0 3 0,-19-17 1 15,19 0-1-15,0 18 0 0,0-18-3 0,0 0 0 0</inkml:trace>
  <inkml:trace contextRef="#ctx0" brushRef="#br0" timeOffset="63656.118">19156 3492 182 0,'0'0'0'0,"0"0"6"0,0 0 1 16,0 0 0-16,0 36 0 0,0-36-4 0,0 18 1 0,0-18-1 16,0 18 0-16,0-1 5 0,17 19-1 0,-17-19 0 0,0 19 0 15,0-1-3-15,17-18-1 0,-17 19 1 0,19-1-1 16,-19 1 5-16,17-19 1 0,-17 17-1 0,18 2 1 15,-1 0-6-15,1 0 1 0,0-19 0 0,0 17-1 16,-1 2 2-16,-1-18 0 0,4-1-1 0,-4 0 1 16,2-17-2-16,18 19-1 0,-19-19 1 0,1-19 0 0,16 2-2 15,2 0 1-15,-18-1-1 0,18-18 1 0,-2 2-1 16,-16-2 0-16,18 1 0 0,-1-19 0 0,1 3 0 16,-19 15 0-16,0 1 0 0,1-18-1 15,18-1 1-15,-19 20-1 0,0-2 1 0,-17-17 0 0,19 17-1 0,-1 2 1 31,-18-2 0-31,17 19-1 0,-17-18 1 16,17 16-1-16,-17 2 1 0,0 0-1 0,0-1 1 0,0 0-1 0,0 0 1 0,0 18 0 0,0-17-1 16,0 17 0-16,0 0 1 0,0-17-1 0,0 17 1 0,0 0-1 15,0 0 1 1,18 0 0-16,-18 0 0 0,0 0 0 0,0 0 0 16,0 0 0-16,0 17-1 0,-18 0 1 15,18 19-1-15,0-1 1 0,0 18 0 0,0 1 0 16,-17-20 0-16,17 1 0 0,0 19-1 0,-17-1 1 15,-1 0 0-15,18-1 0 0,-19 1 0 0,2 1 0 16,0-3 0-16,-1 21 0 0,0-19 0 16,0 0 0-16,1-1-1 0,-19 1 2 0,19 1 0 0,-1-19 0 15,-17 18 1-15,17-18-2 0,0 1 0 0,-16-2 1 16,15 2-1-16,-16-1 2 0,18-17 0 0,-2 17-1 0,-15 0 1 16,-1-18-1-16,-1 2 0 0,18 16-1 15,2-18 1-15,-4 2 2 0,4-19-1 0,-19 0 1 0,17 0-1 16,18 0-1-16,-18 0 0 0,1 0 1 15,17 0-1-15,-18-19 1 0,18 19 1 0,0-17 0 0,-17-1-1 16,17 1-1-16,0-19 0 0,0 18 1 0,17-18-1 16,-17 20 1-16,18-2 0 0,-1 0 0 0,1-18 1 15,18 36-2-15,-36-17 0 0,33 0 0 16,-13 0 0-16,14-2-1 0,-17 19 1 0,19-17 0 0,-18 17 0 16,16 0-1-16,-15 0 1 0,16 0-1 0,1 0 1 0,-19 0-1 15,18 0 0-15,-17 0 0 0,17 17 0 16,0-17 0-16,1 0 0 0,-19 19 0 0,19-19 0 15,-18 0-1-15,16 0 1 0,-15 17-1 0,-1-17 1 16,-1 0-1-16,0 0 1 0,1 0-1 0,0 0 1 16,0 0-1-16,-2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22:31:27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3721 10267 3 0,'0'0'0'0,"18"0"0"62,0 0 0-62,-1 0 1 16,0 0-1-16,2 18 0 0,-1-18 1 0,-1 0-1 0,0 0 15 15,19 0 1-15,-18 0 0 0,-1 18-1 16,0-18-10-16,2 0-1 0,-2 0 1 0,1 0-1 0,-1-18 0 16,19 18-1-16,-18 0 0 0,15 0 1 0,-13 0-2 0,-4 0 0 15,19 0 0 79,-16 0 0-94,16 0 0 0,-18 0 1 0,0 0 0 0,19 0-1 0,-18 0 0 0,-1 0 0 0,19 0-1 0,-19 0 1 0,19 0 1 0,-18-18 1 0,17 36-1 0,-18-18 0 16,19 0-1-16,-1 0 0 0,-17 0 0 0,17 0 0 0,1 0 2 0,-18 0 0 0,16 0 0 0,2 18 0 0,-2-18-1 0,-17 0-1 0,2 0 0 0,16 0 1 0,0 0 1 0,-17 0 1 0,17 18-1 15,-18-18 1-15,19 0-2 0,-18 0-1 0,18 0 1 0,-19 17 0 0,18-17 0 0,1 0 2 16,-19 17-1-16,18-17 0 0,-16 0-2 0,15 0 1 16,2 0-1-16,-1 0 1 0,-17 0 0 15,-1 0 1-15,19 0-1 0,-2 0 1 0,-16 0-2 0,17 0 0 0,1 18 0 16,-18-36 1-16,-1 18 0 0,18 0 0 0,-17 0 0 0,0 0 0 15,16 0-1-15,-15 0 0 0,-2 0 0 0,18 0 0 16,-17 0 2-16,0 0 0 0,17 18 0 0,-18-36 0 16,19 18-2-16,-18 0 0 0,-1 0 1 0,19 0-1 15,-18 0 2-15,16 0 0 0,-15 0 0 0,-2 0 0 16,17 0-1-16,-15 0-1 0,-2 18 0 0,0-36 1 16,19 18 0-16,-18 0 0 0,-1 0 0 0,18 0 1 0,-16 18-3 15,-2-18 1-15,0 0 0 0,19 0 0 0,-1 18 0 16,-18 0 0-1,20-18 0-15,-20 0 0 0,0 0-1 0,19 17 0 0,-18-17 1 0,-1 0-1 16,19 18 0-16,-19-18 0 0,1 0 0 0,-1 0 0 16,19 18 0-16,-18-18 0 0,-1 0 0 0,19 18 0 0,-20-18-1 15,2 0 1-15,-1 16 0 0,19-16-1 16,-18 0 0-16,-1 0 1 0,0 18-1 0,19-18 1 0,-18 0-1 0,-1 0 1 16,2 18-1-16,-2-18 0 0,18 0 1 0,-17 0-1 0,0 0 0 15,17 0 1-15,-18 0-1 0,19 0 0 0,-19 0 0 16,19-18 1-16,-1 18-1 0,-18 0 0 0,2 0 0 15,-1 0 0-15,16 0 0 0,-16-18 0 0,0 18 0 16,0 0 0-16,-2 0 0 0,20 0 0 0,-19 0 0 16,1-16 0-16,-1 16 0 0,19 0 0 0,-18 0 0 15,16 0 0-15,-15 0 0 0,16 0 0 0,-18 0 0 16,19 0 0-16,-18 0 0 0,16 0 0 0,2 0 0 16,-18 0 0-16,-1 0 0 0,19 0 0 0,-19 0 0 15,1 0 0-15,18 0-1 16,-19 0 1-16,1 0 0 0,18-18 0 0,-19 18 0 0,-1 18-1 0,2-18 1 15,0 0 0-15,17 0 0 0,1 0-1 0,-18-18 1 16,-1 18 0-16,18 0 0 0,-17 0 0 0,17 0-1 0,-18 0 1 16,19 0 0-16,-18 0 0 0,-1 0-1 0,19 0 1 15,-18 0 0-15,16 0 0 0,-15 0-1 0,-2 0 1 16,1 0 0-16,-1 0 0 0,2 0-1 0,-2 0 1 0,1 0 0 16,-1 0-1-16,0-18 1 0,2 18 0 15,16 0 0-15,-19 0 0 0,20 0 0 0,-19 0 0 0,1-18 0 16,0 18 0-16,17 0 0 0,-17 0 0 0,-1-17 0 0,19 17 1 15,-19 0 0 1,1-18-1-16,0 18 0 0,0 0 1 0,16-18-1 0,-15 18 0 0,-1 0 2 0,16-18 0 16,-16 18 0-16,0-17 0 0,0 17 0 15,-1 0-1-15,0 0 1 0,2 0-1 0,-2 0 1 0,1 0 0 0,-1 0 0 16,1-17 0-16,18 17-1 0,-19 0 1 0,19 0-1 16,-20 0 1-16,19 0 0 0,-16 0 0 15,-2 0 1-15,18 0-1 0,1 0 0 0,-1-18-1 16,-18 18 1-16,19 0 0 15,-1 0-1-15,1 0 1 0,-1 0 0 0,1-18 0 0,-2 18-1 0,-16 0 0 0,18 0 0 16,-2 0 1-16,20-18-1 0,-19 18 1 0,1 0-1 16,-3-17 1-16,3 17-1 0,-1 0 0 0,1 0 0 15,-1-17 0-15,1 17 0 0,-1 0 0 0,1-19 0 16,-1 19 0-16,-18 0 0 0,19-17 0 0,-1 17 0 16,-18 0-1-16,19 0 1 0,-1 0 0 0,-17 0 0 15,17 17 0-15,0-17-1 0,1 0 1 0,-20 0 0 0,20 19 0 16,-18-19-1-16,16 17 1 0,-15-17 0 0,16 17 0 15,-18 1 0-15,1 0 0 0</inkml:trace>
  <inkml:trace contextRef="#ctx0" brushRef="#br0" timeOffset="16589.46">3580 11855 3 0,'0'0'0'0,"0"0"1"63,0 0 7-63,0 0 0 0,35 0 0 16,-35 0 0-16,18-18-4 0,-1 18-1 0,-17 0 1 15,19 0 0-15,-2 0 8 0,0-18 0 0,1 18 1 16,0 0-1-16,-18 0-8 0,18 0 1 0,-1 0-1 15,-17 0 0-15,17 0 2 0,2-17 1 0,-19 17-1 16,18 0 1-16,-1 0-4 0,0-17 0 0,19 17 0 16,-18 0 0-16,-1 0 0 0,19-17-1 0,-19 17 1 15,1 0-1-15,-1 0 0 0,19-19-1 0,-18 19 1 16,-1 0 0-16,19-17 0 0,-20 17 0 0,2 0 0 0,18-18 0 16,-19 18 0-16,1-17-1 0,-1 17 0 0,19-19 1 15,-19 19-1-15,1-17 1 0,-1 17 0 0,2 0-1 16,-2-17 0-16,0 17 0 0,1 0 1 0,0-18-1 15,0 18 0-15,-1 0 1 0,1 0-1 0,-1-17 0 16,19 17 0-16,-19 0 0 0,-17 0 0 16,18-19 1-16,0 19 0 0,0 0 1 0,-1 0-1 0,0-17 1 15,2 17-1-15,-19 0 0 0,18 0-1 0,-1 0 1 16,0-18 0-16,-17 18 0 0,18 0 1 0,0 0-1 0,0 0-1 16,-2-16 1-16,-16 16-1 0,17 0 1 15,2 0 0-15,-2 0 1 0,-17 0 0 0,18 0 0 0,-1 0-2 0,-17 0 1 16,18 0 0-16,0 0 0 15,0 0 0-15,-18 0 0 0,17 0 0 0,0 0 0 0,2 16 0 0,-19-16-1 16,17 0 1-16,1 18-1 0,18-18 2 0,-19 17-1 16,18-17 0-16,-18 0 1 0,19 0-2 15,-18 19 1-15,-1-19-1 0,19 0 1 0,-19 0 1 0,19 17-1 0,-18-17 1 16,-1 0-1-16,18 18 0 0,-16-18 0 0,-2 0-1 16,-1 0 1-16,20 17 0 0,-18-17 0 0,-1 0 1 15,0 17-1-15,2-17 0 0,-1 0-1 0,-1 19 1 16,0-19-1-16,19 0 1 0,-18 0-1 15,-1 17 1-15,19-17-1 0,-19 0 0 0,18 18 0 0,-17-18 0 16,18 0 0-16,-19 17 0 0,19-17 0 0,-19 0 0 16,18 0 0-16,-16 0 0 0,16 0-1 0,-18 19 1 15,0-19 0-15,19 0 0 0,-18 0-1 0,-2 0 1 16,3 0 0-16,15 0-1 0,-16 0 1 0,0 0-1 0,17 0 1 16,-17 0-1-16,-1 0 0 0,2 0 0 15,15 0 0-15,2 0 0 0,-1 0 1 0,-18 0-1 0,20 0 0 16,-3 0 0-16,2 0 1 0,-18 0-1 0,16-19 0 15,2 19 0-15,-18 0 0 0,17 0 0 0,-17 0 0 16,17 0 0-16,-19 0 0 0,20 0 0 0,-18-17 1 16,18 17-1-16,-1 0 0 0,-18 0 0 0,19 0 0 0,-19-18 0 15,18 18 0-15,1 0 0 0,-19 0 0 16,19 0 0-16,-1 0 0 0,-17 0 0 0,18-17 1 16,-2 17-1-16,2 0 0 0,-18 0 0 0,16-19 0 0,3 19 0 15,-20 0 0-15,18 0 0 0,-17 0 1 0,0 0-1 16,15 0 0-16,-14 0 0 0,16 0 1 0,0 0-1 15,-17 0 0-15,0 19 0 0,16-19 0 0,2 0 0 16,-18 0 1-16,18 0-1 0,-19 0 0 0,18 0 0 16,1 0 1-16,-19 17-1 0,18-17 0 0,-16 0 0 15,15 0 0-15,-16 0 0 0,18 0 0 0,-19 0 0 16,18 0 1-16,-16 18-1 0,14-18 0 0,-15 0 0 0,18 0 0 16,-2 0 0-16,-15 0 0 0,-1 0 0 0,16 0 1 15,-16 0-1-15,18 0 0 0,-2 0 0 0,-15 17 0 16,16-17 0-16,0 0 0 0,-17 0 0 0,17 0 0 0,-18 0 0 15,19 0 1-15,-1 0-1 0,-16 0 0 0,16 0 0 16,-18 0 0-16,0 0 0 0,19 0 0 0,-18 0 0 16,17 0 0-16,-1 0 0 0,-16 0 0 0,0 19 0 15,17-38 0-15,-17 19 0 0,-1 19 0 0,19-19 0 16,-1 0 1-16,-17 0-1 0,0 0 0 0,-1 0 0 0,19 0 0 16,-18 0 0-16,-1 0 0 0,0 0 0 0,1 0 0 15,0 0 0-15,0 17 0 0,-1-17 0 0,-17 0 1 16,17 0-1-16,2 0 0 0,-2 0 0 0,1 0 0 15,-1 0 0-15,1 0 1 0,0 0-1 0,17 0 1 16,-19 0-1-16,20 0 1 0,-18 0-1 16,35 0 0-16,-18 0 1 0,-18 0-1 0,19 0 1 0,-1 0-1 15,1 0 1-15,-19-17-1 0,19 17 1 0,-18 0-1 16,17 0 1-16,-18 0-1 0,2 17 1 0,15-17-1 16,2 0 1-16,-18 0-1 0,16 0 1 0,3 17-1 15,-20 0 1-15,0-17 0 0</inkml:trace>
  <inkml:trace contextRef="#ctx0" brushRef="#br0" timeOffset="73791.508">26988 7410 87 0,'0'0'0'0,"0"34"0"16,0-34 2-1,0 0 0-15,0 19-1 0,0-19 1 0,0 17-1 0,0 0 0 0,0-17 0 16,0 37 1-16,0 14 10 0,0-15 1 0,0-1-1 16,16 1 0-16,-16-1-7 15,0 1-1-15,0-1 0 0,0 1 0 16,0-2 7-16,18 20 0 0,-18-20 0 0,0 2 0 0,0-1-7 0,17 18 0 15,-17-18 0-15,0 18 0 0,0 1 6 0,-17-20 0 0,17 20 0 16,0-3-1-16,0 3-5 0,0 0 0 16,-18-3 0-16,18-15 0 0,0 18 2 0,0-2 0 15,0 1 1-15,0-19-1 0,0 20-3 0,0-18 0 16,-16 16 0-16,16-16 0 0,0-1-2 0,0 1 1 0,0-2 0 16,0 2-1-16,0-1 0 0,-20-17 0 15,20 18 1-15,0-19-1 0,0 18 1 0,-16-17 0 16,16 17 0-16,0-18 0 0,0 2-1 0,0-2 1 0,0 0-1 0,0 1 0 15,0-1 1-15,0-17 1 0,-17 19-1 16,17-19 0-16,17 17 0 0,-17-17-1 0,0 0 0 0,0 17 1 16,0-17 1-16,0 0 0 0,0 0-1 0,0 18 2 15,0-18-3-15,0 0 1 0,0 0 0 16,0 0 0-16,0 0 1 0,0 18 1 0,0-18-1 0,0 0 0 16,0 0-1-16,0 0 0 0,0 0 0 0,0 0 0 15,16 0 3-15,-16 0-1 0,0 0 1 31,20 18-1-31,-20-18-1 0,0 0-1 0,16 17 1 0,-16-17 0 0,18 0 1 0,-1 0 1 0,-17 0-1 0,19 18 0 16,-2-18-1-16,18 0 0 0,-18 0-1 0,2 18 1 16,16-18 1-16,-18 18 0 0,2-18 1 0,15 0-1 15,2 0-1-15,-18 17-1 0,17-17 1 0,1 0-1 16,-2 0 3-16,-16 0 0 0,18 0 0 0,17 0-1 16,-18 0-1-1,0 0 0-15,-17 0-1 0,16-17 1 0,2 17 0 0,-1 0 0 0,0 0 0 0,18 0 0 16,-17-18-1-16,-1 18 0 0,1-18 0 15,16 18 0-15,-16 0 1 0,-1-18-1 0,1 18 1 0,16 0-1 0,-16 0 0 16,16 0 0-16,-16 0-1 31,16 0 1-31,-17 0 1 0,1 0 0 0,16 0 0 0,-16 0 0 0,16 0-1 0,-16 0 0 0,17 0 0 0,-17 0-1 0,17 0 2 0,-18 0 0 16,1 0 0-16,16 0-1 0,-16 0 0 0,-1 0 0 16,0 0 0-16,17 18 0 0,1-18 0 0,-18 0 0 0,18 0 1 15,1 0 0-15,-20 0-2 0,3 0 1 0,15 0-1 16,-16 18 1-16,17-18-1 0,-18 0 1 0,18 0-1 15,-18 0 1-15,17 0-1 0,-17 0 0 0,19 0 1 16,-1 0-1-16,-1 18-1 16,-16-18 2-16,17 0-2 0,0 0 2 0,0 0-2 15,-18 17 1-15,18-17 0 0,1 0 0 0,-2 0-1 16,0 0 1-16,-16 17-1 0,34-17 1 0,-34-17 0 0,-2 17-1 0,20 0 1 16,-1 0-1-16,-18 0 0 0,18-17 0 0,-18 17 0 62,1 0 0-62,17 0 0 0,-18-18 0 0,0 18 0 0,17 0 0 0,-16-18 0 16,-1 18 0-16,1 0-1 0,-1-18 1 0,0 1-1 0,1-1 1 0,-19 18 0 0,19 0-1 0,-19-18 0 0,1 18 0 0,-1-18-1 0,-17 18 1 0,0 0 0 0,0 0-1 0,0-17 1 15</inkml:trace>
  <inkml:trace contextRef="#ctx0" brushRef="#br0" timeOffset="74433.586">27464 8256 238 0,'0'0'0'0,"-18"35"0"0,18 18 0 0,0 0 8 0,-18 19 1 0,18 15-1 16,-18 1 1-16,1-17-6 0,0-1 1 0,-2 19 0 15,2-1-1-15,-1-18 5 0,1-16 1 0,17 17-1 0,-18-37 0 16,0 20-4-16,0-20-1 16,1 2 1-16,0-1 0 0,17-18 0 0,-19 2 0 0,19-2 1 0,-17 18-1 15,-1-35-1-15,18 0-1 0,-17 0 1 0</inkml:trace>
  <inkml:trace contextRef="#ctx0" brushRef="#br0" timeOffset="74751.182">27587 8098 207 0,'0'0'0'0,"0"34"0"0,0 2 0 0,0-1 4 16,0 1 0-16,0 16 0 0,0 1 1 15,0 0-3-15,0 1 0 0,0 15 1 0,18-15-1 0,-18 16 5 0,18-16 1 0,-2 17-1 16,-16-19 0-16,17 18-4 0,-17-17 1 0,19 18-1 16,-19 0 0-16,0-19 3 0,17-16 1 0,-17 17-1 15,18-18 1-15,-18 1-4 0,17-2 0 0,-17-16 0 16,0-1 0-16,0 19-1 0,0-36 0 0,-17 17 0 15,17-17 0-15,0 0 0 0,0 0-1 0</inkml:trace>
  <inkml:trace contextRef="#ctx0" brushRef="#br0" timeOffset="75343.975">27957 7656 172 0,'0'0'0'0,"0"53"0"15,17-35 3-15,-17-1 0 16,0 2 0-16,0 33 0 0,19 1-1 0,-19 18 0 0,0-1 0 0,0-16 0 0,0 15 7 0,17 2 0 15,-17 17 0-15,0 18 1 16,18-17-6-16,-18-1 0 0,0 0-1 0,17-1 1 16,-17 3 4-16,19-21 0 0,-19 2 0 0,17 0 0 0,0 0-5 0,-17-18 1 15,0-18 0-15,18 18-1 0,-18 0 2 0,0-18 1 16,0 1-1-16,18-2 0 16,-18 2-3-16,0-18 1 0,0-1 0 0,0 19 0 15,0-18 0-15,0-1 1 0,0-17 0 0</inkml:trace>
  <inkml:trace contextRef="#ctx0" brushRef="#br0" timeOffset="75751.001">28821 7410 216 0,'0'0'0'16,"0"0"5"-16,0 0 0 0,0 0-1 15,0 17 1-15,0 19-2 0,0 16 0 0,0-16-1 16,0 34 1-16,0-17 3 0,0 0 0 0,0 18 1 0,0-1-1 15,0 1-3-15,0-1 0 0,0 1 0 0,0 17 1 16,0 0-1-16,0-17 0 0,-17-1 0 0,17 19 1 0,0-19-2 16,0-16 0-16,0 16-1 0,0-17 2 0,0-1-2 0,0 2 1 15,0-2 0-15,0-16 0 0,0-1-1 16,0 18 0-16,0-18 0 0,0 1 1 0,-17-1-1 0,17 1 0 16,0-19 0-16,0 18 1 15,0 1-1-15,0-19 0 0,0 0 0 0,0 19 0 0,0-19-1 0,0-17 1 16,0 18 0-16,0-1 0 15,0 2 0-15</inkml:trace>
  <inkml:trace contextRef="#ctx0" brushRef="#br0" timeOffset="76138.959">29174 8733 147 0,'0'0'0'0,"0"0"6"15,17 0 0 1,2 0 1-16,-19 16-1 0,18-16-3 0,-1 20 0 0,-17-20 0 16,17 34 1-16,1-16 6 0,-18 18 0 0,18-19 0 0,0 0 0 0,-1 19-6 15,-17-19 0-15,0 18 0 0,17 18 0 16,2-17 3-16,-19-1 1 0,17 0-1 0,-17 1 0 0,0-1-3 0,18 18-1 16,-18-17 0-16,0 16 1 15,0-16 1-15,0-2 0 0,0 2 0 0,0 17 0 0,-18-17-3 16,18-2 1-16,0 2 0 0,0-1 0 0,0-18 0 0,0 19 0 15,0-19 0-15,0 1 0 16,0-1-1-16,0 2 0 0</inkml:trace>
  <inkml:trace contextRef="#ctx0" brushRef="#br0" timeOffset="76719.367">30163 7356 210 0,'0'0'0'0,"0"0"3"0,0 19 1 16,0-2 0-16,0 1-1 0,0 35-1 0,16-19 0 0,-16 20 1 15,0 16-1-15,0 1 6 0,17 0 0 0,-17 17 0 16,0 0 1-16,0 0-6 0,19 0 1 0,-19 19-1 15,0-2 1-15,0-17-1 0,0 0 0 0,17 0 0 16,-17-17 0-16,0 0-1 0,0-1 0 0,18-16 0 16,-18 16 0-16,0-18 1 0,0 1 0 0,0 1 0 15,-18-2-1-15,18-16 0 0,0-1 0 0,0 1 0 16,0 17 0-16,0-19 0 0,0 1 1 0,-17 1-1 16,17-19 1-16,0 19-1 0,-19-1-1 0,19-17 1 15,0 18 0-15,0-19-2 0,-17 18 1 0</inkml:trace>
  <inkml:trace contextRef="#ctx0" brushRef="#br0" timeOffset="79198.347">26440 8380 3 0,'0'0'0'0,"35"-36"23"0,-35 36 0 0,18 0 0 16,-18-17 1-16,0 17-20 0,0-17 0 0,0 17 1 16,17-19-1-16,-17 19 2 0,0-17 1 0,0 17-1 15,0 0 1-15,-17-18-4 0,17 18 0 16,0-17 0-16,-18 17 0 0,18 0 1 0,-17 0 1 0,17 0-1 16,-36 0 0-16,18 17-1 0,1 1-1 0,-19-18 1 0,20 17-1 15,-2 2 1-15,1-2 0 0,-2 0 0 16,19-17 0-16,-17 17-1 0,17 2 0 0,-17-19 0 0,34 0 0 15,-17 0-1-15,0 0 0 0,0 0 0 0,0 0 1 16,17 0-1-16,-17 0 0 0,0 0 0 16,19 0 0-16,16 0-1 0,-19-19 1 0,3 19 0 0,-2-17 0 15,18 0-1-15,-35 17 1 0,18 0 0 0,0-17-1 0,-18-2 1 16,0 19 0-16,17 0 0 16,-17 0 0-16,0 0 0 15,-17 0-1-15,17 0 1 16,0 19-1-16,-18-19 0 0,0 0 1 0,0 17-1 15,1-17 0-15,-19 0 1 0,36 17-1 16,-16-17 0-16,16 0 1 31,-18 0-1-31,18 0 1 0,18 0 0 0,-18 0 0 0,0 0 0 0,0 0 0 0,0 0 0 0,0 0 0 16,0 0 0-16,0 0 0 0,0 0 0 16,0 0 0-16</inkml:trace>
  <inkml:trace contextRef="#ctx0" brushRef="#br0" timeOffset="83827.113">27869 10055 75 0,'0'0'0'0,"0"-17"0"16,0 0 0 0,17 17 0-16,-17 0-2 0,0 0 1 0,0 0 0 0,0-18 0 15,19 18 0-15,-19 0 0 0,0-18 0 0,17 18 0 16,-17-18 4-16,18 18-1 0,-18 0 0 0,0-17 0 0,0 17 0 16,0 0-1-16,17-17 0 0,-17 17 1 0,0 0 5 0,0 0 0 15,0 0 0-15,0 0 1 0,0-18-5 16,17 18 0-16,-17 0 1 0,0 0-1 15,0 0 1-15,0 0 0 0,0 0 0 0,0 0 0 16,19-18-2-16,-19 18 0 0,0 0 1 0,17-18-1 16,-17 18 1-16,18-17-1 0,-18 17 1 0,17-17 0 15,2 17-2-15,-19-19 1 0,0 19 0 0,17 0-1 16,-17-17 1-16,0 17-1 0,0 0 1 0,0 0-1 0,0 0 0 0,0 0 0 16,0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22:36:32.6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9630 15612 24 0,'0'0'0'0,"0"0"0"31,0 0-1-31,0 0 15 32,0 0 0-32,0 0 0 15,0 0 1-15,0 0-11 0,0 0 0 16,0 0 1-16,0 0-1 0,0 0 3 0,0 0-1 15,0 0 0-15,0 0 1 0,0 0-4 0,0 0 0 0,0 0 0 16,0 0 1-16,36 0 0 0,-18 0 0 0,-1 0 1 16,0 0-1-16,2-17-1 0,-1 17-1 0,-1 0 1 15,0 0-1-15,19-17 1 0,-18 17-1 0,-2 0 0 16,1-18 1-16,19 18-2 0,-18 0 1 0,-1-17-1 0,1 17 1 16,0 0-1-16,0-19 0 0,-1 19 1 0,0 0-1 15,19 0 0-15,-36 0 0 0,18-17 0 16,-1 17 0-16,19 0 1 0,-18 0 1 0,-18-17-1 0,17 17 1 15,0 0-2-15,2 0 1 0,-2 0-1 0,1 0 1 16,-1 0 1-16,2 0 0 0,-2 0-1 0,0 0 2 16,19 17-3-16,-18-17 1 0,-1-17 0 0,1 17 0 0,-1 0 0 15,2 0 0-15,-19 0 1 0,17 17-1 16,-1-17-1-16,2 0 1 0,0 0 0 0,-18 0-1 16,35 17 2-16,-35-34 0 0,17 17 0 0,2 0-1 15,-19 0 0-15,18 0 0 0,-18 0 0 0,17 0 0 16,0 0 1-16,1-17-1 0,-18 17 1 0,18 0 0 0,0 0-1 15,-18 0 0-15,17 0-1 0,-17 0 1 0,17 0 1 0,2 0-1 16,-2 0 0-16,-17 0 1 0,18 0-2 16,-18 17 1-16,17-17 0 0,-17 0-1 0,0 0 3 0,18 0-1 15,-18 0 1-15,0 0-1 0,18 0-1 0,-18 0 1 16,18 0-1-16,-18 0 0 0,0 0 1 0,17 0 0 0,-17 0 0 16,0 17 1-16,0-17-2 0,17 0 0 15,-17 0 0-15,0 0-1 0,0 0 2 0,0 0 0 0,0 0 0 16,0 0-1-16,0 0 0 0,0 0 0 0,0 0-1 15,0 0 1-15,0 0 0 0,0 0 0 0,0 0 0 16,-17 0 0-16,17 0-1 0,-17 0 1 0,17 0-1 16,-18 19 0-16,0-19 0 0,0 0 1 15,1 0-1-15,17 0 0 0,-18 0 0 0,18 0 0 0,-17 0 0 16,-2 0 0-16,2 0-1 0,0 0 1 0,-1 0 0 16,0 0 0-16,0-19-1 0,1 19 1 0,0 0 0 0,-1 0-1 15,-1 0 1-15,2 0-1 0,-18 0 1 16,17 0-1-16,0-17 0 0,2 17 1 0,-20 0-1 15,19 0 0-15,-1 0 0 0,1 0 0 16,-1 0 1-16,0 0-1 0,0 0 0 0,1 0 0 0,-19 17 0 16,19-17 0-16,-18 0 0 0,16 0 0 0,-15 19 0 15,16-19 0-15,-18 17 0 0,19-17 0 0,-1 18 0 16,-18-18 0-16,19 17-1 0,0-17 1 0,-1 0 0 16,0 17 0-16,0-17-1 0,1 0 1 0,-1 0 0 0,1 0-1 15,-2 19 1-15,2-19 0 0,1 0-1 16,-2 0 1-16,0 0 0 0,0 0-1 15,1 0 1-15,17 0-1 0,-17 0 1 16,17 0-1-16,-18 0 1 0,-1 0 0 31,19 0 0-15,19 0 0 0,-1 0 1-16,-1 0-1 0,0 0 0 15,19 0 0-15,-2 0 1 0,2 0-1 0,-1 0 1 16,-18 17-1-16,19-17 0 0,-1 18 1 0,1-18 0 0,-19 0 0 15,18 0-1-15,1 0 1 0,-18 0 0 0,16 0-1 16,2 0 1-16,-1 0 0 0,1 0 0 0,-1 0-1 16,1 17 2-16,-1-17-2 0,1 19 1 0,-3-19 0 15</inkml:trace>
  <inkml:trace contextRef="#ctx0" brushRef="#br0" timeOffset="3516.53">2681 9985 3 0,'0'0'0'0,"17"36"0"31,-17-19 0-31,0 0 0 0,0 2 0 79,0 15 0-79,0 20 0 0,0-19 0 15,-17 1 0-15,17-2 0 0,0 2 0 0,0-1 0 0,-17 18 0 0,17-18 1 0,0 19 7 0,-19-20 0 0,19 20 0 0,-17-1 1 0,17-1-6 0,0 18 1 0,-18-16-1 0,18 17 1 0,0-1 6 0,0-18 1 0,-17 19-1 0,17-17 1 0,0-2-7 0,-19 1 0 0,19 0 0 0,0-17 0 16,-17-1 0-16,17 1 0 0,-17-2 0 0,17-17 0 15,0 19-2-15,-18-36 0 0,18 18 0 0,0-18 1 0,0 0-1 0,-17 0 1 0,17 0-1 16,0 0 0-16,0 0 0 0,-19 0 0 0,19 0-1 16,0-18 1-16,0 0 0 0,-17-17-1 0,17 18 1 15,0-36 0-15,0-1-1 0,-18 20 0 0,18-2 1 0,0-17-1 16,0 17 1-16,0 2 0 16,0-20-1-16,18 20 1 0,-18-19-1 0,0-1 1 15,0 20-1-15,17-20 1 0,-17 19 0 0,0-1 0 0,0-16 1 16,19 16-1-16,-19-17 0 0,0 19-1 0,0-20 1 0,17 2 0 15,-17-1 1-15,0 17 1 0,18-16 0 0,-18-2 1 16,17 20-3-16,-17-19 0 0,17-1 0 0,-17 19 1 16,19-18 1-16,-19 36 0 0,0-19 0 0,17-16 1 15,-17 34-3-15,18-18 0 0,-18 19 1 0,0-19-1 16,17 19 2-16,-17 17-1 0,0-17 1 0,0-1-1 0,19 18-1 0,-19 0 1 16,-19-19-1-16,19 19 0 0,0 0 1 0,0 0 0 15,0 0 0-15,0 0 0 16,0 0-1-16,0 19 0 0,0-19 0 0,0 0 0 0,0 18 0 15,0-1 1-15,0 0 0 0,-17 19 0 0,17 17-2 0,0-1 1 16,-18-16 0-16,18-1 0 16,-17 18 1-16,17-18 0 0,0 19 0 0,-19-1 0 0,19-1-1 15,0 1 0-15,-17-18 0 0,17 18 0 0,0 17 0 0,-17-16 1 16,17-2-1-16,0 1 1 0,0 18-1 16,-18-18-1-16,18 0 1 0,0-1 0 0,0 2 0 0,0-19 1 0,-17 1-1 15,17 16 1-15,0-16-1 0,0-2 0 16,0-15-1-16,-19 16 1 0,19 0 1 0,0-17 0 0,0 17-1 31,0-18 1-31,-17-17-1 0,17 19-1 0,0-2 1 0,0 1 0 0,-18-18 1 0,18 17 0 0,0-17 0 47</inkml:trace>
  <inkml:trace contextRef="#ctx0" brushRef="#br0" timeOffset="13282.79">11958 9915 3 0,'0'0'0'0,"0"0"0"93,0 0 1-46,0 0 0-31,0 0 0 31,0 0 0-47,0 0 0 15,0 0 0-15,0 0 0 0,-17 18 0 16,17-1 0-16,0-17 0 0,0 0 0 0,0 0 0 16,0 0 0-16,0 0 0 0,0 0 1 0,0 0 0 15,0 0 0-15,0 0-1 0,0 0 0 0,0 0 0 16,0 0 0-16,0 0 2 0,0 0 0 0,0 0-1 15,0 0 1-15,0 0-1 0,0 0-1 0,0 0 1 0,0 0 0 16,0 0 1-16,0 0 0 0,0 0 0 0,0 0 1 16,0 0-2-16,0 0 0 0,0 0-1 0,0 0 1 15,0 0 1-15,0 0 0 0,0 0 0 16,0 0 0-16,0 0-1 0,0 0 0 0,0 0 0 0,0 0 0 16,0 0 0-16,0 0 1 0,0 0-1 0,0 0 0 15,0 0 0-15,0 0-1 0,-18 0 1 0,18 0-1 16,18 0 1-16,-18 0 0 0,0 0-1 0,0 0 1 15,0 0-1-15,0 0 0 0,0 0 0 0,0-17 1 16,0 17-1-16,0 0 0 0,17 0 0 0,-17 0 1 16,0 0-1-16,0-18-1 0,19 18 1 0,-19 0 0 0,0 0 0 0,0 0 0 15,0 0 0-15,0 0 0 16,0-18-1-16,0 18 1 0,0 0 0 0,0 0 0 0,0 0 0 16,0 0 0-16</inkml:trace>
  <inkml:trace contextRef="#ctx0" brushRef="#br0" timeOffset="14858.543">11923 9862 46 0,'0'0'0'0,"0"0"-1"31,0 0 0-31,-17 17 1 0,17 1-1 16,-19-18 0-16,19 0 0 0,0 0 0 0,0 0 0 0,0 0 0 15,0 0 0-15,0 0 0 16,0 0 0-16,0 0 0 0,0 0 0 15,0 0 0-15,0 18 1 0,0-18-1 16</inkml:trace>
  <inkml:trace contextRef="#ctx0" brushRef="#br0" timeOffset="15196.021">11748 9862 69 0,'0'0'0'0,"0"0"-1"16,16-17 1-16,2 17-1 16,-1-19-1-1,-17 19 0-15,19 0-1 0,-19 0 1 16,17 0 1-16,-17 19-1 0,18-19 1 0,-18 0 0 15,0 17-1-15,17-17 2 0,-17 0-1 0,17 17 0 16,2 1 0-16,-19-18 0 0,17 18 1 0,-17 0-1 16,0-1 2-16,18 0 1 0,-18-17 0 15,0 18 0-15,17 0-1 0,-17-18 0 0,0 18 0 0,0-18 0 16,19 17 9-16,-19 0 0 0,0-17 0 0,0 19 0 16,0-19-7-16,17 0 1 0,-17 0 0 0,0 17 0 15,0-17-3-15,17 0-1 16,1 0 1-16</inkml:trace>
  <inkml:trace contextRef="#ctx0" brushRef="#br0" timeOffset="15608.355">12206 9686 125 0,'0'0'0'0,"0"0"8"15,0 0 0-15,-36 0 0 0,36 17 0 16,0-17-4-16,-17 0-1 0,17 0 1 0,-17 0-1 16,17 17 9-16,-19-17-1 0,19 0 0 0,-17 18 0 15,-1-18-7-15,1 17 0 0,-1-17 1 16,0 19-1-16,0-19 3 0,1 18 1 0,17-18 0 0,-36 17-1 15,19 0-3-15,-1 2-1 0,18-2 1 0,-17 0-1 16,-2-17 2-16,2 18 0 0,0 0 0 0,-1 0 0 16,18-18-3-16,-17 17 1 0,17-17-1 0,-19 17 1 0,2 1 0 15,-1 0-1-15,18-18 0 0,0 18 1 16,0-18-2-16,-16 0 1 0,16 17-1 0,0-17 1 16,0 0-1-16,-20 17 0 0,20-17 1 0,0 0-1 15,0 0 0-15,0 0 0 0,0 19 0 0,0-19 0 16,0 0 0-16,0 0 0 0,0 0 0 0,0 0 0 0,0 0 0 15,0 0 0-15,0 0 1 0,0 0 0 16,0 0 0-16,0 0 0 0,0-19-1 0,20 19 0 16</inkml:trace>
  <inkml:trace contextRef="#ctx0" brushRef="#br0" timeOffset="15923.806">11923 9650 144 0,'0'0'0'0,"0"0"16"16,0 0 1-16,0 0-1 0,0 0 1 15,0 0-13-15,0 0 1 0,0 0-1 0,0 0 1 16,0 0 0-16,0 0 1 0,0 0 0 0,0 0 0 15,0 0-3-15,18 36 0 0,-18-19 0 0,0 0 0 16,-18 1-1-16,18 18 1 0,0-18-1 0,0 16 1 0,0-15-2 16,0 15 1-16,0-16 0 0,0 0-1 0,0 17 1 15,18-18-1-15,-18 19 1 0,0-18-1 16,17-1 1-16,-17 0-1 0,0 2 0 0,0-2 0 0,19 0 0 0,-19 1 0 16,17-18 0-16,-17 18 0 0,17 0 0 15,-17-18 0-15,18 0 0 0</inkml:trace>
  <inkml:trace contextRef="#ctx0" brushRef="#br0" timeOffset="43792.585">11853 9438 3 0,'0'0'0'16,"-35"18"0"-16,-19 0 0 0,18-1 0 15,-15 1 0-15,-2 0 0 0,-1-18 0 0,2 18 0 0,-1-1 0 0,-1 0 0 0,-16 19 0 16,-1-18 0-16,1-1 0 0,0 19 0 16,-19-19 0-1,20 18 0-15,-21-18 0 0</inkml:trace>
  <inkml:trace contextRef="#ctx0" brushRef="#br0" timeOffset="64330.56">24306 9650 3 0,'0'0'0'0,"-36"0"0"0,19 0 0 16,0 0 0 0,-1 0 0 15,18 17 0-31,-18-17 0 0,0 0 0 0,1 0 4 0,17 19-1 0,-17-19 1 15,-1 0 0-15,18 0-2 0,-19 0 0 0,19 0 0 16,-17 17 1-16,0-17 7 0,-1 0 1 0,0 17 0 16,18-17 0-16,-18 0-7 0,1 18-1 15,0-18 1-15,-2 0 1 0,2 17-3 0,17-17 0 0,-18 19 0 16,1-19 1-16,17 0-2 0,-18 0 1 16,18 18-1-16,0-18 1 0,-18 0-1 0,18 17 1 0,0-17 0 15,0 0-1-15,-18 17 0 0,18-17 0 0,0 0 1 16,0 19-1-16,0-19 1 0,-17 0 1 0,17 0-1 0,0 17 1 15,0-17-1-15,0 17-1 0,0-17 1 16,0 18 0-16,0 0 0 0,0 0 1 0,17-1-1 0,-17 0 1 16,0 1-2-16,0 0 1 0,18 0 0 0,-18-1-1 15,0 0 2-15,0 2-1 0,18-2 0 0,-18 0 1 16,18 1-2-16,-18 0 1 0,0-18-1 0,17 18 1 0,-17 0 2 16,0-1 0-16,18 0 0 0,-18 2 0 15,17-2-2-15,2-17 0 0,-19 17 1 0,17 1-1 0,-17 0 2 0,17 0-1 16,1-1 1-16,-18-17 0 15,18 17-2 1,0-17 0-16,-18 18 1 0,17 0-1 0,-17 0 0 0,17-18 1 0,-17 17 0 16,19 1 0-16,-1 0-2 0,-1-18 1 0,-17 18 0 0,17-2 0 0,1-16-1 15,0 0 1-15,0 18 0 0,-18 0 0 0,17-18-1 16,0 0 1-16,-17 18-1 0,19-18 0 0,-2 18 1 16,1-18-1-16,-1 17 0 0,1-17 1 15,0 0-1-15,0 17 0 0,-1-17 0 0,19 0 0 0,-20 19 0 0,2-19 0 16,18 0 0-16,-19 0 0 0,1 0 0 0,16 0-1 15,-15 0 1-15,-2 0 0 0,1 0 0 0,-1 0-1 0,19 0 1 16,-19-19 0 0,1 19-1-16,18 0 1 0,-19 0 0 0,1-17-1 0,18 17 0 0,-19 0 1 0,18 0-1 15,-17-17 1-15,17 17-1 16,-18 0 1-16,20-18-1 0,-3 18 1 0,-16-18-1 0,0 18 0 0,16 0 1 16,-17-18-1-1,19 18 0-15,-18-18 1 0,-1 18-1 0,19-16 1 0,-18-2-1 0,-1 18 0 0,0 0 0 16,2-18 1-16,-2 18-1 0,1-18 0 0,-1 18 1 0,2-17-1 15,16-1 0-15,-18 18 0 0,0-18 0 0,2 18 1 16,-2-18-1-16,1 18 0 0,-1-17 0 0,2 0 0 16,-2-1 1-16,0 18-1 0,1 0 0 0,0-18 1 15,0 18-1-15,-1-18 0 0,1 18 1 0,-1-17-1 16,2 17 1-16,-19-17-1 0,17 17 1 0,-1-19-1 16,2 2 1-16,0 0 0 15,0-1-1-15,-18 0 1 0,17 18 0 0,-17-18-1 16,17 0 0-16,-17 1 1 0,19 0-1 0,-19-2 1 0,18 2-1 15,-18 0 1-15,0-1-1 0,17 0 1 16,-17 0-1-16,0 18 1 0,0-17-1 0,17 0 1 0,-17-19-1 16,0 18 1-16,18 18-1 0,-36-17 1 0,18 0-1 0,0-2 1 15,0 2-1-15,0 0 0 0,0 17 1 0,0-18 0 16,-17 18-1-16,17-19 1 0,0 2-1 0,-17-1 1 0,17 1-1 16,-18 0 1-16,18 17 0 0,-19-19 0 0,19 2 0 15,-17 0 1-15,0-1-1 0,17 18 0 0,-18-18-1 16,0 18 2-16,0-18-1 0,2 1 1 15,-1 17 0-15,-2-17 0 0,2 17-1 0,-1-18 0 0,-17 18 1 16,17-18-1-16,-17 18 1 0,18-18 0 0,-2 18 1 16,2 0-1-16,-1 0 0 0,1-17-1 0,-2 17 1 0,-15 0-1 15,16 0 2-15,1 0-1 0,-2 0 0 16,2 0 0-16,-18 0 0 0,16 0-1 0,2 0 1 16,0-18 0-16,-1 18 1 0,0 0 0 0,0 18 1 15,1-18-1-15,-18 0-1 0,16 0 0 0,2 0 0 16,1 0 0-16,-2 0 2 0,0 0 0 0,0 0 0 15,1 0 0-15,0 0-2 16,-1 0 0-16,-1 0 0 0,2 0 1 0,0-18 0 0,-1 18 0 0,0 0 0 0,0 0 0 16,18 0-1-16,-17 0 0 0,0 0 0 15,17 0-1-15,-19 0 1 0,2 0 0 0,17 0 0 0,-35 0 0 16,17 0-1-16,18 18 0 0,-18-18 0 0,0 0 1 0,1 0-1 16,0 0 0-16,-2 0 0 0,2 0 0 15,-1 17 0-15,1-17 0 0,-2 0 0 0,-15 0 0 0,16 18-1 16,1-18 1-16,-2 0-1 0,2 0 1 0,-1 18-1 15,2-18 1-15,-4 0-1 0,4 0 1 16,-1 0-1-16,-1 18 0 0,0-18 1 0,0 0-1 0,1 0 1 16,-1 17-1-16,1-17 1 0,-2 0-1 15,2 0 0-15,0 0 1 0,-1 17-1 16,0-17 0-16,0 18 0 0,1-18 0 0,0 0 1 0,-1 18-1 0,-1-18 0 16,2 0 1-16,0 18-1 15,-1-18 1-15,0 0-1 0,18 17 0 0,-18-17 1 0,1 17-1 0,0-17 1 16,-2 19-1-16,19-19 1 15,-17 17-1-15,-1-17 1 0,1 17-1 0,-1 1 1 16,18-1 0-16,-18-17 0 16,0 19 0-16,18-19 0 0,-17 18 1 0,17-18 0 0,0 0-1 15,-17 17 1-15,17-17-1 0,0 0 0 16,-19 17 0-16,19-17 1 0,0 19 0 0,0-19 0 0,-16 0 1 16,16 17-1-1,0-17 0-15,0 17 0 0,0-17-1 0,-18 0 1 0,18 18 0 0,0-18 1 0,0 0 0 16,0 18 0-16,0-18-1 15,0 0-1-15,0 18 1 0,0-18 0 0,0 17 0 0,0-17 1 0,0 17-1 0,0-17 1 32,0 18-2-32,0-18 1 0,0 18 0 0,0 0-1 0,18-18 1 0,-18 17 0 0,0-17 0 0,0 17 1 15,16 2-2-15,-16-2 0 0,0-17 1 16,19 35-1-16,-2-17 0 0,0 0 1 0,1 0-1 0,0-1 0 16,0 0 0-16,-1 2 0 0,1-2 0 0,-1 0 0 15,2 1 0-15,-19-18 0 0,17 18 0 0,0 0 0 16,1-1-1-16,0 0 1 0,0 1-1 0,-1-18 1 0,0 18-1 15,2 0 1-15,-1-1-1 0,-1-17 1 16,18 18-1-16,-17 0 0 0,0 0 1 0,-1-18-1 0,0 16 0 16,2-16 1-16,16 18-1 0,-18-18 0 15,19 18 1-15,-18-18-1 0,-1 18 0 0,19-18 0 16,-20 0 0-16,2 0 1 0,18 18-1 0,-19-18 0 0,18 0 0 16,-18 0 0-16,2 0 0 0,16 0 0 0,-18 0 0 0,2 0 0 15,15 0 0-15,-16-18 1 0,18 18-1 0,-19 0 0 0,1-18 0 16,18 18 0-16,-2-18 0 0,-16 0 0 0,18 18 0 15,-2-16 0-15,3-2 0 0,-20 0 0 16,18 0 0-16,1 18 0 0,-3-17 0 0,-14-1 0 16,-2 0 0-16,18 0 0 0,-17 1 0 15,18 0 0-15,-19-1 0 0,19 0 0 16,-19 18 0-16,18-18 0 0,-16 1 0 0,-2 0 0 0,18 17 0 0,-18-19 0 0,19 2 0 16,-18 0 0-16,18 17 0 0,-19-18 0 0,0 0 0 15,19 0 0-15,-18 18 0 0,17-18 0 0,-18 1 0 16,2 0 0-16,-2-2 0 0,-1 19 0 0,2-17 0 15,0 0 0-15,0 17 0 0,-1-18 0 0,0 0 0 16,2 0 0-16,-1 1 0 16,-1 0 0-1,-17-1 0 1,0 0 0-16,17 18 0 0,-17-18 0 16,0 1 0-16,-17 17 0 15,17-17 0-15,-35-2 0 0,16 2 0 16,2 0 0-16,-18 17 0 0,-1-18 0 15,3-1 0-15,14 2 0 0,-16 17 0 0,-18-18 0 0,18 18 0 16,18 0 1-16,-19 0-1 0,1 0 1 16,-1 0-1-16,1 0 0 0,-1 0 1 0,1 0-1 0,-1 0 1 15,2 0 0-15,-2 0 1 0,-17 18-1 0,17-18 0 16,-15 0 0-16,15 0-1 0,-16 0 2 0,16 17-1 16,-17-17 0-16,18 0 0 0,-1 0 1 15,-16 19-2-15,16-19 2 0,1 0-2 0,-1 18 2 0,1-18-2 16,-1 17 2-16,2-17-2 0,-20 17 1 15,19 2 0-15,-1-2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22:38:40.4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5785 15543 3 0,'0'0'0'0,"0"0"1"47,0 0 0-31,0 0-1 30,17 0 0-46,2 0 0 0,-19 0 4 16,17 0 0-16,-17 0 0 16,0 0 1-16,18 0-3 0,-18 17 1 0,17-17-1 0,-17 0 1 15,19 0-3-15,-2 18 0 0,1-18 0 16,-1 0 0-16,0 0 0 0,2 17 0 16,-2-17 2-16,-17 0 1 0,18 0 0 0,-2 0-1 15,3 17 0-15,-2-17 0 0,-17 0-1 0,17 0 1 16,1 0 2-16,0 0 0 0,0 0-1 15,-1 0 1-15,1 0-2 0,-1 0 0 0,-17 0 0 0,19 0 1 16,15 0 0-16,-16 0 1 0,0 0 0 0,0 0-1 16,-1-17-1-16,0 17 1 0,20 0-1 0,-20 0 0 0,18 0 1 15,-17 0 0-15,0 0 0 0,-1 0 1 0,19 0-2 16,-19 0 0-16,1 0 0 0,-1 0-1 0,1 0 3 0,0 0-1 16,0 0 0-16,15 0 1 0,-13 0-2 15,-4 0 0-15,2 0 0 0,-1 0 0 0,19 0 1 0,-18 0 0 16,-1-17 0-16,0 17 0 15,2 0-1-15,16 0 0 0,-18 0-1 0,2 0 1 0,15 0 2 0,-16-18-1 0,18 18 0 16,-19 18 0-16,1-18-1 0,-1 0 0 16,19 0 0-16,-19 0 0 0,1 0 1 0,18 0 0 15,-19 0 0-15,0 0 0 0,2 17-1 0,-1-17 0 0,-1 0 0 16,18 17 0-16,-17-17 0 0,0 0 1 16,-2 19-1-16,20-19 1 0,-19 17-2 0,1-17 1 0,-1 0 0 15,19 18-1-15,-18-1 2 0,-1-17 0 16,19 19 0-16,-19-19 0 0,18 17-1 0,-16-17 0 0,16 0 0 15,-1 18 0-15,-15-1-1 0,16-17 1 0,-18 0 0 16,2 19-1-16,15-2 1 0,-16-17-1 0,0 0 0 16,17 17 0-16,-17-17 0 0,18 18 1 0,-19-18-1 15,-1 17 0-15,20-17 0 0,-1 19-1 0,-18-19 1 16,20 0 0-16,-3 17 0 0,-16 0-1 0,18-17 1 0,-2 17-1 16,2-17 1-16,-1 0-1 0,1 19 1 0,-1-19-1 0,1 0 1 15,-1 0-1-15,1 0 0 0,-1 0 1 16,-1 0-1-16,2 0 0 0,-2 0 1 0,19 0-1 0,-17 0 0 15,-1 0 0-15,19 0 0 0,-20 0 1 0,20 17-1 16,-20-17 0-16,3 0 0 0,15 0 0 0,-16 0 0 0,17 0 0 16,-18 0 0-16,18 0 0 0,-18 0 0 15,17 0 0-15,-17 0 0 0,36 0 1 0,-35 0-1 0,16 0 0 16,1-17 0-16,1 17 0 0,-2 0 0 16,-16 0 0-16,17 0 0 0,-1 0 0 0,2 0 0 15,-19 0 0-15,17 0 0 0,1 0 0 0,0-19 0 0,0 19 0 16,-17 0 0-16,16 0 1 0,2 0-1 0,-20 0 0 15,20 0 0-15,-1 0 0 0,0 0 0 0,-18 0 0 0,19 0 0 16,-3 0 1-16,2 0-1 0,1 0 0 16,-2 0 0-16,1 19 1 0,0-19-1 0,0-19 0 0,0 19 0 15,0 19 0-15,1-19 1 0,-2 0-1 16,19-19 0-16,-2 19 1 0,-15 0-1 0,17 0 0 0,-19 0 0 16,18 0 1-16,-16 0 0 0,17-17 1 0,-1 17-1 15,1 0 0-15,0 0 0 0,-20 0 0 0,20-17 0 16,0 17 1-1,-1 0 0-15,1 0 1 0,0-17-1 0,0 17 1 0,17 0-1 0,-17 0-1 0,-2 0 1 0,2-19 0 16,0 19 1-16,0 0 0 0,-2 0 0 16,21 0 0-16,-20 0-1 0,0-17 0 0,0 17 0 0,0 0 0 15,1 0 1-15,-17-18 0 0,16 18 0 0,1 0 1 16,0 0-2-16,0-17 0 0,-19 17 0 0,19 0 0 16,-19 0 0-16,19-17 1 0,-19 17 1 0,19 0-1 15,-18-19-2-15,18 19 1 0,-18 0 0 0,-1-17 0 16,2 17 1-16,-1 0 0 0,-2-18 0 0,3 18 1 15,-1-17-2-15,-18 17 0 0,18-19 0 0,1 2 0 0,-2-1 0 16,-16 18 0 0,-1-17 1-16,18-2-1 0,0 2 0 15,-18 0-1-15,1-1 1 0,-1 1-1 0,0-2 1 0,1 2 0 0,-20 17-1 0,20-17 1 16,-19 0-1-16,1-2 0 0,-1 1 1 16,1 18-1-16,0-17 0 0,-18 17 1 0,0-18-1 0,0 18 1 0,0 0-1 15,0 0 0-15,0 0 0 0,0 0 0 0,-18-18 0 0,18 18 1 16,-18 0-1-16,-17-18 0 15,-1 18 0-15,3 0-1 0,-3 0 1 0,1 0 0 0,0 0 0 0,-18 0 0 16,17 0 0-16,-16 0 0 0,16 0-1 0,1 0 1 16,-19 0-1-16,1 0 1 0,18 0 0 0,-18 18-1 15,18-36 1-15,-18 36 0 0,19-36-1 0,-19 18 1 0,17 0 0 16,-17 0-1-16,0 0 1 0,0 0 0 0,1 0 0 31,-2 18 0-31,1-18 0 0,1 0-1 0,-2 0 1 0,1 0 0 0,1 0 1 0,-1 0-1 0,0 0 1 16,1 0 0-16,-2 0-1 0,1 0 1 0,0 0-1 15,-17 0 0-15,17 0 2 0,-1 0 0 0,2 0 0 16,-1 0-1-16,-17 0 0 16,17 0 0-16,0 0 0 0,-17 0 0 0,-1 0 1 0,18 0 0 0,-1-18 0 15,2 18 1-15,-1 0-2 0,-1 0 0 0,-17 0-1 0,20 0 1 16,-2 0 2-16,-18 0-1 0,18-16 0 0,1 16 0 16,-19 0-1-16,35-18 0 0,-16 18 0 0,-19 0 0 15,18 0-1-15,18-17 1 0,-35 17 0 0,17 0 0 16,-18 0-1-16,17-19 0 0,2 19 1 15,-1 0-1-15,-1 0 0 0,2-17 1 0,-1 17-1 0,0 0 0 16,0 0 0-16,-17-18-1 0,17 18 1 16,0 0 0-16,1 0 0 0,-2 0-1 0,1 0 1 0,0 0-1 0,0 0 1 15,0 0-1-15,18 0 1 0,-35-17-1 16,16 17 0-16,1 0 0 0,-17 0 0 0,18 17 0 0,-2-17 0 16,1 0 0-16,1 0 0 0,-1 0 0 0,-18 0 0 0,17 0 0 15,2 0 0-15,-1 18-1 16,-18-18 1-16,19-18 0 0,0 36-1 0,-2-18 1 0,1 0-1 15,1 0 0-15,-2 17 1 0,-17-17-1 0,18 0 0 0,1 0 1 16,-1 0-1-16,-18 19 0 0,17-19 0 0,3 0 0 16,15 0 0-16,-35 17 0 0,19-17 0 0,-1 18 0 15,18-18 0-15,-36 0 1 0,18 0-1 0,0 0 0 16,0 0 0-16,0 0 0 0,1 16 0 0,-2-16 0 16,2 18 0-16,-1-18 1 0,-1 0-6 0,20 0 0 0,-20 0-1 15,-17 18 1-15,19-18 3 0,16 0 0 0,-16 0 0 16,-1 18 0-16,-1-18-1 0,21 0 0 15,-21 0 0-15,1 17 0 32,1 1 2-32,-2-18 0 0,1 19 0 0,1-19-1 0,-2 17 0 0,1-17 0 0,18 0 0 0,-18 17 0 0,-1-17 0 0,21 17 1 0,-21-17 0 15,2 19 0-15,16-2 0 0,-17-17-1 0,1 0 0 16,-2 18 0-16,19-1 2 0,-18 0-1 0,17-17 0 16,1 19 0-16,-18-19 0 0,36 17 1 0,-18-17-1 15,-1 18 0-15,2-1 1 0,-2-17 0 0,19 19-1 0,-19-19 1 16,18 17 0-16,1-17-1 0,-1 18 1 0,1-18 0 15,-2 0 0-15,2 0 0 0,17 0 0 0,-17 0 0 16,-1 0 0-16,18 0 0 0,0 0-1 0,-18 0 1 16,18 0 0-16,0 0 0 0,0 0 1 0,0 0-1 0,0 0 0 15,0 0 0-15,0 0 0 16,0 0 0-16,0 0 0 0,-18 0 0 16,18-18 1-16,0 18 0 0,0 0-1 15,0-17 1-15,-17 17-1 0,0-19 1 0,-1 2 0 16,-1 17-1-16,2-18 1 0,-18 18 0 0,17-17 0 15,0 17 0-15,-16 0 0 0,15 0 0 0,2-19 0 0,-1 19 0 16,1 0 0-16,-1 0 0 0,0 0 0 0,0 0 0 16,1 0 1-16,0 19-1 0,-2-19 2 15,19-19-2-15,-34 38 2 0,17-38-2 0,-2 19 1 0,2 0 0 16,0 0 0-16,-1 0 1 0,-18 0 1 0,19 0 0 16,-18 0 0-16,16 0-1 0,-15 0 0 0,-2 0-1 15,1 0 1-15,17 0 1 0,-18 0-1 0,2 0 0 16,16 19 1-16,-18-19-2 0,2 0 1 15,-3 0-1-15,20 0 1 0,0 0 0 0,-1 17 1 16,0-17 0-16,0 0-1 0,18 0 0 0,-16 0 0 0,16 0 0 16,0 0 0-16,0 0 1 0,0 0 1 0,0 0-1 15,0 0 1-15,0 18-2 0,0-18 1 0</inkml:trace>
  <inkml:trace contextRef="#ctx0" brushRef="#br0" timeOffset="17433.758">6438 4834 317 0,'0'0'0'0,"0"17"0"16,-18 1 8-16,18 0 0 16,0 18 0-16,0-2 0 0,0 19-5 0,0 1 1 0,0-2 0 0,0 18-1 15,0 1 4-15,0 17-1 0,-18 19 0 0,1-2 1 32,0 1-4-32,-1 0 0 0,-1 17 0 0,2 1 0 0,0-19 2 0,-1-17 1 0,18-17-1 15,-18 0 0-15,0-18-2 0,18-18-1 0,0 1 1 0,-17-19 0 16,17-17-1-16,0 0 1 0,0-17-1 0,-17-19 0 15,17 1 0-15,0-18 0 0,0-18-1 0,0 0 1 16,0-17-1-16,0 18 0 0,0-1 1 16,0-35-1-16,0 18 0 0,0 1 0 0,0-2 0 0,0 1 0 15,17-1-1-15,-17 1 1 0,0-18 0 0,0 19 0 16,17-1 0-16,1-2-1 0,-18 3 1 16,36 15 0-16,-19 2-1 0,0 18 1 15,20-1-1-15,-20-18 1 0,18 36-1 0,1 0 1 0,-19-1-1 0,19 0 1 16,-1 36 0-16,-18-17 0 0,19 17 0 0,-18 17 0 15,15 2-1-15,-13-2 1 0,14 35 0 0,-17-16 0 0,19 18 0 16,-18-2 0-16,16 19 0 0,2-18 0 0,-1 0 0 0,-16-18 0 16,15 19-1-16,2-20 1 0,-18 2 1 15,-1-19 0-15,1 18 0 0,-1-16 0 0,2-2-1 0,-19 0 0 16,0-17 1-16,0 18-1 16,0 0 1-16,0-18 1 0,0 0-1 0,0 0 0 0,0 18 0 15,-19-1 0-15,19-17-1 0,-17 0 1 0,-18 17 1 0,17 0 0 0,-18-17 0 16,19 19 0-16,-19-2-1 15,19 1 0-15,-18 0 0 0,16-18 0 0,2 18 0 0,0 0 1 0,-1-1-1 16,1 0 1-16,17 0-2 0,0 19 1 16,-19-18 0-16,19 18-1 0,19-2 2 0,-19-16 1 0,17 35-1 15,-17-19 0-15,18 3-1 0,16-20 0 0,-15 19 0 16,16-18 0-16,1 16 0 0,-2-15 0 0,2 15 0 0,-1-16 1 16,19-1-2-16,-37 2 0 0,0-2 1 0,19 0-1 15,-18 1 1-15,-1-18-1 0,-17 18 0 0,17 0 1 16,-17-18-1-16,0 0 0 0,0 17 0 15,-17 1 0-15,17-18 0 0,-17 17-1 0,-1 2 1 0,0-2 0 16,-17 18 0-16,-1-17 0 0,1 0-1 0,0-1 1 16,-1 19-1-16,2-19 0 0,-2 0 0 0,1 1 0 15,-1 18 0-15,1-19 0 0,-1 0 0 0,1 1 0 16,-1-18 0-16,3 18 0 0,-3 0 0 0,1-18 0 16,17 17 0-16,-18-17 0 0,19 0 0 0,-18 0 0 0,17-17 0 15,0 17 0-15,1-18 0 0,0 0 0 16,17 0 0-16,0 1 0 0</inkml:trace>
  <inkml:trace contextRef="#ctx0" brushRef="#br0" timeOffset="17932.686">7637 5203 442 0,'0'0'0'0,"0"0"12"16,0 36-1-16,0-36 0 16,0 18 0-16,0 0-7 0,-17 0 1 0,17 0-2 0,-18 16 2 15,1 2 4-15,-2-1 2 0,2 18-2 0,-1-18 1 16,1 18-6-16,17-19 0 0,-19 3 0 16,2 16 0-16,17-18 1 0,-17 18 1 0,17-1-1 15,0-16 0-15,0 17-3 0,0-18 1 0,17 0 0 16,-17 18 0-16,17-17-2 0,2-18 0 0,-2-1-1 0,1 0 1 15,-1 2 0-15,19-19 0 0,-18-19-1 0,16 19 1 16,2-17-1-16,-18-18 0 0,-1-1 0 0,19 2 1 16,-19-2-1-16,1 1 0 0,0-1 0 15,0-16 0-15,-1-2 0 0,-17 1 0 0,18 19 1 0,-18-20-1 16,0 0 0-16,0 20 0 0,-18-1 1 0,18-18-1 16,0 17 0-16,-17 1 0 0,17-1 0 0,-18 2 0 15,18-1 0-15,-18 17 1 0,0-18-1 0,18 0 0 0,-17 19 0 16,17 17 0-16,0-17 0 0,-17 17 1 15,-2 0-1 1,19 17 0-16,0 0 0 0,0 2 0 0,0 34 1 0,19 0-1 0,-19 0 0 16,0-1 0-16,0 1 0 0,17 1 0 0,-17-3 1 15,17 3-1-15,-17-18 0 16,18 16 0-16,-18 1 0 0,18-18 0 0,0 1 1 16,-1 17-1-16,18-35 0 0,-16 17 0 0,-2 1 0 15,-1-19 0-15,20 18 1 0,-1-17-1 0,-18 0 0 0,2-1 1 0,16-17 0 16,0 17-1-16</inkml:trace>
  <inkml:trace contextRef="#ctx0" brushRef="#br0" timeOffset="18165.016">8396 6157 304 0,'0'0'0'0,"0"0"6"16,0 0 1 0,0 0-1-16,0 0 0 0,0 0-3 0,0 0 0 0,0 0 0 0,0 0 0 15,0 0 7-15,0 0 0 0,0 0 0 0,0 0 0 16,17-53-6-16,-17 0 0 0,0 1 0 0,0-2 0 15,19 1 2-15,-19 18 0 0,0-18 0 16,17-18 1-16,-17 19-4 0,18-1 0 0,-1-1 0 16,0 2 0-16,19 16 1 0,-18 2 0 0,17-2 0 0,-1 1 0 15,2 16-1-15,-1-15-1 0,0 17 0 0,1-1 1 16,17 0 1-16,-18 18 1 0,1-18-1 0,16 18 1 16,-16 0-3-16,-1 18 1 0,1 0-1 15,16-18 1-15,-34 18-2 0,18-1-1 0</inkml:trace>
  <inkml:trace contextRef="#ctx0" brushRef="#br0" timeOffset="19345.587">21959 4710 248 0,'0'0'0'0,"0"35"0"0,0 1 0 0,0 17 4 0,0-18 1 0,0 19 0 0,0-3 0 0,-17 20-2 15,17 0-1-15,-18 35 1 0,18 0 0 16,-16-18 0 0,-4 18 0-16,4 17 0 0,-1-16 0 0,17-2-1 0,-18-17 0 0,0 0 0 0,18-34 0 15,-18 16 2-15,18-35 0 0,-17 1 0 0,17-2 0 0,0-16-1 0,0-18-1 0,0 0 0 16,0-18 1-16,0 1 0 0,0 0 1 0,0-2 0 31,0-33 1-31,0-18-3 0,0 16 0 0,0 1 1 0,0 1-1 16,0-2 1-16,0 1 0 0,0-16 0 0,0 16 1 0,0-18-2 0,0 0 0 15,0 18 0-15,17-18 0 0,1 0-2 0,0 20 2 16,0-21-1-16,-1 2 0 0,-1-1 0 0,20 37-1 0,-18-20 1 16,18 18 0-16,-1 1 1 0,-1 1-1 0,20-2 0 15,-1 1 1-15,0 16-1 0,0 2 0 0,0-17 0 0,0 15 0 16,-1 2 1-16,2 17-1 0,-1 0 1 15,-2 0 0-15,3 0-1 0,-1 17 0 0,-1 2 1 16,2-2-1-16,-1 17 2 0,-1-15 0 0,2 16 0 16,-1 1 0-16,-18-2-1 0,18-16 0 0,-18 18 0 15,1-19 0-15,-20 1 2 0,2-1 0 0,0 2 1 0,0-2-1 16,-18 0-1-16,0 1-1 0,-18-18 1 0,0 18-1 16,-16 0 4-16,-2 16 0 0,-16-17 0 0,-2 2-1 15,1-2-2-15,-18 1 0 0,2 0 0 0,-2 0 0 16,0 17 4-16,18-18 0 0,-18 0 0 0,1-17 0 0,18 36-4 15,-1-18 0-15,-1-1 1 0,20 2-1 16,-20 15 0-16,19-34 0 0</inkml:trace>
  <inkml:trace contextRef="#ctx0" brushRef="#br0" timeOffset="19777.3">23107 5239 232 0,'0'0'0'0,"-18"36"6"31,18-36 1-31,0 18 0 0,-17-18-1 0,-1 18-2 0,18-1-1 0,-18 0 0 16,0 19 0-16,-16-19 6 0,15 1 0 0,19-1 0 0,-35 19 0 15,18-19-5-15,-2 19 0 0,2-1-1 16,0-1 1-16,-1 3 0 0,1-2-1 0,17 1 1 0,-19 17-1 16,2-19-1-16,17 1 0 0,0 1 0 0,-18-1 1 15,36 1-3-15,-18-1 0 0,0 1 0 0,17-19 1 16,2 0-1-16,-2 1 1 0,1-18-1 0,16 0 0 16,-15 0 0-16,16-18 0 0,1 18 0 0,-2-17 1 15,-16-19-1-15,18 19 0 0,-1-18 0 0,1-1 0 16,-3 1 1-16,-15 18-1 0,18-37 1 0,-19 20 0 15,19-2-1-15,-18 1 1 0,-1-1-1 0,0-18 1 16,-17 20 0-16,18 17-1 0,-18-19 1 0,0 18 0 16,0 1-1-16,0-19 1 0,0 19-1 0,-18 17 1 0,1-18-1 0,17 18 1 15,-17 0 0-15,-1 0 0 16,-1 0-1-16,2 0 1 0,0 18-1 0,-19-1 1 0,18 19 0 16,-15-19 1-16,33 19-1 0</inkml:trace>
  <inkml:trace contextRef="#ctx0" brushRef="#br0" timeOffset="19990.072">23707 5540 376 0,'0'0'0'0,"17"17"9"0,-17-17 1 0,17 0-1 0,-17 17 0 16,19 0-5-16,-2 20 0 0,-17-20-1 15,18 37 1-15,-18-1 9 0,0-19 0 0,0 20 0 0,-18-2 0 16,18-16-9-16,0-1 0 0,0-18 0 0,-17 19 1 16,17-19-1-16,0 1 0 0,0 0 0 0</inkml:trace>
  <inkml:trace contextRef="#ctx0" brushRef="#br0" timeOffset="20137.204">23582 4764 357 0,'0'0'0'0,"19"17"2"15,-19-17 0-15,0 0-1 0,17 34 1 16,1 20-1-16,-1 0 0 0,2-20 0 0</inkml:trace>
  <inkml:trace contextRef="#ctx0" brushRef="#br0" timeOffset="20457.56">24253 5681 194 0,'0'0'0'0,"0"0"3"16,0 0 0-16,0 0 0 15,0 0 1-15,0 0-2 0,0 0 0 0,0 0 0 16,0 0 0-16,0 0 3 0,17-36 0 0,-17 19 1 0,19-37-1 15,-19 20-2-15,0-2 0 0,17 1-1 0,-17 18 1 16,0-19 1-16,0 18 1 0,18 1-1 0,-18-19 0 16,17 19-2-16,1-18 1 0,-18 17-1 0,18 0 1 15,0 18 2-15,-1-18 1 0,-1 36-1 16,-16-18 0-16,20 18-2 0,-4 0 0 0,-16 0 0 16,18 16-1-16,-1 19 6 0,2 1 0 0,-2-2 0 0,1 18 0 15,-18 1-5-15,17 0 1 0,-17 17-1 0,36-18 1 16,-19 19-4-16,1-19 0 0,-1 1 1 0,19-18-1 15,17-1 1-15,-18-16-1 0,19-19 0 0</inkml:trace>
  <inkml:trace contextRef="#ctx0" brushRef="#br0" timeOffset="24472.883">3721 14167 53 0,'0'0'0'0,"-35"0"0"16,35-19 0-16,-17 19 1 0,-2 0-1 15,19-17 0-15,-17 17 1 0,-1 0-1 0,18 0 1 0,-17-18 3 16,-1 18 1-16,0 0 0 0,18 0 0 0,-18 0-3 15,1 0 1-15,0 0 0 0,-2 0 0 0,3 0 11 0,-2 0 1 16,1 0-1-16,-19 0 0 0,19 18-9 0,-1-18-1 0,1 17 1 16,-2 2-1-16,2-19 5 0,-1 34 1 15,1-16-1-15,-19 0 1 0,19 0-7 0,-1-1 1 16,0 1 0-16,0 0 0 0,1-1 1 16,-1 1-1-16,-18-1 1 0,19 1 0 15,-18 18-3-15,17-19 1 0,0 0-1 0,1 2 1 0,-18-2 0 16,16 0-1-16,2 20 0 0,0-20 0 0,-1 0 0 0,18 0-1 15,-18 1 1-15,18 0-1 0,-18 17 1 0,18-17-1 0,0 0 1 16,-16 17-1-16,16-18 0 0,0 1 0 16,16 18 0-16,-16-2 0 0,0-15 2 0,18 16-1 0,-18-18 1 15,18 19-1-15,-18-19-1 0,18 0 1 0,-1 19 0 16,19-18 0-16,-18-1 0 0,-1 1 1 16,18 0 0-16,-17-18 0 0,17 18-1 0,-18-18 0 0,19 17 0 0,-18-17 0 15,17 0 1-15,-17 17 1 0,17-17-1 0,1 0 1 16,-19 0-2-16,18-17 0 0,1 17 0 0,-1-17 1 15,18 17 0-15,-19-18 0 0,2 18 0 16,-1-18 1-16,18 0-2 0,-18 1 0 0,1-1 0 0,-1-18 0 16,1 19 0-16,17 17 1 0,-18-17-1 15,0-19 1-15,1 19-2 0,-2-1 1 0,2 18 0 0,-1-36-1 16,1 19 1-16,-1 0 0 0,1-1 0 0,-20-18 0 16,19 19-1-16,-16 0 1 0,-2-1-1 0,18-18 1 15,-18 19-1-15,-17-1 0 0,19 0 0 0,-2 0 0 0,1 1 0 16,-18 0 0-16,17 0 0 0,-17-2 0 15,0 1 0-15,19 1-1 0,-19 0 1 0,0-19 0 0,0 19 0 0,-19-1-1 16,19 0 1-16,0 0 0 0,-17-17 0 16,17 18-1-16,-18-1 1 0,1 0 0 0,-2 1 0 0,2-19-1 15,0 18 1-15,-1 1 0 0,-18 0 0 0,19 17 0 16,-1-19-1-16,-18 2 2 0,3-1-2 0,-3 18 1 16,1-17 0-16,0 17 0 15,16-17 0-15,-15 17 0 0,-2 0 1 0,-16-19 0 0,15 19-2 0,3 0 1 16,-20 0 1-16,1 19-1 0,1-19 0 0,-2 0 1 15,1 17 0-15,2 0-1 0,-20-17 1 16,18 18-1-16,-1-1 0 0,2 19 0 0,-1-19 1 0,-1 1 0 0</inkml:trace>
  <inkml:trace contextRef="#ctx0" brushRef="#br0" timeOffset="52804.905">9630 14026 3 0,'0'0'0'0,"-17"-36"0"15</inkml:trace>
  <inkml:trace contextRef="#ctx0" brushRef="#br0" timeOffset="87667.785">25083 5311 97 0,'0'0'0'0,"33"-18"3"32,-14 0 1-32,-19 18 0 0,17 0-1 0,-17-18-1 0,0 18 1 0,0 0-1 0,18-18 0 15,-18 18 16-15,0 0 0 0,0 0-1 0,0 0 1 16,17 0-13-16,-17 0-1 0,0 0 1 16,0 0-1-16,0 0 9 0,0 0 0 0,0 0 0 0,0 18 0 15,0 0-9-15,0 0 0 0,0 0 1 0,0 33-1 16,-17 20 5-16,17-18 1 0,-18 1-1 0,1-3 0 15,-2 3-5-15,2 17 0 0,1 17 0 0,-2-18 0 16,0 1 0-16,0-17 1 0,18 16-1 0,-17-18 1 16,0 1-3-16,17 1 1 0,-18-20-1 0,18 2 1 0,0-1-1 15,18 1 0-15,-18-18-1 0,17-1 1 16,-17 0 0-16,17 1-1 0,1-18 1 0,0 0-1 16,0 0 0-16,-2-18 1 0,1 18-1 0,2-34 0 0,16 16 0 15,-18 0 0-15,1-17 0 0</inkml:trace>
  <inkml:trace contextRef="#ctx0" brushRef="#br0" timeOffset="87861.18">24553 5628 310 0,'0'0'0'0,"17"0"0"15,36 0 0-15,-18 0 7 0,18-18-1 16,1 18 0-16,-2 0 1 0,1 0-4 0,18-19 0 16,0 19 0-16,16-17 1 0,-16 0 3 0,0 0 0 0,-1-1 1 0</inkml:trace>
  <inkml:trace contextRef="#ctx0" brushRef="#br0" timeOffset="98338.631">21413 7585 3 0,'0'0'0'0,"-18"0"0"31,1 0 0 0,17 0 0 63,-18 19 0-47,18-2 0-32</inkml:trace>
  <inkml:trace contextRef="#ctx0" brushRef="#br0" timeOffset="98977.772">21378 7621 3 0,'0'0'0'0,"17"-17"0"31,-17-2 0-15,0 2 0-16,-17 17 0 15,17 17 0 1,-18 2 0-16,0 16 0 16,0 0 0-16</inkml:trace>
  <inkml:trace contextRef="#ctx0" brushRef="#br0" timeOffset="100931.322">21449 12525 3 0,'0'0'0'0,"17"-35"0"15,-17 18 0-15,17 17 0 0,-17-19 0 0,18 19 0 16,-18-17 0-16,0 17 6 0,0-17 0 0,0 17 1 0,0 0-1 16,0 0-3-16,0-18 0 0,0 18 0 0,-18 0 0 15,18 0 8-15,-17 18 1 0,17-18-1 16,-17 17 1-16,-2 0-8 0,-16 2 0 0,18-2 0 0,17 1 0 16,-18-1 10-16,0 2-1 0,18-2 1 15,0 1-1-15,-18-2-9 0,18 4 1 0,0-3-1 0</inkml:trace>
  <inkml:trace contextRef="#ctx0" brushRef="#br0" timeOffset="127485.12">28628 14572 6 0,'0'0'0'0,"34"0"0"0,2 0 0 16,-1 0 0-16,1 0 0 0,-18 0 0 0,16 0 0 0,2 0 0 0,-2-17 0 0,19 17 0 0,1 0 0 0,-2-17 0 15,-16 17 0-15,17-19 0 0,-1 1 0 16,-15 1 0-16,15 17 0 0,1-17 0 0,0-2 0 15,0 2 0-15,-17 0 1 0,17-1-1 0,-2 0 0 16,3-17 0-16,-1 17 0 0,-18-17 0 0,18 0 0 0,-18-1 0 16,1-16 0-16,16 16 0 93,-16-16 1-93,-1-1-1 0,1-1 0 0,-2 0 0 0,20-15 0 16,-19 16 0-16,1-18 0 0,-3 1 0 0,3-1 0 0,-1 0 0 0,1 1 0 0,-1-1 0 0,1-35 0 0,-19 18 0 0,18 1 0 0,-16-1 0 0,16-19 0 0,-18 19 0 0,19-17 0 0,-19 17 0 0,1-19 0 0,-18 1 0 0,17 19 0 0,2-2 0 0,-19-17 1 0,17 18-1 0,-17 0 0 0,17-19 0 16,-17 19 0-16,0 0 0 0,0 0 0 0,0 0 0 0,0 0 0 0,-17 0 0 15,17 17 0 1,0 0 0-16,-17-17 1 0,17 18-1 0,0-1 0 0,-19 1 0 0,2-1 0 0,-1 17 0 0,1 2 1 16,-2-18-1-16,2 17 0 0,-18-1 1 0,18 2 0 0,-19 16 0 15,18-17 1-15,-18 18-1 0,2 0-1 0,-2-1 1 16,-17 2 0-16,17-2 3 0,3 1 0 0,-21 17 0 15,2-18 0-15,16 19-1 0,-17 0-1 0,1-2 0 0,16 2 1 16,-35 0 4-16,19 17 0 16,16-18 1-16,-18 0-1 0,2 0-4 0,-1 18 1 0,19-17-1 15,-19 0 0-15,-1-1 7 0,2 18-1 0,-1 0 0 0,-1-18 1 16,20 0-6-16,-20 18-1 0,19 0 1 0,-18 0 0 16,17-17 7-16,1 17 0 0,-18 0 0 0,18-17 0 15,-1 17-8-15,2 0 1 0,-2 0 0 0,-16-19 1 0,16 19 1 16,1 0 0-16,-1 0 1 0,2 0-1 15,16 0-3-15,-18 0 0 0,1 0 0 0,-1 0 1 16,2 19 2-16,16-19 0 0,0 0 1 16,-17 17-1-16,0 0-3 0,16-17 0 0,2 18 0 0,-18 0 1 0,17 0 1 15,0 16 1-15,2 2 0 0,-1-1-1 16,-19 1-2-16,18-2 0 0,-17 2 0 0,17 17 0 16,0 0 1-16,1-18 0 0,0 18 1 0,-2 0-1 0,2 0-1 15,-18-17 0-15,16 16-1 0,2 1 1 0,0 0 0 0,-1 0 0 16,1 18 0-16,-2-19 0 0,2 2-1 15,-1 16 0-15,1-18 0 0,-2 19 1 0,2-1-1 0,17 1 0 16,-17 0 1-16,-1 17-1 0,18-18 0 16,0 2-1-16,-18 15 1 0,18-16 0 0,0 17-1 0,0-18 0 0,0 19 1 15,0 0-1-15,0-1 0 16,18-17 0-16,-18 16 0 0,18 2 0 16,-18-1 0-16,17-18 0 0,0 1 0 0,2 17 0 0,-2-17 0 0,1-1-1 0,-1 1 1 15,19 0 0-15,-18-19-1 0,-1 19 1 0,0-1 0 16,19 1 0-16,-18-17 0 0,-1 16-1 0,2-18 1 0,15 1-1 15,-16 1 0-15,18-3 1 0,-19 3 0 16,18 17-1-16,1-18 0 0,-20-1 1 16,20-16-1-16,-18 17 1 0,16-1-1 0,-15 2 1 0,-1-19 0 15,16 18-1-15,-16 0 1 0,18-18-1 0,-19 1 1 0,19-2 0 16,-19 20-1-16,1-19 0 0,17 0 1 16,-17-17 0-16,0 17-1 0,-1 1 0 0,0-19 1 0,2 19-1 15,16-19 1-15,-18 0-1 0,2 1 0 0,-2-18 1 16,18 19-1-16,-18-19 1 0,19 17-1 0,-18-17 0 15,17 0 1-15,-18 0-1 0,18 0 0 0,1 0 0 16,-1-17 1-16,-18 17-1 16,19-19 0-16,-1 1 1 0,1 1-1 0,-19 0 0 0,19-19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22:41:36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30057 11891 3 0,'0'0'0'16,"-36"0"0"-16,19 0 0 0,-1 0 0 15,0 0 0-15,0 17 0 0,1-34 0 0,0 17 0 0,-2 0 0 16,2 0 0-16,-1 17 0 0,1-17 0 16,-1 0 0-16,0 0 0 0,0 0 0 15,1 0 1-15,17 0 0 16,-17 0-1-16,17 0 1 16,0 0 3-16,0 0 0 0,0 0 0 0,0 0 0 15,0 0-2-15,0 0 1 0,0 0-1 0,17 0 1 16,0 0 0-16,1 0 0 0,0 0 1 0,17 0-1 15,0 0-1-15,-16 0 0 0,15 0 0 0,2 0 0 16,-18 0-1-16,16 0 1 0,3 0 0 0,-3 0 0 16,2 0-1-16,-2 0 0 0,2 0 0 0,-1 0 0 0,0 0 0 15,1 0 1-15,-19 0-1 0,19 0 1 16,-1-17-1-16,1 17 0 0,-1 0 0 0,-1 0 0 16,2 0 0-16,-1 0 1 0,1 0-1 0,-19-18 0 15,19 18 0-15,-1 0 0 0,-17 0 0 0,18 0 0 0,-19-18 1 0,17 18 1 16,-16 0-1-16,0-18 1 15,-1 18-2-15,-17 0 1 0,17 0 0 0,2-18-1 0,-19 18 2 0,0 0-1 16,0 0 0-16,0 0 1 0,0 0-2 0,0 0 1 16,0 0 0-16,0 0-1 0,-19 0 1 0,19 0 0 15,-17 0 0-15,-36 0 1 0,2 0-2 0,-3 0 0 16,1 0 1-16,1 18-1 0,-2-18 2 0,1 0 1 16,1 18-1-16,-2 0 0 0,1-18-1 0,0 18 0 0,0-18 0 15,0 17 0-15,1-17 0 0,17 19 1 16,-19-2 0-16,2-17 0 0,-1 17-2 0,17-17 1 15,1 17 0-15,0 2 0 0,-1-2 0 16,2-17 0-16,15 0 0 0,2 18 1 16,-1-18-2-16,18 0 0 0,-17 0 1 0,17 0-1 0,0 0 1 0,0 0-1 0,0 0 0 15</inkml:trace>
  <inkml:trace contextRef="#ctx0" brushRef="#br0" timeOffset="2981.491">22171 15773 3 0,'0'0'0'0,"36"0"0"0,-18 0 0 15,-1-19 0-15,1 19 0 0,-1 0 0 16,2 0 0-16,-2 0 0 0,0 0 0 0,1 0 0 0,0 0 0 0,0 0 0 16,-1-17 0-16,0 17 1 0,2 0 0 15,-1 0-1-15,-1 0 1 0,0 0-1 16,-17 0 1-16,18 0-1 0,0 0 0 0,0 0 1 16,-2 0-1-16,1 0 0 0,2 0 1 15,-2 0-1-15,1 0 1 0,17 0-1 0,-17 0 0 16,0 0 0-16,16 0 1 0,-15 0-1 0,-2 0 0 15,1 17 1-15,18-17-1 0,-19 0 0 0,1 0 0 16,-1 0 1-16,19 0-1 0,-1 0 0 0,-18 0 0 16,19 0 1-16,-1 0-1 0,-17-17 0 0,17 17 0 0,0 0 0 15,1 0 0-15,-2 0 1 0,2-18-1 0,17 18 0 16,-18 0 0-16,0 0 0 0,18-17 0 16,0 17 1-16,-18 0-1 0,19-19 0 0,-20 19 0 0,20 0 1 15,-1-17-1-15,-18 17 0 0,18 0 0 16,0-18 0-16,-19 18 1 0,2 0 0 0,17-17 1 0,0-2-1 15,0 19 0-15,-18-17-1 0,1 17 1 0,16 0 0 16,-16-17 0-16,16 17 1 0,-16 0 0 0,17 0-1 16,-17 0 0-16,17 0 0 0,-19 0 1 0,19 0-1 15,-1 0 1-15,-16 17 0 0,18-17 0 0,-20 0 0 16,20 17 0-16,-19-17-1 0,1 19 0 0,16-19 1 0,-16 0 0 0,-2 17 1 16,20-17 0-16,-19 0 0 0,17 18-2 15,-16-18 1-15,16 0 0 0,2 17 0 16,-20-17 0-16,20 0 1 0,-18 19-1 0,-1-19 1 0,18 0-2 0,-18 17 1 15,18-17 0-15,-18 0-1 0,18 0 2 16,-18 0 1-16,1 0-1 0</inkml:trace>
  <inkml:trace contextRef="#ctx0" brushRef="#br0" timeOffset="4452.532">28010 15365 12 0,'0'0'0'0,"-36"-16"0"0,2 16 0 16,-20 0 0-16,19 0 0 0,-18-18 0 16,18 18 0-16,-1 0-1 0,1 0 1 0,-1-17 0 0,3 17 0 15,15 0 0-15,-18 0 1 0,2-19-1 0,-3 19 0 16,3 0 0-16,-2 0 0 0,-16 0 0 0,16-17 0 15,1 17 1-15,-1 0-1 0,-16 0 1 0,16 0-1 16,1 0 0-16,-1 0 1 0,-16-18-1 0,-2 18 0 16,2 0 0-16,-1 0 0 15,0 0 0-15,0 0 0 0,0 0 0 0,1 0 0 32,15 0 0-17,-15 0 0-15,-1 0 0 0,17 0 0 0,-16 0 0 0,16 18 0 0,-16-18 0 0,17 0 0 0,-19 0 0 0,20 0 0 0,-20 0 0 0,19 0 0 0,-18 17 0 0,0-17 0 16,18 19 0-16,-19-19 0 0,20 0 0 15,-20 17 0-15,2-17 0 0,-1 0 0 0,17 18 0 16,-34-18 0-16,18 16 0 0,-2-16 0 0,1 0 0 63,1 18 0-63,-19-18 0 15,18 18 0-15,-1-18 0 0,2 0 0 0,-1 18 0 0,-1-18 0 0,3 0 0 0,-2 17 0 0,-1-17 0 0,20 0 1 16,-2 0-1-16,-16 18 0 0,16-18 0 0,1 0 0 0,-1 0 0 0,-16 19 1 0,16-19-1 0,1 0 0 0,-1 0 0 0,-16 0 0 0,16 17 0 0,-18-34 0 0,21 17 0 0,-21 0 1 0,2 0-1 0,-1 0 0 0,17 0 1 15,-16 0-1-15,-19 0 0 0,17 0 0 0,1 17 0 16,-17-17 1 0,17 0-1-16,1-17 1 0,17 17-1 0,-18 17 1 0,-1-17-1 0,2 0 1 0,16 0-1 15,1 0 0-15,-1 17 3 0,19-17-1 0,-18 0 1 16,-1 0 0-16,19 0-2 0,-19 0 1 0,1 0 0 16,0 17-1-16,16-17 2 0,-15 0 0 0,16 0 0 0,-18 19 0 15,20-19-1-15,-1 0 0 0,-19 0 0 16,18 0 0-16,1 0 2 0,-1 17 0 0,0-17 0 15,18 0 0-15,-18 18-2 0,18-18 1 0,-17 0-1 0,17 0 1 16,0 0 2-16,0 0 1 0,0 0-1 0,-17 17 1 16,17-17-3-16,0 0-1 0,0 0 1 0,0 0 0 15,0 17 1-15,17-17 0 0,-17 0 0 0,0 19-1 16,17-19 0-16,1 0-1 0,0 0 0 0,0 17 0 16,34-17 2-16,-16 0 0 0,-2 18-1 0,19-18 1 15,-17 17-2-15,-1-17 0 0,0 0 1 0,18 0-1 0,0 0 3 0,-18 0 0 16,19 0 0-16,-1 0 0 15,-18 0-2-15,18 0 0 0,-1 0 0 0,18 0-1 0,-17 0 3 0,1 0 1 16,-2-17-1-16,19 17 0 0,-18 0-3 0,1-18 1 16,16 18 0-16,-18 0 0 0,2-17-1 15,-1 17 1-15,18-19-1 0,-1 19 1 16,-18 0-1-16,19-17-1 0,-18 17 1 0,0 0 0 0,0-17 0 0,0 17 0 0,18 0 0 16,0 0 0-16,-19-18-1 0,0 18 1 15,1 0-1-15,0 0 1 0,0 0-1 0,0 0 1 0,1 0 0 16,-2 0-1-16,19 0 1 0,-18 0-1 0,0 0 0 15,0 18 0-15,0-18 0 0,-1 0 1 0,-17 0-1 16,19 0 0-16,-2 0 0 0,1 0 0 0,0 0 0 16,0 0 0-16,0 17 0 0,0-17 0 0,1 0 0 15,-2 0 0-15,-16 0 0 0,15 0 0 0,2 0 0 16,-17 0-1-16,17 0 1 0,0 0 0 0,-18 0 0 16,18 0 0-16,1 17-1 0,-20-17 1 0,20 0 0 15,-1 0 0-15,-18 0 0 0,0 0 1 0,18 19 0 16,-1-19 0-16,-17 17-1 0,19-17 0 0,-20 0 1 0,20 18-1 15,-18-18 2-15,-2 0 0 0,20 17-1 0,-19-17 1 16,1 0-1-16,-2 0 0 0,2 19 0 0,16-19-1 16,-15 0 2-16,-20 0 0 0,18 0-1 0,1 17 1 15,-3-17-1-15,3 0-1 0,-1 0 1 0,1 0 0 16,-18 0 0-16,16 0 1 0,2 0-1 16,-18 0 1-16,18 0-2 0,-1 0 1 0,-18 0-1 0,19 0 1 0,-19 0 0 15,1 0 1-15,-1 0-1 0,19 0 0 16,-19 0 0-16,-17 0-1 0,18 0 1 0,0 0-1 0,0 0 1 15,-18 0 0-15</inkml:trace>
  <inkml:trace contextRef="#ctx0" brushRef="#br0" timeOffset="16456.033">8113 6262 90 0,'0'0'0'0,"0"0"3"16,-35-17-1-16,35 17 1 31,-17 0-1-31,17-17 0 0,0 17 0 0,0 0 0 0,-18 0-1 0,18 0 6 0,-19 0 0 0,2 0 0 0,0 0 0 16,-1 0-4-16,-18 0 0 0,20 0 1 0,-1-19-1 15,-2 38 1-15,2-19 1 0,-1 0 0 0,1 0-1 16,-19 0-1-16,18 17-1 0,1-17 1 0,-19 0 0 16,19 0 0-16,-18 17 0 0,16-17 0 0,-15 0 0 15,-1 0-1-15,16 0 0 0,-16 18-1 0,-1-18 1 0,19 0 2 16,-18 18-1-16,-1-18 1 0,1 0-1 15,18 0-1-15,-19 18 0 0,2-18 0 0,16 17 0 0,-17-17-1 16,0 18-1-16,16-18 1 0,-15 0 0 0,-2 18-1 16,18-18 1-16,-16 18-1 0,-2-18 1 0,1 0 0 15,17 17 1-15,-18-17-1 0,19 17 0 0,-19 1 0 0,19-18 0 16,-18 0 1-16,16 18-1 16,-15-18 1-16,16 18 1 0,1-18-1 0,-19 17 1 0,18-17-1 15,2 17 0-15,-4-17-1 0,-13 19 1 0,15-19 2 0,0 17 0 0,0-17 0 16,-17 18 1-16,18-1-3 0,-2-17 0 15,-15 0 1-15,16 19-1 0,0-2 3 0,0 1-1 0,1-18 1 16,0 16-1-16,-1 2-1 0,-1-18-1 0,19 18 1 16,-17 0-1-16,0-1 4 0,-1 1 1 0,18 0-1 15,-18 0 0-15,18-1-3 0,0 0 0 16,-18 1 0-16,18-18 0 0,0 36 2 0,0-19 1 0,0 0-1 0,0 2 0 16,0 16-2-16,18-18 0 0,-18 2-1 15,0 16 1-15,18-18 2 0,0 0 0 0,-18 19-1 0,17-19 1 16,0 1-2-16,2 0-1 0,-1 0 1 0,-1-1 0 15,0 19 0-15,1-19 1 0,18 1 0 0,-19-1 0 16,0 0-2-16,19 2 0 0,-18-19 1 0,17 17-1 16,1 1 0-16,-3-18 0 0,-13 17 1 15,14-17-1-15,-17 19-1 0,19-2 1 0,-18 1 0 0,16-18-1 16,2 17 1-16,-1-17-1 0,1 17 0 0,-1-17 1 16,1 19-1-16,-1-2 0 0,1-17 0 15,16 17 0-15,-16-17 0 0,-2 18 0 0,3-18 0 0,-3 19 0 16,2-19-1-16,-2 17 1 0,2-17 0 0,-1 0-1 15,0 17 1-15,1 0-1 0,-2-17 1 0,2 19-1 0,-1-2 0 16,1-17 1-16,-1 0-1 0,1 18 1 0,-1-18-1 16,-18 0 0-16,19 0 0 0,-1 0 0 15,1 0 0-15,-1 0 1 0,1-18-1 0,-19 18 0 0,17 0 0 0,2 0 0 16,-2-17 0-16,3 17 1 0,-3-19-1 16,-16 19 0-16,18-17 0 0,-2 17 0 0,2-17 0 15,-1 0 0-15,1 17 0 0,-18-19 0 0,16 1 0 16,-15 1 0-16,16 0 0 0,-18-2 0 0,19 2 0 0,-18 0 0 15,16 17 0-15,-15-18 1 16,-2-18-1-16,17 19 0 0,-15-1 0 0,-2 1 0 0,18-2 0 0,-17 2 0 0,0 0 0 16,-1-1 0-16,1-18 0 0,-1 19 0 0,2 0 0 15,-2-19 0-15,0 18 0 0,1 1 0 0,0-19 1 16,-18 19-1-16,18-18 0 0,-18 18 0 0,17-2 1 16,-17-16-1-16,17-1 0 0,-17 19 1 0,19-18-1 15,-19 17 1-15,0 0-1 0,18 1 0 0,-18 0 0 16,0-19 1-16,0 18 0 0,0 1 0 15,0-1 0-15,0 0-1 0,0 0 1 0,0 2-1 0,-18-2 1 0,18 1 0 16,0-19 0-16,-19 18 0 16,19 1 0-16,-17-2 1 0,17 2-2 0,-17 0 1 0,17-1 0 15,-18 0 0-15,0 0 0 0,0 1 1 0,1 17-1 0,0-35 1 16,-2 17-2-16,2 18 2 0,-1-18-2 0,-17 1 2 16,17-1-1-16,0 0 0 0,1 0 0 15,-19 18 0-15,20-17 0 0,-19 0 0 0,16-2 0 0,-15 19 0 16,16-17 0-16,-18 17 0 0,1-18-1 0,-1 18 2 15,2-17-2-15,-2 17 1 0,1 0 0 0,0-17 0 0,-1 17 0 0,1 0 0 16,-18 0 0-16,-1 0 0 16,20 17 0-16,-20-17 0 0,2 17-1 0,0 1 1 0,-2-18 0 0,1 17 0 15,1 2 0-15,-1-19 0 0,-1 17 0 16,19 0 0-16,-1-17 0 0,-16 18 0 0,16 0 0 0,1-18 1 16,18 18-1-16,-19-18 0 0,2 17 0 15,16 1 0-15,0-18 0 0,1 0 0 0,0 0 1 0,-1 18 0 16,-1-18 0-16,19 0 0 0,0 0-1 0,0 0 0 15</inkml:trace>
  <inkml:trace contextRef="#ctx0" brushRef="#br0" timeOffset="18115.048">17375 6262 191 0,'0'0'0'0,"-18"-17"0"0,-1 0 12 16,2 17 1-16,0-19-1 0,-1 19 1 0,0-17-9 0,0 17 0 15,-16-18 0-15,15 18 1 0,-16 0 4 0,18-17 0 16,-19 17 0-16,1 0 1 0,18 0-6 0,-19 0-1 0,1-17 1 16,16 17 0-16,-33 0 0 0,16 0 1 15,1 0-1-15,-1 0 0 0,3 0-1 0,-3 0 0 16,-17 0-1-16,0 0 1 15,18 0-2-15,-18 0 0 0,18 17 0 0,-18-17 0 0,-1 0 0 0,1 17 0 0,1-17 0 16,-19 0-1-16,19 18 0 0,-2-18 0 16,2 17 0-16,-19-17 0 0,18 19 0 15,18-19 0-15,-18 17 0 0,-18-17 0 0,18 0 1 0,18 17-1 0,-19-17 0 16,-16 18 1-16,19-18-1 0,15 18 0 16,-17-18 0-16,17 18 1 0,2-1-1 0,-2-17 0 0,1 18 0 15,-1-18 0-15,1 18 0 0,-1 0 0 0,19-1 0 16,-18 0 0-16,-1-17-1 0,19 18 1 0,-1 0 0 15,0 0 0-15,0-1 0 0,1 0 0 0,17 2 0 0,0-2 0 32,-18 1 0-32,18-1 0 0,0 2 0 0,0-2 0 0,0 1 0 0,0-2 0 0,0 2 0 15,0 18 0-15,0-19 0 0,0 19 0 0,18-18 0 16,-18 16 0-16,17-16 0 0,-17 0 0 0,18 0 0 16,-18 16 0-16,18-15 0 0,0 16 0 0,-1-18 0 0,0 2 0 15,2 16 0-15,-19-18 1 0,35 0-1 16,-18 1 0-16,2 0 1 0,-2-1-1 0,1 1 1 0,-1 0-1 15,0 0 1 1,2-1-1-16,16 0 1 0,-18 2-1 0,2-2 1 0,-2-17 0 0,0 18 0 0,19-1 0 16,-1 0 0-16,-17-17-1 0,18 0 1 0,-3 19 0 0,3-19-1 15,-1 17 1-15,1-17 0 0,-1 18 0 0,18-18 0 16,-18 0-1-16,18 17 1 0,-18-17-1 0,1 0 1 16,-1 19-1-16,1-38 1 0,-1 38-1 15,18-19 1-15,-18-19-1 0,1 19 1 0,15 19-1 0,2-19 1 16,1 0-1-16,-2 0 0 0,1 0 1 0,-17 0-1 15,-1 0 0-15,1-19 0 0,16 19 1 0,-16 0-1 0,-1 0 0 16,1 0 0-16,-1 0 0 0,0 19 0 16,-17-19 0-16,33 0 0 0,-15 0 0 0,18 0 0 0,-19-19 0 0,-1 19 0 15,2 0 0-15,-1 0 0 0,1 0 0 16,-19 0 0-16,19 0 0 0,-18-17 0 0,-1 17 0 0,18 0 0 16,-16-18 0-16,15 18 0 0,-16 0 0 15,0-17 0-15,17 17 0 0,-18-19-1 0,20 19 1 0,-20-17 0 16,18 17 0-16,-17-17 0 0,16 17-1 0,-17-18 1 15,19 1 0-15,-18 17 0 0,-1-19-1 0,1 2 1 0,0 0 0 16,0 17 0-16,-1-18-1 0,0-18 1 16,-17 19-1-16,19-1 1 0,-19 0 0 15,17 1 0-15,-17 0-1 0,0-1 1 16,0 1 0-16,0 17 0 0,0-19-1 16,0 2 1-16,0-1 0 0,-17 18 0 0,17-17 0 0,0-2 0 15,0 2 0-15,0 0 0 0,0-1 0 0,0 0 0 16,0 0 0-16,0 1 0 0,0 0 0 0,0-19 0 15,0 1 0-15,0 17 0 0,0-18 0 0,0 20 0 16,17-19 0-16,-17 16 0 0,-17-16 0 0,34 18 0 0,-17-19 0 0,-17 19 0 16,17-19 1-16,0 18-1 0,0-16 0 15,-19 16 1-15,19 0-1 0,0 0 0 0,0-17 1 16,-17 17 0-16,0 0-1 0,17 1 1 0,-18 0 0 16,0-19-1-16,-17 18 1 15,17 1 0-15,-18 0 0 0,19-2-1 0,1 19 1 0,-20-17 0 0,1 0 0 16,0-1 0-16,-1 18-1 0,1-18 1 0,-1 18 0 15,-17-18 0 1,18 18 1-16,-18 0-1 0,18 0 0 0,-18 0 0 0,-1-17 0 0,2 17 0 0,-1 0 0 0,-1 0 0 16,-15 0 0-16,16 0 0 0,0 0 0 0,0 17 0 0,1 1 0 125,-2-18 0-125,19 18-1 0,-18-18 1 0</inkml:trace>
  <inkml:trace contextRef="#ctx0" brushRef="#br0" timeOffset="19129.774">26935 6404 21 0,'0'0'0'0,"0"0"0"16,-36 0 14-16,18 0 0 0,1 0 0 0,-1 0 0 16,-18 0-9-16,19 0-1 0,-18-17 0 15,-1 17 1-15,2 0 0 0,16 0 1 0,-1 0-1 16,-15-18 1-16,-2 18-3 0,1 0 0 0,18 0-1 0,-19-18 2 16,18 18-1-16,-17 0 0 0,17 0 0 15,-17-18 1-15,-1 18-2 0,20 0 0 0,-19 0 0 0,-1-17 0 16,1 17-1-16,-1 0 1 0,1 0-1 15,-1-18 1-15,2 18-1 0,-2 0 0 0,1 0 0 0,-19-18 0 16,2 18 1-16,16 0-1 0,-16-18 1 0,-1 18-1 16,17 0 1-16,-15 0-1 0,15 0 0 0,-35 0 0 0,19 0-1 15,-2 0 1-15,1 0 0 0,1 0 0 16,-19 18 0-16,18-18-1 0,-1 18 1 0,2-18 0 0,-18 18-1 0,17-18 1 16,-18 17-1-16,0 1 1 0,18 0 0 15,-17 0-1-15,17-1 1 0,0 0 0 16,-1 1 0-16,2 0 1 0,-1 0-1 0,-17-1 1 0,17 19-1 15,18-19 0-15,-19 1 0 0,2-1 0 0,-1 19 2 0,18-18-1 16,-1-2 1-16,1 20 0 16,-1-18-2-16,2-1 1 0,15 19 0 0,-16-18 0 0,0 16 0 0,17-16 1 15,0 0 0-15,1 17 0 0,0-18-1 16,17 2-1-16,-19-2 1 0,19 18 0 0,-16-16 1 0,16-2 0 16,16 1 0-16,-16-1 0 0,0 0-1 0,0 1 0 15,19 0 0-15,-2-1 0 0,0 1 2 0,1 0 0 0,0 0 1 16,35-1 0-16,-17 19-3 0,-19-36 1 0,18 17-1 15,1 1 1-15,-19-1 1 0,19-17-1 0,-1 17 1 16,-18 2 0-16,19-19-2 0,-1 17 0 0,1 1 1 16,16-18-1-16,2 17 1 0,-1 2 0 0,-2-19 1 15,3 17-1-15,-1-17-1 0,-18 0 0 0,18 18 0 0,0-1 0 16,-18-17 0-16,0 17 0 0,18-17 1 0,1 19-1 16,-1-19-1-16,17 0 1 0,-18 0-1 0,1 0 1 15,-18 0-1-15,19 0 0 0,-1 0 1 0,-18-19-1 16,18 19 0-16,-1-17 0 0,2 0 0 0,-1 17 0 15,0-18 0-15,17 1 0 0,-18-2-1 0,-16 2 1 16,16-18 0-16,-15 16-1 0,15 2 1 0,-16-18-1 16,17-1 0-16,-18 19 0 0,18-36 0 0,18 18 0 15,-36-1 0-15,18 2 0 0,-1-1 0 16,2-1 1-16,-19 1-1 0,-18 16 0 0,18-33 0 0,1 16 0 0,-1 19 0 16,1-18 0-16,-19-1 0 0,0 1 0 15,1 17 0-15,0-16 0 0,0-1 0 0,-1-19 0 16,0 18 0-16,-17 19 0 0,0-18 0 0,0-1 0 0,0 19 0 15,0 0 0-15,0-19 0 0,-17 18 0 0,0 1 0 16,-1-1 0-16,0 0 0 0,-17 0 0 0,-1 1 0 0,1 17 0 16,-18-17 0-16,18 17 0 0,-17-19 0 0,-2 19 0 0,-15 0 0 15</inkml:trace>
  <inkml:trace contextRef="#ctx0" brushRef="#br0" timeOffset="20970.776">2292 7216 326 0,'0'0'0'0,"0"-36"0"0,0 1 0 0,18-1 10 0,-1-17 0 0,-17 19 0 0,0-1 0 16,0-1-6-16,0 18 0 0,0-18 0 0,0 2 0 0,0 16 9 0,0-18 0 15,0 19 0-15,0 0 0 0,-17-1-9 0,17 0 0 16,-18 0 0-16,1 18 1 0,-2-17-1 0,19 17-1 0,-17-18 1 15,1 18 0-15,-2 0-1 0,0 0-1 0,0 0 0 16,1 18 1-16,0-1-2 0,-1 1 1 0,-1 18-1 16,2-2 1-16,0 2-1 0,-1 16 0 0,0-16 0 15,0 35 1-15,1-19-1 0,0 1 0 0,-2 35 0 16,2 0 0-16,-1-17 0 0,18 17 0 0,-17 2 0 16,-1 15 0-16,0-17-1 0,18 0 1 0,-18 19-1 0,1-2 1 15,17 0-1-15,-17 2 0 0,17-2 0 16,-19 20 1-16,19-20-1 0,0 1 1 0,0 17-1 0,-17-18 0 15,17 19 0-15,0-35 1 0,0 17-1 16,0 17 0-16,0-17 0 0,0-17 0 0,17 16 0 0,-17 0 1 16,0 2-1-16,0-19 0 0,0 17 0 0,19 2 0 15,-19-2 0-15,0 1 0 0,17 1 0 0,-17-2 0 16,0 1 0-16,0 0 0 0,17-1 0 0,-17 19 0 16,18-19 0-16,-18-16 0 0,0 17 0 0,0-1 0 15,18-17 0-15,-18 2 0 0,0 15 0 0,0-17 0 0,18 18 0 16,-18-17 0-16,0-1 0 0,0 0 0 0,0 0 0 0,0 0 0 15,0 17 0-15,0 2 0 16,0-19 0-16,0 0 0 0,0 0 0 0,-18 19 0 16,18-19 0-16,0 0 1 0,0 0-1 0,0 17 0 15,-18-15 0-15,18-20 1 0,18 18-1 0,-18 1 0 16,0-2 1-16,0 1-1 0,0 0 0 0,0-17 1 0,0 17-1 0,0-17 1 16,18 17-1-16,-18-17 0 0,17-1 1 15,-17 1-1-15,18-1 0 0,-1-16 1 16,2 16-1-16,-2-17 0 0,0 17 1 0,1-16-1 0,0-20 1 0,0 20-1 15,-1-18 0-15,0 15 1 0,2 3-1 0,16-19 0 0,-18 1 0 16,19-2 0 0,-18 2 0-16,15-18 0 0,3 16 0 0,-1 2 0 0,-17-18 0 0,18-1 0 0,-2 2 0 0,2 16 0 15,-1-19 0-15,-16 2 0 0,16-18 0 16,-1 18 0-16,2-18 0 0,-1 0 0 0,1 0 0 0,-1 0 0 16,1 0 0-16,-1-18 0 0,1 0 0 15,-19 2 0-15,17-2 0 0,2 1 0 0,-2-19 0 0,3 1 0 16,-3-1 0-16,-16 1 0 0,18-18 0 0,-19 18 0 15,19-18 0-15,-19-1 1 0,18 3-1 16,-17-20 0-16,0 18 0 0,0-18 0 0,-1 18 0 0,0-18 0 16,2 2 1-16,-2-2-1 0,1 18 1 0,-1-18-1 15,2 0 1-15,-2 0-1 0,-17-17 0 0,18 18 1 16,-1-18 0-16,0 17-1 0,2 0 1 0,-2-17 0 16,-17 1 0-16,18-2-1 0,-2 1 1 0,3-1 0 0,-2 18-1 15,0-16 1-15,1-2 0 0,0-16 0 16,-18 17 0-16,18 17-1 0,-1-17 1 0,1-1-1 15,-1 0 2-15,2 2-1 0,-2-1 1 16,-17-17-1-16,17 33 0 0,1-15 0 0,0 16 0 16,0-17 0-16,-1-1 0 0,-17 18 0 0,17-17 0 0,2 0 1 0,-19 17-1 0,18 0-1 15,-1-17 1-15,-17 1 0 0,17 16 0 0,-17-17 0 16,18 0 1-16,-18 0-1 0,18-1-1 0,-18 1 1 16,18-1 0-16,-18-16 0 0,17 17-1 0,-17-18 1 0,0 17 0 15,17 1 0-15,-17 1-1 0,0-2 1 16,0 1 0-16,0-18-1 0,0 35 1 0,0-17-1 0,0 17 1 15,-17-17-1-15,0 0 1 0,-1 0-1 16,18 0 0-16,-18 18 1 0,0-18-1 0,-16 17 0 0,16-17 0 16,-1-2 0-16,-15 21 0 0,16-21 0 0,-18 21 0 15,19-20 1-15,-19 1-1 0,19 17 0 0,-18-17 0 16,-1 0 0-16,1 18 0 0,-1-18 0 16,20 17 0-16,-19-17 0 0,-1 17 0 0,1 1 0 0,18-19 0 0,-19 1 0 15,1 18 0-15,-1-1 0 0,19 1 0 16,-19-1 0-16,1 0 0 0,0 19 0 0,16-19 0 15,-15 0 0-15,-2 19 0 0,1-19 0 0,0 17 0 0,-18 2 0 16,17-1 0-16,18 0 0 0,-15 0 0 0,-3 1 0 16,1-2 0-16,-1 2 0 0,1-1 0 0,-1-1 0 0,19 20 0 15,-18-2 0-15,-1 1 1 0,1-1 0 16,-1 1-1-16,1 18 0 0,-1-2 1 0,-16 2-1 0,16-1 1 16,1 1 0-16,-18 17-1 0,19-17 1 15,-19 17 0-15,18 0-1 0,-1 0 1 0,-17 17 0 0,1 0-1 0,-2 1 1 16,-17-1 0-16,18 2 0 0,-18 15-1 0,2 2 1 15,-1-1 0-15,-1 1-1 0,0 16 2 0,1 2-1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02T22:44:34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18063 5874 194 0,'0'0'0'0,"-36"0"0"16,18 18 0-16,-17-18 1 0,-1 18-1 0,19 0 1 16,-19-18-1-16,19 17 0 0,-18 1 0 0,-1-1 1 0,19 2 0 15,-18-2 1-15,-1 0 0 0,18-17 0 16,-18 18-1-16,2 0 1 0,16 0-1 0,0-1 1 16,0 0 1-16,1-17 0 0,-1 19 0 0,18-19 1 15,-17 17-2-15,17-17 0 0,0 17 0 0,-19-17 0 16,19 0 1-16,0 18 0 0,0-1 0 0,0 2 0 15,0-2-1-15,-17 0 0 0,1 1 0 0,16 0 0 0,-18 17 0 16,18-17 1-16,-18 18-1 0,18-19 1 0,-18 18-1 16,1 1-1-16,17-19 1 15,0 19 0-15,-17-1-1 0,17-18 0 0,-18 19 0 0,18-2 0 16,0 2-1-16,0-1 1 0,18-17 0 0,-18 18 0 0,0-2 0 0,17-16 0 16,0 18 0-16,1-19 0 0,0 19 0 0,16-19 0 15,-17 1 0-15,19-1 0 0,-1 2 0 16,-17-2 1-16,18 1-1 0,-2-1 1 0,2 0-1 15,-1-17 0-15,1 18 0 0,-1 0 0 0,1-18 2 0,-1 17-1 0,1-17 1 16,-2 0-1-16,20 18 0 16,-37-18 0-16,37-18-1 0,-21 18 1 0,3 0 1 0,-18-17-1 0,16-1 1 15,-15 18 0-15,16-18-1 0,-18 1-1 16,-17 0 1-16,18-1 0 0,-18 1 1 0,18 17 0 0,-18-19-1 16,0 2 1-16,-18-1-1 0,18 1 0 0</inkml:trace>
  <inkml:trace contextRef="#ctx0" brushRef="#br0" timeOffset="191.46">17286 6492 370 0,'0'0'0'0,"35"0"7"15,-18 0 0-15,2 0 0 0,33-17 0 0,2 17-4 16,-2-18 0-16,0 18 0 0,2 0 1 0,-20 0 7 0,2 0 1 15,18 0 0-15,-19-18-1 0,-1 18-7 16,2 0 0-16,-1 0 1 0,1 0-1 0,-1 0-2 16,1-18 0-16,-1 18-1 0</inkml:trace>
  <inkml:trace contextRef="#ctx0" brushRef="#br0" timeOffset="515.645">18502 5999 276 0,'0'0'0'0,"0"0"2"16,0 0-1-16,0 34 1 15,0 2 0-15,0-1 0 16,-17 1-1-16,17-2 0 0,0 1 1 0,-17 18 4 0,17-17 1 0,0 17 1 16,0-17-1-16,0 16-4 0,17 1 0 0,0-17 0 15,-17 16 1-15,19-16 0 0,-2-2 1 0,18-16 0 16,-16 18 0-16,16-19-3 0,-18-17 1 0,19 0-1 15,-1 0 1-15,0-17-1 0,-1-19 0 0,2 18-1 0,-1-33 1 16,0 15 0-16,1-18-1 0,-1 2 0 0,1-1 1 16,-2-18 0-16,3 18 0 0,-20-18 1 15,18 2-1-15,-17 16-1 0,0-18 1 0,-1 18 0 0,-17-18-1 16,0 19-1-16,0-2 1 0,0 1 0 0,0 1-1 16,0-1 0-16,-17-1 1 0,17 20-1 0,0-2 1 15,-18 1 0-15,0 18 0 0,18-19 0 0,-18 18 0 16,18 18 0-16,-17-17 0 0</inkml:trace>
  <inkml:trace contextRef="#ctx0" brushRef="#br0" timeOffset="6140.383">17780 8486 3 0,'0'0'0'0,"34"17"0"62,-34 0 0-62,19-17 0 0,-19 19 0 16,17-2 0-16,1-17 0 0,-18 18 0 15,17-18 0-15,2 17 0 0,-2-17 0 0,0 19 1 16,1-19 0-16,0 17 0 0,0-17-1 16,-18 0 1-16,17 17-1 0,1-17 1 0,-18 0 0 0,17 0 0 15,2 0 0-15,-19 0 0 16,17 18 0-16,-1-18 0 0,-16 0 0 0,18 0-1 0,0 0 1 0,-18 0 0 16,18 0-1-16,-1 0 1 15,0 0-1-15,-17 0 1 0,19 0-1 0,-1 0 0 0,-18 18 1 16,17-18 0-16,-17 0 0 0,17 0 0 0,1 0-1 15,-18 0 1-15,18 0-1 0,-18 0 1 0,18 18 0 0,-1-18 1 16,-17 0-1-16,17 0 1 0,2-18-2 16,-2 18 2-16,1 0 0 0,-1 0-1 0,1 0 0 0,0 0 0 15,0 0 1-15,-1 0-1 16,0 0 0-16,2 0 0 0,-2 0 0 0,1-18 0 0,-1 18 1 0,2 0 0 16,16-18-1-16,-18 18 0 0,0 0 1 0,2-17-1 15,-2 17 0-15,1-17 2 0,-2-2-1 0,3 19 1 16,-2-17-1-16,0-1 0 0,1 18 0 0,0-17-1 15,0-2 1-15,-1 19 1 0,1-17 0 0,-1 0 0 0,2 0-1 16,-2 17 0-16,-17-18 0 0,17-1-1 16,1 2 1-16,0 17 0 0,0-18 1 0,-1 1-1 0,-17 17 0 15,17-19-1-15,2 2 1 0,-19 0-1 16,18 0 1-16,-18 17 0 0,0-19 0 0,17 2 0 0,-17 17 0 16,0-18-1-16,0 1 0 0,0 0 0 0,0 17 1 15,17-19-1-15,-34 2 1 0,17-1-1 0,0 1 1 16,0-2-1-16,0 2 0 0,0 0 0 0,0-1 1 15,-17 1-1-15,17 17 0 0,0-19 1 16,-18 2-1-16,18-1 0 0,0 1 0 0,-19 17 0 16,2-19 0-16,0 2 0 0,17 17 0 0,-18-17 0 0,18 0 0 0,-18-2 0 15,0 2-1-15,1 17 1 16,0-18 0-16,17 1 1 0,-19 17-1 0,2 0 0 0,-1-17 0 16,18 17 0-16,-17 0 0 0,17-19 0 0,-18 19 0 15,0-17 1-15,18 17-1 0,-18 0 1 0,1-18-2 0,0 18 2 16,-2-17-2-16,19 17 1 0,-16 0 0 0,-2-19 0 15,1 19 1-15,-2 0-1 0,2-17 0 0,0 17-1 0,-1 0 1 16,1-18 0-16,-19 18 1 0,18 0 0 16,18 0-1-16,-17 0 1 0,-2 0-1 0,2-17 1 0,0 17-1 15,-19 0 0-15,18 0 1 0,1 0 0 16,-18 0 0-16,16 17 0 0,-15-17-1 0,16 18 1 0,-18-18-1 16,2 17 0-16,16-17 2 0,-18 19-1 0,1-19 1 15</inkml:trace>
  <inkml:trace contextRef="#ctx0" brushRef="#br0" timeOffset="6798.141">17180 9474 188 0,'0'0'0'0,"0"-18"0"16,0 0 1-16,0 18 0 0,17 0 0 0,-17-18 0 0,0 18 0 15,0 0 0-15,0 18 0 0,0-18 5 0,0 0 0 0,0 0 0 16,-17 36 0-16,17 35-2 0,-18-19-1 0,1 18 0 16,-1 1 0-16,18 0 3 0,-36-1 0 0,19 1 1 15,0 17-1-15,-2 0-3 0,2 0 0 0,-1 19 0 16,1-2 1-16,-2 1-1 0,2 0 1 0,0-1 0 16,-1 2-1-16,1-19 0 0,-2 0-1 0,2 1 0 15,17-2 0-15,-18-16 2 0,18 0 1 0,0-1-1 16,0 1 0-16,0-17-1 0,0-3-1 0,0 3 1 15,18-20-1-15,-1 2-1 0,2-1 0 0,-19 1-1 0,35-19 1 16,-18 0 0-16,0 1-1 0,2-18 1 0,16 0-1 16,1 0 2-16,-19 0 0 0,36-18-1 0,-35 1 1 15,17-17-1-15,1 15 1 0,16-16-1 0,-16-1 0 16,17 2 1-16,-18-20 0 0,0 19 0 0,17-17 0 16,-16-2 0-16,-1 2-1 0,0-1 1 15,18-18-1-15,-17 18 1 0,-19-17 0 0,18-1-1 16,1 1 1-16,-18-1-1 0,16 1 1 0,-15-1-1 15,-2 0 0-15,1-17 0 0,-1 35 1 0,2-18-1 16,-2-17 0-16,0 17 0 0,-17 1 0 0,0-1 0 0,0 1 0 16,0 0 0-16,-17 17-1 0,17-18 1 0,-17 0 0 0,-2 18 0 15,2 19 0-15,-1-20-1 0,-18 19 1 16,19-1 0-16,-18 19-1 0,-1 0 1 0,1-1-1 16,-18 18 0-16,18 18 1 0,-18-1 0 0,-1 0-1 0,3 2 0 15,-2 15 1-15,-1 1-1 0,2 19 1 16,16-1-1-16,-17 0 0 0,1-1 1 0,16 19-1 0,-16-1 1 15,16 2-1-15,-18-19 0 0,20 17 0 0,-20-18 1 0,19 2-1 16</inkml:trace>
  <inkml:trace contextRef="#ctx0" brushRef="#br0" timeOffset="8362.548">17709 8397 178 0,'0'0'0'0,"0"0"20"16,0 0 0-16,0 0 0 0,0 0 0 16,0 0-15-16,0 0-1 0,0 0 1 0,0 0-1 15,0 0 5-15,36 18 1 0,-36-18-1 0,0 17 0 16,0-17-5-16,17 0 0 0,-17 19 0 0,18-19 0 16,-18 18-2-16,17-18 1 0,0 0 0 0,2 17 0 15,16-17-1-15,-18 0 0 0,19 17 0 0,-19-17 0 0,1 17-2 16,0-17 0-16,0 0 0 0,17 19 0 15,-18-19 0-15,19 0 0 0,-20 17 0 0,20-17 0 16,-18 18-1-16,-1-18 0 0,0 17 0 0,20-17 0 16,-20 19 0-16,0-19 1 0,1 0-1 0,18 0 0 0,-19 17 1 15,0-17 0-15,2 0 0 0,-2 0 0 16,1 0 0-16,17 0 0 16,-17 0-1-16,0-17 1 0,-1 17-1 0,0-19 0 0,2 19 0 0,-2-17 0 0,1-1-1 0,-1 1 2 15,2-2-1-15,16 19 0 0,-18-17-2 0,0 0 1 16,2 0 0-16,16 17 0 15,-19-18 0-15,3-1 1 0,-2 2-1 0,0-1 1 0,1 1-2 0,0-2 0 16,0 2 1-16,-1 17-1 0,1-17 1 16,-1 0 1-16,-17-2-1 0,19 2 0 0,-2-1-1 15,0 1 0-15,-17 17 0 0,18-36 0 0,-18 19 1 0,18 17 0 16,-18-18 0-16,18-18 0 0,-18 19-1 16,17 17 1-16,-17-17 0 0,0-1-1 0,0 1 2 15,0-2-1-15,17 2 0 0,-17-1 1 0,0 1-1 0,0 17 1 0,0-19-1 16,-17 2 0-1,17 0 1-15,0 17 0 0,0-17 0 0,-17-2-1 0,17 2 1 0,0-1 0 0,0 1 0 16,-18 0 0-16,18 17 0 0,-18-19 1 16,18 19-1-16,-18-17 0 0,18 17 0 0,-17-18 0 0,0 18 0 15,17-17 0-15,-19 17 1 16,19 0-1-16,-35-19 1 0,18 19 0 0,-1 0-1 0,-18 0 1 0,19 0 0 16,0 0 0-1,-18 0 0-15,0-17-1 0,16 17 1 0,-15 0 0 0,16 0 0 16,-18 0 0-16,1 0 0 0,-1 0 0 0,19 0 0 0,-18 0 0 0,-1 0 0 15,19 0 0-15,-18 0 0 16,-1 17 0-16,19-17 1 0,-19 0-1 0,1 19 0 0,18-19 0 0,-20 0 0 16,3 17 0-16,16-17 0 0,-18 18 0 0,20-1 1 15,-20-17-1-15,19 19 0 0,-1-2 0 0,1 0 0 32,-1 1 0-32,0-1 1 0,0 19-1 0,1-19 1 0,0 0-1 15,-2 2 1-15,2 16-1 0,-1 1 0 0,18-19 1 0,-17 18 0 0,17 1 0 0,0-1 0 0,-19 1 0 16,19-19 0-16,0 18-1 0,0 1 1 0,0-2 0 15,0-17 0-15,0 19 0 0,0-1 0 0,19-16 0 0,-19-1 0 16,0-1-1-16,0 17 1 16,0-34 1-16,0 19 0 0,0-2-1 0,17 1 1 0,-17-1-1 0,0-17 1 15,0 0-1-15,0 0 0 0,18 0 3 0,-18 19-1 0,0-19 0 16,17 0 1-16,2 17-2 0,-2-17 0 0</inkml:trace>
  <inkml:trace contextRef="#ctx0" brushRef="#br0" timeOffset="9621.647">18573 8927 178 0,'0'0'0'0,"0"0"4"15,-17 0 0-15,-1 0-1 0,18 0 1 0,-17 0-3 0,17 17 2 0,0-17-1 16,-19 0 0-16,19 0 3 0,-17 0 1 0,17 18-1 16,-17-18 0-16,-1 17-2 15,0 2 0-15,18-19 0 0,-18 17-1 0,1 0 2 0,17-17 0 0,-18 18 0 16,1 0 0-16,17 0-2 15,-19-1 0-15,19 1 1 0,-17-1-1 0,17 2 0 0,-17-2 0 0,17 0-1 16,0 19 1-16,-18-18-1 0,18-1 1 0,-18 19-1 16,18-2 0-16,0 1 1 0,0-16-1 0,0 15 1 15,-18-16 0 1,18 18-1-16,0-19 0 0,18 19 0 0,-18-18 0 0,0-1 0 0,18 18 0 0,-18-17-1 0,18 0 1 16,-1-1-1-16,-17-17 1 0,17 17-1 15,2 2 1-15,-2-2-1 0,1 0 1 0,-1-17 0 0,1 18 0 16,18-18-1-16,-19 17 1 0,0-17-1 0,2 0 1 15,16 0 0-15,-18 0 0 0,19 0-1 0,-18 0 1 16,-1 0 0-16,19 0-1 16,-19-17 1-16,1 17-1 0,-2-18 1 0,3 1 0 0,15 17 0 15,-16-17 0-15,0-2-1 0,0 19 1 0,-1-17 0 0,1 0-1 0,-18 17 1 16,17-18 0-16,2 0-1 0,-2 18 1 16,0-18 0-16,-17 1-1 0,18 17 1 0,0-17-1 0,0-1 1 15,-18 0-1-15,17 0 1 0,0 1 0 16,2-1-1-16,-19 0 1 0,18 0-1 0,-18 1 1 0,17 0-1 15,-17 17 1-15,17-19-1 0,-17 2 1 0,18-1-1 16,-18 18 1-16,0-17-1 0,18 0 0 0,-18-2 1 0,0 2-1 16,0 0 1-1,0-1-1-15,0 0 0 0,18 18 0 0,-18-18 0 16,0 1 0-16,0 17 1 0,0-17-1 0,0-2 0 16,0 2 0-16,-18-1 0 0,18 1 0 0,0-1 1 0,0 0-1 0,0 0 0 15,-18 1 0-15,18 0 0 0,0-2 0 0,-18 19 0 16,18-17 0-16,0-1 0 0,-17 1 0 0,0 17 0 15,17-19 0-15,-18 19 1 0,-1-17-1 0,2 0 0 0,-18 0 0 16,17 17 0-16,0 0 0 16,1 0 0-16,0-18 0 0,-19 18 0 0,1 0 0 15,17 0 0-15,-18 0 0 0,2 0 0 0,-1 18 1 0,-19-18-1 16,20 17 0-16,-1 0 0 0,-19 0 1 0,18 2-1 16,-16-2 0-16,16 1 0 0,1 18 1 0</inkml:trace>
  <inkml:trace contextRef="#ctx0" brushRef="#br0" timeOffset="40782.397">19384 9491 53 0,'0'0'0'0,"0"0"-2"0,0 0 1 0,0 0 0 16,0 0-1-16,0 0 1 0,0 36 1 0,0-36-2 15,-16 0 0-15,16 0 1 16,0 18 0-16,0-18 0 0,0 0 0 0,0 0 0 15,0 17 1-15,-20-17 0 0,20 0-1 16,0 17 1 0,0-17-1-16,0 0 0 15,0 18 0 1,0-18 0-16,20 0 0 16,-4 0 0-16,2 0 0 0,-1 0 1 15,2 0 0-15,-2 0 0 0,1 0 0 16,-1 0-1-16,0 0 1 0,2 0 0 0,-2 0 0 0,1 0 0 0,-1 0 0 15,2 0 0-15,-2 18 0 0,0-18 0 16,-17 0 0-16,18 0 0 0,0 0 0 0,0 18 0 16,-1-18 0-1,1 0 0-15,-1 0 0 0,-17 0 1 16,19 0-1 0,-19 0 2-16,0 0 1 15,0 0 0-15,0 0-1 0,0 0-1 16,0 0 1-16,0 0 0 0,0 0 0 0,0 0 3 0,-19 0 0 15,19 0 1-15,-17 0-1 16,-1 0-2-16,1-18 0 0,-1 18 0 0,0 0-1 16,-17 0 4-16,18 0-1 0,-2 0 0 0,2 0 1 0,-1 0-4 15,1 0 1-15,-2 0 0 0,2 0 0 0,0 0 2 0,-1 0 1 16,1 0-1-16,-2 18 0 0,2-18-2 0,17 17 0 0,-18-17 0 16,18 0 0-16,-16 17 1 0,16-17 1 15,-20 0-1-15,20 0 1 0,0 19-3 0,0-19 1 0,0 0-1 16,0 0 1-16,0 0 1 0,0 0 0 0,0 0 0 15,0 0-1-15,0 0 0 0,0 17-1 0,0-17 0 16,20 0 1-16,-4 0 2 0,2 17 1 16,-1-17 0-16,19 0-1 0,-1 0-2 0,18 0 0 0,-18 0 0 15,1 0 0-15,-1 0 3 0,1 0-1 0,-1 0 0 0,18 0 1 16,-18-17-4-16,1 17 1 0,-2 0 0 0,3-17 0 16,-3 17 0-16,-16 0 0 0,18 0 0 0,-20-19 0 15,20 19-1-15,-19 0 0 0,1 0 0 0,-1 0 0 16,1 0 0-16,0 0 1 0,0-17-1 0</inkml:trace>
  <inkml:trace contextRef="#ctx0" brushRef="#br0" timeOffset="42716.586">21132 9562 3 0,'0'0'0'0,"0"0"0"16,-19 0 0-16,19 17 1 15,-17-17-1-15,17 0 1 0,0 0 0 16,-18 0-1-1,18 0 1 32,18 0 0-31,-18 0 0-16,17 0 0 16,-17 0 0-16,0 0 0 0,19 0 0 0,-2 0-1 15,1 0 1-15,-18 0 0 0,17 0-1 0,0 0 1 16,2-17-1-16,-2 17 1 15,1 0-1-15,-2 0 0 0,3 0 1 0,-2 0-1 16,0 0 1-16,1 0 0 0,0 0 0 0,0 0-1 16,17 0 1-16,-18-17 0 0,2 17 0 0,-2 0 1 0,0 0 0 15,1 0-1-15,18-18 0 16,-36 18 0-16,17 0 1 0,0 0-1 16,20 0 4-16,-20 0 0 0,-17 0 1 0,35-18-1 0,-35 18-2 15,18 0 0-15,0 0-1 0,-1 0 1 0,0 0 5 0,2 0-1 0,-19 0 0 16,17 0 1-16,1 0-5 0,-1 0 0 0,1 0 1 15,0 0-1-15,0-18 6 0,-18 18 0 0,17 0 0 16,-1 0 0-16,4 0-5 0,-4 0-1 16,2 0 1-16,-1 0 0 0,2 0 3 0,-2 0-1 0,1 0 1 15,-1 0 0-15,-17 0-4 0,17 0 1 0,2 0-1 16,-19 0 0-16,17 0 3 0,1 0-1 0,-1 0 1 16,2 0 0-1,-19 0-4-15,17 0 1 0,0 0 0 0,1-17 0 0,0 17 1 0,0 0 1 0,-18 0-1 0,17 0 1 16,1 0-3-16,-1 0 1 0,-17-18-1 15,19 18 1-15,-2 0-1 0,-17 0 1 0,17 0-1 0,-17 0 1 16,18 0-1-16,-18 0 0 0,18 0-1 0,0 0 1 16,-18 0 0-16,17 0 0 0,-17 0 0 0,17 0 0 15,-17 0-1-15,0 0 1 0</inkml:trace>
  <inkml:trace contextRef="#ctx0" brushRef="#br0" timeOffset="46497.656">22965 8539 3 0,'0'0'0'0,"0"35"0"32,0-35 1-17,-17 0-1 1,17 17 0-16,0-17 1 0,0 19-1 16,-18-2 1-16,18 0-1 15,0-17 1-15,-17 18-1 0,17-18 2 0,0 18 0 0,-19-18-1 16,19 0 1-16,0 0-1 0,0 0 1 15,0 18-1-15,-17-18 0 0,17 0 1 0,0 17 0 16,0-17 0-16,0 0 0 0,0 0-1 0,0 0 1 16,0 0-1-16,0 0 0 0,0 0 0 0,0 0 0 15,0 0 0-15,0 0 0 0,17 0 0 0,-17 0 0 16,19 0 0-16,-2 0 0 0,1-17 0 0,-1 17 0 16,2 0 0-16,15-18-1 0,-16 18 1 15,18 0 0-15,-19-18 0 0,1 18-1 0,-1-18 1 0,2 18 0 16,-2 0 0-16,-1 0-1 0,2 0 1 15,18-17-1-15,-2 17 1 0,-15 0 0 0,16 0 0 0,-18-17 0 16,19 17 0-16,-1 0 0 0,-18 0 0 0,19-19 0 16,-1 19-1-16,-17-17 2 0,18 17-1 0,-19 0 0 0,0 0 0 15,2-18 0-15,16 18 0 0,-18 0 0 16,2 0 0-16,-2 0 0 0,1 18 0 0,-1-18 1 0,19 0-1 16,-19 0 0-16,1 0 0 0,-2 0 0 0,3 0 0 15,15 0 0-15,-16 0 0 0,0 0 0 0,0 0 0 16,-1 0-1-16,18 0 1 0,-16 0 0 0,-2 0 0 0,18 0-1 15,-17 0 1-15,0 0 0 0,-1 0-1 16,19 17 1-16,-18-17-1 0,-1 0 1 0,18 0 0 16,-17 0-1-16,0 0 1 0,-1 0-1 0,0 0 1 15,19 0-1-15,-18 0 1 0,17 0 0 0,-17 0-1 16,0 0 0-16,15 19 1 0,-13-19-1 0,14 0 1 0,2 0-1 16,-19 0 1-16,1-19-1 0,16 19 1 0,-15 0-1 0,16 0 0 15,-18 0 1-15,19 0-1 0,-1 0 0 16,-17 0 1-16,0 0-1 0,-1 0 0 0,18 0 1 0,-16 0 0 15,-2 0-1-15,0 0 1 0,19 0 0 0,-1 19-1 16,-18-19 1-16,20 0 0 0,-3 0 0 16,-16 0 0-16,18 0-1 0,16 0 1 0,-17-19 0 0,-18 19-1 0,19 0 1 15,-1 0 0 1,1 0-1-16,-1 0 1 0,-18 0 0 0,19 0 0 0,-18 0-1 0,16 0 1 0,2 0 0 16,-18-17-1-16,18 17 1 0,-2 0 1 15,2 0-1-15,-1-18 1 0,0 1-1 0,-16 17 0 16,14 17 0-16,3-17 0 0,-1 0 0 0,-18 0 1 0,37 0-1 15,-37 18 1-15,19-18-1 0,-1 0 0 0,1 17 0 0,-1-17 1 16,0 0-1-16,1 0 1 0,-2 0-1 16,2 0 1-16,-1 0-1 0,1 0 0 0,-1 0 0 15,1-17 0-15,15 17 0 0,-15-18 1 0,-1 18-1 16,1-17 0-16,-1-2 0 0,1 19 0 0,-2-17 0 0,2 17 0 16,-18-17 0-16,16 17 1 0,3 0-1 0,-3-17 0 15,2 17 0-15,-1 0 0 0,-18 0 0 0,37 0 0 16,-19 0 0-16,-17 0 1 0,17-18-1 15,1 18 1-15,-20 0-2 0,19 0 1 0,-16 0 1 0,16 0-1 16,-18 0 0-16,19-19 0 0,-1 19 0 0,-18 0 0 16,2 0 0-16,-2 0 0 0,18 0 0 0,-17 19 0 0,0-19 1 15,-1 0-1-15,1 18 0 0,18-18 1 16,-19 0-1-16,0 0 0 0,1 17 0 0,0-34 0 0,0 17 0 0,-1 0 0 16,0-18 0-16,-17 18 0 0,19 0-1 0,-1 0 1 15,-1 0 0-15,0 18 0 0,1-18 0 16,-18 0-1-16,18 0 1 0,0 17 0 0,15-17-1 15,-33 0 1-15,19 0-1 0,-2 0 1 0,1 0 0 16,-18 0 0-16,17 0 0 0,1 0 1 0,0 0-1 16,0 0 0-16,-18 0 0 0,17 0 0 0,0 17 0 0,-17-17 0 15,19 0 0-15,-2 0 0 0,1 0 0 0,-1 0 0 16,2 0-1-16,-19 17 2 0,17-17-1 0,1 0 0 16,-18 0 1-16,17 0-1 0,0 0 0 0,2 19 0 15,-2-38 0-15,1 19 0 0,-18-17 1 0,17 17 0 16,-17-17 0-16,19 17-1 0,-2 0 1 0,-17 0-1 15,0 0 0-15,0 0 1 0,17 0 0 0,-17 0 0 16,18 17 0-16,-18-17-1 0,18 17 0 0,-18 2 1 16,18-2-1-16,-18 1 0 0,0-18 0 0,17 17 1 0,-17 2-1 15,0-2 0-15,18 0 0 0,-18 1 0 16,0 0 0-16,17 0 0 0,-17 17 0 0,0-19 0 0,0 4 0 16,0 14-1-16,0-16 1 0,0 0 0 15</inkml:trace>
  <inkml:trace contextRef="#ctx0" brushRef="#br0" timeOffset="60799.254">31168 10480 15 0,'0'0'0'0,"0"0"-1"31,0 0 1 1,0 0-1-32,-36 16 1 15,36-16-1 17,-18 0 1-32,18 0-1 31,0 0 0 0,18 0 1 16,-18 18 0-31,18-18 0-16,0 0 0 15,-18 18 0-15,17-18 0 0,0 0 0 16,2 0 0-16,-2 0 0 15,-17 0 1-15,18 0 0 16,-18 0 0-16,0 0 0 0,0 0 0 16,17 0 4-16,-17 0 1 0,0 0 0 15,0 0 0-15,0 0-4 16,19 0 2-16,-19 0-2 0,0 0 1 0,0 0 6 0,17 0 0 0,-17 0 0 16,0 18-1-1,0-18-4-15,0 0 0 0,0 0-1 0,18 18 1 0,-18-18 6 0,0 0-1 0,0 0 1 16,0 0 0-16,0 0-6 0,0 0 0 0,0 0 0 15,0 0 0-15,0 0 4 0,0 0 2 0,0 0-1 0,0 0 0 16,0 0-5-16,0 0 0 0,0 0-1 0,0 0 1 16,0 0 4-16,0 0-1 0,0 0 0 0,0 0 1 15,0 0-5-15,0 0 0 0,0 0 1 16,0 17-1-16,0-17 3 0,0 0-1 0,0 0 1 0,0 0 0 16,17 0-3-16,-17 0 0 0,0 0-1 0,0 0 2 15,0 17-1-15,0-17 1 0,0 0 0 0,17 19 0 16,-17-2-2-16,-17 0 0 0,17 1 0 0,0 0 1 15,0 0-1-15,0-1 1 0,0 0-1 0,0 2 1 0,0-2-1 16,0-17-1-16,0 0 1 0,0 18 0 16,0-1 0-16,0-17 0 0,0 18 0 0,0-18 0 15,0 18-1-15,0-18 0 0,0 18 1 0,17-18-1 0,-17 16 1 0,0 2 0 16,0-18 1-16,0 18-1 16,19-18-1-16,-19 18 1 0,0-18-1 0,0 18 1 0,0-1 0 0,0-17 0 15,0 0 0-15,0 17 0 0,17 2-1 0,-17-19 1 16,0 17-1-16,0 0 1 0,0-17 0 0,0 18 0 0,0 0 0 15,0 0 0-15,0 0-1 16,0-2 1-16,0-16-1 0,0 19 0 0,0-2 1 0,18 1-1 16,-18-18 1-16,0 17 0 0,0 1-1 0,0-18 0 15,0 18 0-15,0-18 0 0,0 18 0 0,0-18 1 0,0 17-1 16,0-17 1-16,0 17-2 0,0-17 2 0,0 0-1 16,0 19 0-16,0-19 0 0,0 17 0 0,0-17 0 15,0 0 0-15,0 0 0 0,0 18 0 0,0-18 0 16,0 0 0-16,0 0 0 0,0 17-1 0,0-17 1 15,-18 0 0-15,18 19 0 0,0-19-1 0,0 17 1 0,0-17 0 16,-17 0-1-16,17 17 1 0,0-17 0 16,-19 0-1-16,19 17 1 0,-17-17 0 0,17 0 0 15,-17 18-1-15,-1-18 1 16,1 18 0-16,-2-18-1 0,19 18 0 0,-17-18 1 0,-1 18-1 16,1-18 1-16,-2 0-1 0,19 16 0 0,-17-16 1 15,0 20-1-15,-1-20 1 0,0 0-1 0,0 16 1 0,1-16-1 16,17 0 1-16,-18 0-1 15,18 0 1-15,-17 0 0 0,17 0 0 16</inkml:trace>
  <inkml:trace contextRef="#ctx0" brushRef="#br0" timeOffset="69687.361">22842 8662 3 0,'0'0'0'0,"-17"-18"0"16,-2 18 0-16,2 0 0 15,17-17 0 1,-18 0 5 0,18 17 1-16,0 0 0 0,0-19 0 15,0 19-3-15,0 0 0 0,0 0 0 0,0 0 0 16,0 0 4-16,0-17-1 0,0 17 1 0,0 0-1 15,0 0-3-15,0 0 0 0,0 0 1 0,0 0-1 16,0 0 2-16,0 0 0 0,0 0 0 0,0 17 0 16,18 2-2-16,-18 15 0 0,17-16 0 0,-17 18-1 15,0-1 0-15,19-19 0 0,-19 20-1 0,0-18 1 16,0 0-1-16,-19 0 1 0,19 0-1 0,0-1 0 0,0-17 1 0,0 17 0 16,0 0 0-16,0-17 0 0,0 19-1 0,0-19 0 15,0 17 1-15,0-17-1 16,0 0 0-16,0 0 1 0,0 18-1 0,-17-18 1 0,17 0-1 0,0 0 0 15,0 0 0-15,0 0 0 16,0 0 1-16,0 17-1 0,0-17 1 0,0 0 0 0,0 0-1 16,0-17 0-16,0 17 0 0,0 0 0 0,0 0 1 0,0 0-1 0,0 0 1 15,0-18 0-15,0 1-1 0,0 17 1 0,0-19-1 16,0 2 0-16,0 0 1 0,0 0-1 0,0-1 1 16,0 0 0-16,0 0-1 0,0 18 0 0,0 0 0 15,0-18 0-15,0 18 1 0,0-16 0 0,0 16-1 16,0 0 1-16,0 0 0 0,0 0-1 0,0 0 0 15,0 0 0-15,0 0 1 0,17-20 0 0,-17 20 0 16,0 0 1-16,19 0-2 0,-19 0 0 0,0 0 1 16,0 0-1-16,17 0 2 0,-17 0 0 0,18 0-1 0,-18 0 1 15,17 0-1-15,-17 0-1 0,17 0 1 16,2 0 0-16,-2 0 1 0,1 0 1 0,-1 0-1 0,-17 0 0 16,19 0-1-16,-2 0 0 0,0 0 0 0,1 0 0 15,18 0 2-15,-19 0-1 0,1 0 1 0,18 0-1 16,-19 0-1-16,-1 0 1 0,20 0-1 0,-18 0 0 0,16 0 0 15,-15 0 0-15,-1 0 0 0,16 0 0 16,-16-16 0-16,0 16-1 0,17 0 1 0,-18 0-1 16,19 0 0-16,-18 0 0 0,17 0 1 0,-17-18-1 15,17 18 0-15,-18 0 0 0,2 0 0 0,16 0 0 16,-18 0-1-16,2 0 1 0,-2-17 0 16,18 17 0-16,-18 0 0 0,2 0-1 0,16 0 1 0,-19 0 0 15,3 0-1-15,-2 0 0 0,18 0 1 0,-17 0-1 16,0 0 0-16,17 0 1 0,-18 0-1 0,2 0 1 0,15 0-1 15,-16 0 0-15,0 17 0 0,0-34 1 16,-1 17-1-16,0 17 0 0,2-17 0 0,-1 0 1 0,-1 0-1 0,0 0 0 16,1 0 0-16,0 18 0 0,0-18 0 15,-1 0 1-15,0 0-1 0,2 16 0 0,-2-16 0 0,1 0 0 0,-1 0 0 16,19 0 1-16,-18 0-1 16,15 0 0-16,-13 0 0 0,14 0 0 0,2 0 0 0,-1 0 0 0,-18 0 0 15,19-16 0-15,-1 16 0 0,-18-18 0 0,19 18 0 16,-1 0 0-16,-17-17 0 0,0 17 0 15,17-18 0-15,1 18 1 0,-19 0-1 0,18 0 0 0,-17 0 0 16,17-18 0-16,1 0 0 0,-1 18 0 0,0 0 0 16,1 0 0-16,-20-17 0 0,20 17 0 0,-1 0 0 0,0-17 0 15,1 17 0-15,-2 0 0 0,2-19 0 16,-1 19 0-16,1 0 0 0,-1 0 0 0,1 0 0 16,-1-17 0-16,1 17 0 0,-2-18 0 0,2 18 0 0,-1 0 0 15,0 0 0-15,1 0 0 0,16 0 0 0,-17-17 0 16,1 17 0-16,-1 0 0 0,0 0 0 0,18-19 0 31,-17 19 0-31,-1 0 0 0,0 0 0 0,1 0 0 0,-2 0 0 0,2 0 0 0,-1-17 0 0,19 17 0 16,-20-17 0-16,2 17 0 0,17 0 0 0,-19 0 0 15,2-17 0-15,-1 17 0 0,0 17 0 0,1-17 0 16,-1 0 0-16,1-17 0 0,-2 17 0 0,3 0 0 16,15 0 0-16,-16 0 0 0,-2 0 0 0,20 0 0 0,-19 0 0 15,1 0 0-15,-3 0 0 0,3 0 0 0,18 0 0 16,-19 0 0-16,-1 17 0 0,2-17 0 15,-1-17 0-15,-16 34 0 0,15-17 0 0,20 17 0 0,-19-17 0 0,18 17 0 16,-18-17 0-16,1-17 0 0,-2 17 0 0,3-17 0 16,-3 17 0-16,-16 0 0 0,18 0 0 0,-20 0 0 0,20 0 0 15,-19 0 0-15,1 0 0 0,17 17 0 16,-17-17 0-16,0 0 0 0,16 0 0 0,-15 0 0 0,-2 0 0 16,1 0 0-16,-1 0 0 0,2 0 0 15,-2 0-1-15,18 17 1 0,-18-17 0 0,19 0 0 0,-18 0 0 16,-1 0-1-16,2 0 1 0,-19 0 0 0,17 0-1 15,0 0 1-15,1 0 0 0,-18 0-1 16,18 0 0-16,0 0 1 0,-1 0-1 0,-17 0 1 0,18 0-1 16,-18 0 1-16,17 0-1 0,-17 0 1 0,19 0-1 15,-19 0 0-15,17 0 0 0,-17-17 0 16,16 17 0-16,-16 0 0 16,18 0 0-1,-18 0 1 1,0 0 1 31,18 17-1-32,-18 2 1-15,18-2-1 0,-18 37 1 16,17-2-1-16,-17-16 1 0,17-1 0 0,-17 1-1 16,0-2 0-16,19-16 1 0,-19 18-1 0,0-19 1 15,0 0-1-15,18-17 1 0,-18 17-1 0,0 2 1 16,0-2 0-16,0 1-1 0,0-18 1 0,0 17-1 0,0-17 1 0,0 19 1 15,0-19-1-15,0 17 1 0,0 0 0 16</inkml:trace>
  <inkml:trace contextRef="#ctx0" brushRef="#br0" timeOffset="81593.711">23935 9755 3 0,'0'0'0'0,"-35"0"0"31,35 0 1-15,0 0 0-1,0 0 1-15,0 0-1 16,0 0 0-16,0 0 0 0,0 0 0 0,0 0 0 31,0 0 0-31,0 0 0 0,0 0 0 16,0 0 0-1,0 0 0 32,18 0-1-31,-18 19 0-1,0-1 0-15,0-1 0 0,0 0 0 0,0 2 0 16,0-2 0-16,0 0 0 16,0-17 1-16,0 0 0 0,0 18-1 0,0-18 1 15,0 0 0 1,0 0 3-16,0 0 0 0,0 0 0 0,0 0 0 16,-18-18-2-16,18 18 0 0,0 0 1 0,0-17-1 0,0 0 5 0,-18 17 0 15,18-19 0-15,0 2 0 0,0 17-4 16,0-17 0-16,0-1 0 0,0 18 1 15,0-19 3-15,0 19 0 0,0 0 1 0,0 0-1 0,0 0-4 16,0 0 1-16,0-17-1 0,0 17 0 0,0 0 6 16,18 0-1-16,-18 0 0 0,0 0 1 0,0-18-6 15,18 18 1-15,-18 0-1 0,0 0 1 0,0 0 3 0,17 0 1 0,-17 0-1 16,0 0 1-16,18 0-5 0,-18-17 1 0,0 17-1 16,0 0 1-16,17 0 1 0,-17 0 2 15,0 0-1-15,0 0 0 0,19 0-3 0,-19 0 0 0,0 0 0 16,0 0 0-16,17 0 2 0,-17 0-1 0,17 0 0 15,-17 0 1-15,0 0-3 16,18 0 1-16,-18 0-1 0,18 0 1 0,-18 0 1 0,18 0 0 0,-18 0 0 0,0 0 0 16,17 0-2-16,0 0 0 0,-17 0 0 0,19 17 1 15,-19-17-1-15,18 0 0 0,-18 0 1 0,17 0-1 16,0 0-1-16,-17 0 1 0,18 0 0 0,0 0-1 16,-18 0 1-16,18 0 0 0,-1 0 0 0,-17 0 0 15,17 0-1-15,-17 0 0 0,19 0 1 0,-2 0-1 16,-17 0 1-16,18 0-1 0,-1 0 0 0,1 0 1 15,0 0-1-15,0 0 0 0,-18 0 0 0,17 0 0 16,19 0 0-16,-20 0 0 0,2 0 0 0,18 18 0 16,-19-18 0-16,1 0 0 0,-1 0-1 0,0 0 1 15,2 0 0-15,-2 0 0 0,1 0 0 0,-1 0 0 16,2 0-1-16,-2 0 1 0,0 0 0 0,1 0 0 16,-18 0 0-16,18 0 0 0,0 0 1 0,-1 0-1 0,1 0 0 15,-18 0 0-15,17 0 0 0,2 0 0 16,-19 0 1-16,17 0-1 0,-17 0 1 0,17-18 0 15,-17 18-1-15,0 0 0 0,0 0 0 0,18 0 0 16,-18 0 1-16,0-17 0 0,0 17 0 0,0 0 0 0,0 0-1 16,0 0 0-16,0 0 0 0,-18 0 1 0,1-17-1 0,17 17 0 15,-17-19 0-15</inkml:trace>
  <inkml:trace contextRef="#ctx0" brushRef="#br0" timeOffset="82999.574">23918 9597 131 0,'0'0'0'0,"0"0"7"16,-18 0-1-16,18 0 0 15,0 0 0-15,0 0-3 0,0 0 0 0,0 0 1 0,0 0-1 16,0 0 6-16,0 0 0 0,0 0 0 0,0 0 1 15,0 0-6-15,0 0 0 0,0 0-1 0,0 0 1 0,0 0 0 16,0 0 0-16,0 0 0 16,0 0 0-16,0 0-2 0,0 0 1 0,0 0-1 0,0 0 0 15,0 0 0-15,0 0 0 0,0 0 0 0,0 0 0 16,0 18-1-16,0-18 0 0,18 18 0 0,-18-18 1 0,0 34-1 16,0-15 0-16,0-2 0 0,17 0 0 15,-17 1-1-15,0-1 1 0,-17 2 0 0,17-1 0 16,0-1-1-16,0 0 1 0,0-17 0 0,0 19 0 15,0-19 0-15,0 0 0 0,0 0 0 16,0 0 0-16,0 0 0 16,0 0 1-16,0 0-1 15,0 0 0-15,0-19 0 16,0 2 0-16,0 0 0 0,-18-1 0 0,18-18 0 0,0 18 2 0,0 18-1 0,0-17 1 16,0 0 0-16,0-2-1 0,0 19 0 15,0-17-1-15,0 17 1 0,0-17 2 0,0-1 0 0,0 18-1 16,0 0 1-16,0 0-2 0,0-18 0 15,0 18 0-15,0 0 1 0,0 0 0 0,0 0 0 0,0 0 1 16,0 0-1-16,0 0-1 16,18 0 1-16,-18 0-1 0,0 0 0 0,0 0 1 0,17 0 0 0,1 0 0 15,-18 18 0-15,17-18-1 0,2 18 0 0,-2-18 0 16,0 17 0-16,1-17 1 0,0 17 0 0,-18-17-1 0,18 19 1 16,-18-19-1-16,17 0-1 0,-17 0 1 15,17 17 0-15,2-17 0 0,-19 17 0 0,18-17 0 0,-18 18 0 16,17-18 0-16,-17 0-1 0,17 17 0 0,1-17 1 15,-18 0 1-15,18 0-1 0,0 19 1 0,-1-19 0 16,0 18-1-16,-17-18 0 0,19 0-1 0,-2 0 1 16,1 0 2-16,-1 17-1 0,1-17 1 0,0 0-1 15,0-17-1-15,-1 17 0 0,-1 0 0 0,4 0 1 16,14 0-1-16,-17 0 1 0,2 0 0 0,-2 0 0 16,1-18-1-16,-1 18 0 0,19 0 0 0,-19 0-1 0,1 0 1 15,18-19 0-15,-19 19 0 0,18 0-1 16,-17 0 1-16,0-17-1 0,17 17 0 0,-18 0 0 0,2 0 0 15,-2 0 1-15,18 0-1 0,-17 0 0 0,17 0 0 16,-18-18-1-16,2 18 1 0,16 0 0 16,0 0 0-16,-17 0-1 0,0 0 1 0,15 0-1 15,3 0 1-15,-18-17-1 0,-1 17 1 0,19 0-1 0,-18 0 0 16,16 0 0-16,-15 0 0 0,16 0 1 16,-18 0-1-16,2 0 0 0,-2 0 0 0,1 0 0 0,16 0 0 0,-15 0 0 15,-2 17 0-15,18-17 0 0,-16 0 0 0,-2 0 0 16,0 0 0-16,19 0 0 0,-18 0 0 0,17 0-1 15,-18 0 1-15,2 0 0 0,14 0 0 0,-15 0-1 0,0 0 1 16,17 0 0-16,-18 0-1 0,2 0 1 0,16 0-1 16,-18 0 0-16,1 0 0 0,0 0 1 0,0 0-1 15,16 0 1-15,-15 0-1 0,-2-17 0 0,1 17 0 0,17 0 0 16,-17 0 0-16,0 0 1 0,-1 0-1 16,0 0 0-16,19 0 0 0,-18 0 0 0,18 0 0 15,-19 0 0-15,18 0 0 0,-18-17 0 0,2 17 0 0,16 0 1 16,-19 0-2-16,3 0 1 0,-2 0-1 0,18-19 1 15,-17 19 0-15,17-17 0 0,-17 17 0 0,-1 0 0 0,2 0 0 16,-2 0 0-16,0 0 0 0,19 0 0 16,-18 0 0-16,-1 0 0 0,0 0 0 0,20 0 1 0,-20 0-1 15,0 0 0-15,1 0 0 0,18 0 1 16,-19 0-1-16,0 0 1 0,19 0-1 0,-1 0 0 0,-17 0 1 0,18 0-1 16,-19 0 1-16,-1 0-1 15,20-17 1-15,-18 17-1 0,-1 0 1 0,2 0-1 0,-2 0 1 16,1 0 0-16,-1 0-1 0,0 0 1 0,19 0 0 0,-18 0-1 15,-1 17 1-15,2-17 0 0,-2 0-1 16,18 0 1-16,-17 0 0 0,0 0 0 16,-1 0-1-16,1 0 1 0,-1 0 0 0,19-17-1 0,-1 17 1 0,-17 0 0 15,17 0 0-15,-18 0 0 0,2 0-1 16,-1 0 1-16,-1 0 0 0,0 0 0 0,-17 0-1 0,18 0 1 0,0 0 0 16,0 0 0-16,-2 0 0 15,1 0 0-15,2 0 0 0,-2 0-1 0,1 0 1 16,17 0 0-16,-17 0-1 0,0 0 1 15,-1 0 0-15,-17 17 0 0,17-17-1 0,2 0 1 16,-2 0 0-16,-17 0-1 0,18 0 1 16,-1 0 0-16,2 0 0 0,-19 0-1 0,17 0 1 15,1 0 0-15,-1 0 0 0,-17 0-1 0,17 0 1 16,2 0 0-16,-2 0-1 0,1 0 1 16,-18-17 0-16,17 17 0 15,-17 0-1-15,19 0 0 0,-19-18-1 0,17 18 1 16,-17 0-1-16,17 0 1 0,-17-18 0 0,18 18 0 15,0-18 0-15,-18 1 0 0,18 17-1 0,-1-17 0 16,1 17 1-16,-1-18-1 0,2 0 1 0,-2 18 0 16,-1-18 0-16,-16 18 0 0,18-17-1 0,0 17 1 0,-18-18 0 15,18 18 0-15,-18 0 0 0,17-18 0 0,-17 18 0 16,0 0 0-16,0 0 0 0,0-18 0 31,0 18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2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90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13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66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65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65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915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1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74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4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351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31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39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6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05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3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96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85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73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customXml" Target="../ink/ink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danielkcheung?utm_source=unsplash&amp;utm_medium=referral&amp;utm_content=creditCopyTex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https://unsplash.com/s/photos/legos?utm_source=unsplash&amp;utm_medium=referral&amp;utm_content=creditCopyTex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ryanquintal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legos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4FE1-5FEE-423F-991B-8C879D89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A783-F6CB-4A37-BFDB-4AF49D4D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Pseudo-3D:</a:t>
            </a:r>
          </a:p>
          <a:p>
            <a:r>
              <a:rPr lang="en-US" dirty="0"/>
              <a:t>Contour plot</a:t>
            </a:r>
          </a:p>
          <a:p>
            <a:pPr lvl="1"/>
            <a:r>
              <a:rPr lang="en-US" dirty="0"/>
              <a:t>Identify peak(s) &amp; shape</a:t>
            </a:r>
          </a:p>
          <a:p>
            <a:pPr lvl="1"/>
            <a:r>
              <a:rPr lang="en-US" dirty="0"/>
              <a:t>Good for 2 continuous explanatory variables</a:t>
            </a:r>
          </a:p>
          <a:p>
            <a:r>
              <a:rPr lang="en-US" dirty="0"/>
              <a:t>Heat map</a:t>
            </a:r>
          </a:p>
          <a:p>
            <a:pPr lvl="1"/>
            <a:r>
              <a:rPr lang="en-US" dirty="0"/>
              <a:t>See where high &amp; low points are</a:t>
            </a:r>
          </a:p>
          <a:p>
            <a:pPr lvl="1"/>
            <a:r>
              <a:rPr lang="en-US" dirty="0"/>
              <a:t>Works for ordinal EVs</a:t>
            </a:r>
          </a:p>
        </p:txBody>
      </p:sp>
    </p:spTree>
    <p:extLst>
      <p:ext uri="{BB962C8B-B14F-4D97-AF65-F5344CB8AC3E}">
        <p14:creationId xmlns:p14="http://schemas.microsoft.com/office/powerpoint/2010/main" val="154915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0B3FE-8E12-44A5-B352-CE1FEFE1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51F8E7-7C7D-4CFD-BE43-99AB066D7C0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41" y="2337215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8884F96-C003-4E6A-8240-11D3CA342E6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38370" y="2337215"/>
            <a:ext cx="4649259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8FA802-C0C6-46C5-9F6C-C7030AE032D2}"/>
                  </a:ext>
                </a:extLst>
              </p14:cNvPr>
              <p14:cNvContentPartPr/>
              <p14:nvPr/>
            </p14:nvContentPartPr>
            <p14:xfrm>
              <a:off x="882360" y="3397680"/>
              <a:ext cx="8439480" cy="2255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8FA802-C0C6-46C5-9F6C-C7030AE032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3000" y="3388320"/>
                <a:ext cx="8458200" cy="22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129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4FE1-5FEE-423F-991B-8C879D89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Explanatory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3A783-F6CB-4A37-BFDB-4AF49D4DE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Pseudo-3D:</a:t>
            </a:r>
          </a:p>
          <a:p>
            <a:r>
              <a:rPr lang="en-US" dirty="0"/>
              <a:t>Contour plot: identify peak &amp; shape</a:t>
            </a:r>
          </a:p>
          <a:p>
            <a:r>
              <a:rPr lang="en-US" dirty="0"/>
              <a:t>Heat map: see where high &amp; low points 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aesthetics for secondary variables:</a:t>
            </a:r>
          </a:p>
          <a:p>
            <a:r>
              <a:rPr lang="en-US" dirty="0"/>
              <a:t>color, shape, size</a:t>
            </a:r>
          </a:p>
          <a:p>
            <a:r>
              <a:rPr lang="en-US" dirty="0"/>
              <a:t>Occasionally used to indicate second response variable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74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ACB3-AC87-4F49-8C98-0F98B73F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Titanic by Class and Sex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2E98C51-9224-493A-B6FF-506C19CA770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341" y="2337215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393A5A8-3E89-4161-AA4C-8A371BBF793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1341" y="2337215"/>
            <a:ext cx="4903317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4308C3-5439-44E0-9DFD-5CBA0D21890B}"/>
                  </a:ext>
                </a:extLst>
              </p14:cNvPr>
              <p14:cNvContentPartPr/>
              <p14:nvPr/>
            </p14:nvContentPartPr>
            <p14:xfrm>
              <a:off x="1022400" y="1587600"/>
              <a:ext cx="10007640" cy="4154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4308C3-5439-44E0-9DFD-5CBA0D2189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3040" y="1578240"/>
                <a:ext cx="10026360" cy="417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244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8410-FEED-4AA7-AA3A-F279AC2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Two EVs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F9136-7D92-47A5-8140-C7F663FD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Can’t really have more than 1, maybe 2 numeric</a:t>
            </a:r>
          </a:p>
          <a:p>
            <a:r>
              <a:rPr lang="en-US" dirty="0"/>
              <a:t>Others can be binned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Facets</a:t>
            </a:r>
            <a:r>
              <a:rPr lang="en-US" dirty="0"/>
              <a:t> let us break down the plot by more categorical explanatory variables.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9025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035C-09EF-4AD5-A76F-227D749F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 Plot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C6F051E-3EED-4E25-9101-389F623B87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2384922"/>
            <a:ext cx="10515600" cy="323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086E373-CA3E-4834-B240-E84CBC40FCAB}"/>
                  </a:ext>
                </a:extLst>
              </p14:cNvPr>
              <p14:cNvContentPartPr/>
              <p14:nvPr/>
            </p14:nvContentPartPr>
            <p14:xfrm>
              <a:off x="495360" y="2165760"/>
              <a:ext cx="10630080" cy="351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086E373-CA3E-4834-B240-E84CBC40FC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000" y="2156400"/>
                <a:ext cx="10648800" cy="353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9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25929-410D-422B-AE67-0D1AF205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8FE8-8A81-4CE0-A3C8-0AF3ADB1C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Built in to some Seaborn plot functions (row=, col=):</a:t>
            </a:r>
          </a:p>
          <a:p>
            <a:r>
              <a:rPr lang="en-US" dirty="0" err="1">
                <a:solidFill>
                  <a:schemeClr val="accent4"/>
                </a:solidFill>
                <a:latin typeface="Lucida Console" panose="020B0609040504020204" pitchFamily="49" charset="0"/>
                <a:ea typeface="Fira Mono" panose="020B0509050000020004" pitchFamily="49" charset="0"/>
              </a:rPr>
              <a:t>relplot</a:t>
            </a:r>
            <a:endParaRPr lang="en-US" dirty="0">
              <a:solidFill>
                <a:schemeClr val="accent4"/>
              </a:solidFill>
              <a:latin typeface="Lucida Console" panose="020B0609040504020204" pitchFamily="49" charset="0"/>
              <a:ea typeface="Fira Mono" panose="020B0509050000020004" pitchFamily="49" charset="0"/>
            </a:endParaRPr>
          </a:p>
          <a:p>
            <a:r>
              <a:rPr lang="en-US" dirty="0" err="1">
                <a:solidFill>
                  <a:schemeClr val="accent4"/>
                </a:solidFill>
                <a:latin typeface="Lucida Console" panose="020B0609040504020204" pitchFamily="49" charset="0"/>
                <a:ea typeface="Fira Mono" panose="020B0509050000020004" pitchFamily="49" charset="0"/>
              </a:rPr>
              <a:t>catplot</a:t>
            </a:r>
            <a:endParaRPr lang="en-US" dirty="0">
              <a:solidFill>
                <a:schemeClr val="accent4"/>
              </a:solidFill>
              <a:latin typeface="Lucida Console" panose="020B06090405040202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General-purpose: </a:t>
            </a:r>
            <a:r>
              <a:rPr lang="en-US" dirty="0" err="1">
                <a:solidFill>
                  <a:schemeClr val="accent4"/>
                </a:solidFill>
                <a:latin typeface="Lucida Console" panose="020B0609040504020204" pitchFamily="49" charset="0"/>
                <a:ea typeface="Fira Mono" panose="020B0509050000020004" pitchFamily="49" charset="0"/>
              </a:rPr>
              <a:t>FacetGrid</a:t>
            </a:r>
            <a:endParaRPr lang="en-US" dirty="0">
              <a:solidFill>
                <a:schemeClr val="accent4"/>
              </a:solidFill>
              <a:latin typeface="Lucida Console" panose="020B0609040504020204" pitchFamily="49" charset="0"/>
              <a:ea typeface="Fira Mono" panose="020B050905000002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Plotnine</a:t>
            </a:r>
            <a:r>
              <a:rPr lang="en-US" dirty="0"/>
              <a:t> or ggplot2 (R): </a:t>
            </a:r>
            <a:r>
              <a:rPr lang="en-US" dirty="0" err="1">
                <a:solidFill>
                  <a:schemeClr val="accent4"/>
                </a:solidFill>
                <a:latin typeface="Lucida Console" panose="020B0609040504020204" pitchFamily="49" charset="0"/>
                <a:ea typeface="Fira Mono" panose="020B0509050000020004" pitchFamily="49" charset="0"/>
              </a:rPr>
              <a:t>facet_grid</a:t>
            </a:r>
            <a:r>
              <a:rPr lang="en-US" dirty="0"/>
              <a:t> or </a:t>
            </a:r>
            <a:r>
              <a:rPr lang="en-US" dirty="0" err="1">
                <a:solidFill>
                  <a:schemeClr val="accent4"/>
                </a:solidFill>
                <a:latin typeface="Lucida Console" panose="020B0609040504020204" pitchFamily="49" charset="0"/>
                <a:ea typeface="Fira Mono" panose="020B0509050000020004" pitchFamily="49" charset="0"/>
              </a:rPr>
              <a:t>facet_wrap</a:t>
            </a:r>
            <a:endParaRPr lang="en-US" dirty="0">
              <a:solidFill>
                <a:schemeClr val="accent4"/>
              </a:solidFill>
              <a:latin typeface="Lucida Console" panose="020B0609040504020204" pitchFamily="49" charset="0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23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8410-FEED-4AA7-AA3A-F279AC2D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than Two EVs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F9136-7D92-47A5-8140-C7F663FD8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Can’t really have more than 1, maybe 2 numeric</a:t>
            </a:r>
          </a:p>
          <a:p>
            <a:r>
              <a:rPr lang="en-US" dirty="0"/>
              <a:t>Others can be binned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Facets</a:t>
            </a:r>
            <a:r>
              <a:rPr lang="en-US" dirty="0"/>
              <a:t> let us break down the plot by more categorical explanatory variables.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Pay attention to which variables go where.</a:t>
            </a:r>
            <a:r>
              <a:rPr lang="en-US" dirty="0"/>
              <a:t> It strongly affects what readers compare.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328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B0F7-533F-4948-9952-E6F20F2D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0307-1F81-464F-A732-F43C4D2D39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Stacking lets us see </a:t>
            </a:r>
            <a:r>
              <a:rPr lang="en-US" i="1" dirty="0"/>
              <a:t>differences in composition</a:t>
            </a:r>
            <a:r>
              <a:rPr lang="en-US" dirty="0"/>
              <a:t> – how do the parts of a whole change?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Stacked bar charts</a:t>
            </a:r>
          </a:p>
          <a:p>
            <a:r>
              <a:rPr lang="en-US" dirty="0"/>
              <a:t>Stacked area charts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Can be either raw values or fractions.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DD95D3-0A4B-46C6-9404-2C0E33FAB83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675533"/>
            <a:ext cx="5181600" cy="265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75BE9E-4EB4-4C13-BD83-3E0F01A00B4B}"/>
                  </a:ext>
                </a:extLst>
              </p14:cNvPr>
              <p14:cNvContentPartPr/>
              <p14:nvPr/>
            </p14:nvContentPartPr>
            <p14:xfrm>
              <a:off x="6063840" y="1937160"/>
              <a:ext cx="5245920" cy="2324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75BE9E-4EB4-4C13-BD83-3E0F01A00B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4480" y="1927800"/>
                <a:ext cx="5264640" cy="23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31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04D8-44FB-40D8-AA5B-0A9A05B4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B4FA-AFBA-4444-9600-8545761D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Sometimes we </a:t>
            </a:r>
            <a:r>
              <a:rPr lang="en-US" b="1" dirty="0"/>
              <a:t>transform the axis</a:t>
            </a:r>
            <a:endParaRPr lang="en-US" dirty="0"/>
          </a:p>
          <a:p>
            <a:r>
              <a:rPr lang="en-US" dirty="0"/>
              <a:t>Log-10 scale – shows </a:t>
            </a:r>
            <a:r>
              <a:rPr lang="en-US" i="1" dirty="0"/>
              <a:t>order of magnitude</a:t>
            </a:r>
            <a:endParaRPr lang="en-US" dirty="0"/>
          </a:p>
          <a:p>
            <a:r>
              <a:rPr lang="en-US" dirty="0"/>
              <a:t>Generally don’t do this to bars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Sometimes we </a:t>
            </a:r>
            <a:r>
              <a:rPr lang="en-US" b="1" dirty="0"/>
              <a:t>transform the data</a:t>
            </a:r>
            <a:endParaRPr lang="en-US" dirty="0"/>
          </a:p>
          <a:p>
            <a:r>
              <a:rPr lang="en-US" dirty="0"/>
              <a:t>Rescale, log, square root</a:t>
            </a:r>
          </a:p>
          <a:p>
            <a:r>
              <a:rPr lang="en-US" dirty="0"/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24899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17830"/>
            <a:ext cx="10515600" cy="2852737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CHARTS FROM THE GROUND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A29F-E277-475A-B524-78C33327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6EF88-726B-44BF-8159-34FF5273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Variables (and their transformations)</a:t>
            </a:r>
          </a:p>
          <a:p>
            <a:pPr marL="0" indent="0">
              <a:buNone/>
            </a:pPr>
            <a:r>
              <a:rPr lang="en-US" dirty="0"/>
              <a:t>“Aesthetics” – mappings to chart features</a:t>
            </a:r>
          </a:p>
          <a:p>
            <a:r>
              <a:rPr lang="en-US" dirty="0"/>
              <a:t>x, y (axes)</a:t>
            </a:r>
          </a:p>
          <a:p>
            <a:r>
              <a:rPr lang="en-US" dirty="0"/>
              <a:t>row, col (faceting)</a:t>
            </a:r>
          </a:p>
          <a:p>
            <a:r>
              <a:rPr lang="en-US" dirty="0"/>
              <a:t>hue (color)</a:t>
            </a:r>
          </a:p>
          <a:p>
            <a:r>
              <a:rPr lang="en-US" dirty="0"/>
              <a:t>style (point marker style)</a:t>
            </a:r>
          </a:p>
          <a:p>
            <a:r>
              <a:rPr lang="en-US" dirty="0" err="1"/>
              <a:t>linetype</a:t>
            </a:r>
            <a:r>
              <a:rPr lang="en-US" dirty="0"/>
              <a:t> (line type, e.g. solid or dashed)</a:t>
            </a:r>
          </a:p>
          <a:p>
            <a:pPr marL="0" indent="0">
              <a:buNone/>
            </a:pPr>
            <a:r>
              <a:rPr lang="en-US" dirty="0"/>
              <a:t>Type – line, bar, point, etc.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0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5562-2081-4A7F-90D1-A8E5F1F8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C84A1-6433-4BA0-9118-A72D7CA87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excessive complexity</a:t>
            </a:r>
          </a:p>
          <a:p>
            <a:r>
              <a:rPr lang="en-US" dirty="0"/>
              <a:t>Be careful with color (easy to make </a:t>
            </a:r>
            <a:r>
              <a:rPr lang="en-US" dirty="0" err="1"/>
              <a:t>indistuingishable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 good graphic </a:t>
            </a:r>
            <a:r>
              <a:rPr lang="en-US" b="1" dirty="0"/>
              <a:t>reveals</a:t>
            </a:r>
            <a:r>
              <a:rPr lang="en-US" dirty="0"/>
              <a:t> the data, and does not distort or obscure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95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896" y="365125"/>
            <a:ext cx="459290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895" y="1825625"/>
            <a:ext cx="45929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Identify variables and relationships you want to highlight.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 a plot that illustrates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Study plotting library APIs.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287E5-6CB6-4D7F-B3B4-251376F598FF}"/>
              </a:ext>
            </a:extLst>
          </p:cNvPr>
          <p:cNvSpPr txBox="1"/>
          <p:nvPr/>
        </p:nvSpPr>
        <p:spPr>
          <a:xfrm>
            <a:off x="5867399" y="6308209"/>
            <a:ext cx="6285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Photo by </a:t>
            </a:r>
            <a:r>
              <a:rPr lang="en-US" sz="1600" i="1" dirty="0">
                <a:hlinkClick r:id="rId3"/>
              </a:rPr>
              <a:t>Daniel Cheung</a:t>
            </a:r>
            <a:r>
              <a:rPr lang="en-US" sz="1600" i="1" dirty="0"/>
              <a:t> on </a:t>
            </a:r>
            <a:r>
              <a:rPr lang="en-US" sz="1600" i="1" dirty="0" err="1">
                <a:hlinkClick r:id="rId4"/>
              </a:rPr>
              <a:t>Unsplash</a:t>
            </a:r>
            <a:endParaRPr lang="en-US" sz="1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23157F-30F3-4ADC-A064-FBCCCA5F56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44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9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9671"/>
            <a:ext cx="6081669" cy="4351338"/>
          </a:xfrm>
        </p:spPr>
        <p:txBody>
          <a:bodyPr>
            <a:normAutofit/>
          </a:bodyPr>
          <a:lstStyle/>
          <a:p>
            <a:r>
              <a:rPr lang="en-US" dirty="0"/>
              <a:t>Design a chart by thinking first of the questions, goals, and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2269055" y="6375400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Ryan Quintal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5E001E-50CA-4D00-9EF9-22B0880F74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16510" y="0"/>
            <a:ext cx="4175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4A46-CA7B-4AD4-ACF1-D2C60D78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6BD2-20FB-4253-A7C1-5BE0AAAA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question do we want to answer?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How, precisely, did we operationalize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data are we using?</a:t>
            </a:r>
          </a:p>
          <a:p>
            <a:pPr marL="457200" lvl="1" indent="0">
              <a:buNone/>
            </a:pPr>
            <a:r>
              <a:rPr lang="en-US" dirty="0"/>
              <a:t>Specifically, variables</a:t>
            </a:r>
          </a:p>
        </p:txBody>
      </p:sp>
    </p:spTree>
    <p:extLst>
      <p:ext uri="{BB962C8B-B14F-4D97-AF65-F5344CB8AC3E}">
        <p14:creationId xmlns:p14="http://schemas.microsoft.com/office/powerpoint/2010/main" val="382754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FA1FB-D2BD-4714-A29B-897746E6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Titanic Survival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42AF28-557C-4DF3-ADC2-AE28AC3E9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Question:</a:t>
            </a:r>
            <a:r>
              <a:rPr lang="en-US" dirty="0"/>
              <a:t> were passengers in higher classes more likely to survive?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Outcome variable:</a:t>
            </a:r>
            <a:r>
              <a:rPr lang="en-US" dirty="0"/>
              <a:t> survival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Logical variable, 0/1 encoded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Taking mean yields numeric response!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dirty="0"/>
              <a:t>Mean is probability of survival (1)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Also called </a:t>
            </a:r>
            <a:r>
              <a:rPr lang="en-US" i="1" dirty="0"/>
              <a:t>response variable</a:t>
            </a:r>
            <a:r>
              <a:rPr lang="en-US" dirty="0"/>
              <a:t> or </a:t>
            </a:r>
            <a:r>
              <a:rPr lang="en-US" i="1" dirty="0"/>
              <a:t>dependent variable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b="1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Explanatory variable:</a:t>
            </a:r>
            <a:r>
              <a:rPr lang="en-US" dirty="0"/>
              <a:t> passage class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Categorical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dirty="0"/>
              <a:t>Also called </a:t>
            </a:r>
            <a:r>
              <a:rPr lang="en-US" i="1" dirty="0"/>
              <a:t>independent variable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0799E-AB75-4FF5-878B-65FD11C1AEF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B5497-31B9-42E4-B064-FC0A33CF00C0}"/>
              </a:ext>
            </a:extLst>
          </p:cNvPr>
          <p:cNvSpPr txBox="1"/>
          <p:nvPr/>
        </p:nvSpPr>
        <p:spPr>
          <a:xfrm>
            <a:off x="6582871" y="1436336"/>
            <a:ext cx="433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 chart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7822BE7-03EE-4C57-99B0-1FC5999D3F56}"/>
                  </a:ext>
                </a:extLst>
              </p14:cNvPr>
              <p14:cNvContentPartPr/>
              <p14:nvPr/>
            </p14:nvContentPartPr>
            <p14:xfrm>
              <a:off x="6197760" y="1162440"/>
              <a:ext cx="5156280" cy="5061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7822BE7-03EE-4C57-99B0-1FC5999D3F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8400" y="1153080"/>
                <a:ext cx="5175000" cy="508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71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4E29BB-AB4E-4B2B-984F-488AD638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F82EE-4278-4BC2-BB5B-0684CDFA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Most plots show how a numeric variable changes between different values of one or more other variables.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variable to show?</a:t>
            </a:r>
          </a:p>
          <a:p>
            <a:r>
              <a:rPr lang="en-US" dirty="0"/>
              <a:t>What do we want to show about it?</a:t>
            </a:r>
          </a:p>
          <a:p>
            <a:pPr lvl="1"/>
            <a:r>
              <a:rPr lang="en-US" dirty="0"/>
              <a:t>Value?</a:t>
            </a:r>
          </a:p>
          <a:p>
            <a:pPr lvl="1"/>
            <a:r>
              <a:rPr lang="en-US" dirty="0"/>
              <a:t>Statistic?</a:t>
            </a:r>
          </a:p>
          <a:p>
            <a:pPr lvl="1"/>
            <a:r>
              <a:rPr lang="en-US" dirty="0"/>
              <a:t>Distribution?</a:t>
            </a:r>
          </a:p>
          <a:p>
            <a:r>
              <a:rPr lang="en-US" dirty="0"/>
              <a:t>How do we want to compare between EV values?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B93CB-6A22-446F-BC3F-6E0DF6E57030}"/>
              </a:ext>
            </a:extLst>
          </p:cNvPr>
          <p:cNvSpPr txBox="1"/>
          <p:nvPr/>
        </p:nvSpPr>
        <p:spPr>
          <a:xfrm>
            <a:off x="7861412" y="3706152"/>
            <a:ext cx="3492388" cy="12003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Even histograms follow this!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Outcome: frequency (count, proportion, density)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Explanatory: value or bin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F1760E5-1DEC-4CB7-966D-71DE72E3792D}"/>
                  </a:ext>
                </a:extLst>
              </p14:cNvPr>
              <p14:cNvContentPartPr/>
              <p14:nvPr/>
            </p14:nvContentPartPr>
            <p14:xfrm>
              <a:off x="1288800" y="2648160"/>
              <a:ext cx="9912600" cy="1620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F1760E5-1DEC-4CB7-966D-71DE72E379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440" y="2638800"/>
                <a:ext cx="9931320" cy="16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935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CF1D-15DD-4041-8860-6504F877F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B7D3-72F0-405A-9A03-E6A95C30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Identifying these informs: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processing (e.g. binning, group-aggregate, transform)</a:t>
            </a:r>
          </a:p>
          <a:p>
            <a:r>
              <a:rPr lang="en-US" dirty="0"/>
              <a:t>Choice of plot type</a:t>
            </a:r>
          </a:p>
          <a:p>
            <a:r>
              <a:rPr lang="en-US" dirty="0"/>
              <a:t>Axes, labels, colors, facets</a:t>
            </a:r>
          </a:p>
        </p:txBody>
      </p:sp>
    </p:spTree>
    <p:extLst>
      <p:ext uri="{BB962C8B-B14F-4D97-AF65-F5344CB8AC3E}">
        <p14:creationId xmlns:p14="http://schemas.microsoft.com/office/powerpoint/2010/main" val="67005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4392-040A-423D-9E84-1E2485C6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A04A-AFAD-46B1-B8FE-7C3EBA33A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Response</a:t>
            </a:r>
            <a:r>
              <a:rPr lang="en-US" dirty="0"/>
              <a:t> is numeric (or transformed to be)</a:t>
            </a:r>
          </a:p>
          <a:p>
            <a:r>
              <a:rPr lang="en-US" dirty="0"/>
              <a:t>Categorical → relative frequency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Explanatory</a:t>
            </a:r>
            <a:r>
              <a:rPr lang="en-US" dirty="0"/>
              <a:t> can be anything</a:t>
            </a:r>
          </a:p>
          <a:p>
            <a:r>
              <a:rPr lang="en-US" dirty="0"/>
              <a:t>Numeric → continuous axis</a:t>
            </a:r>
          </a:p>
          <a:p>
            <a:r>
              <a:rPr lang="en-US" dirty="0"/>
              <a:t>Categorical → discrete axis</a:t>
            </a:r>
          </a:p>
          <a:p>
            <a:pPr lvl="1"/>
            <a:r>
              <a:rPr lang="en-US" dirty="0"/>
              <a:t>Ordinal → discrete axis </a:t>
            </a:r>
            <a:r>
              <a:rPr lang="en-US" i="1" dirty="0"/>
              <a:t>preserving order</a:t>
            </a:r>
            <a:r>
              <a:rPr lang="en-US" dirty="0"/>
              <a:t>; may omit some labels</a:t>
            </a:r>
          </a:p>
        </p:txBody>
      </p:sp>
    </p:spTree>
    <p:extLst>
      <p:ext uri="{BB962C8B-B14F-4D97-AF65-F5344CB8AC3E}">
        <p14:creationId xmlns:p14="http://schemas.microsoft.com/office/powerpoint/2010/main" val="65129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4763-101E-4800-A870-A1767BFB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Explanatory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E72EB-6134-48C8-8CDE-1B70D8FA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EV is continuous: scatter or line</a:t>
            </a:r>
          </a:p>
          <a:p>
            <a:r>
              <a:rPr lang="en-US" dirty="0"/>
              <a:t>Scatter plots we sometimes blur response/explanatory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If EV is discrete:</a:t>
            </a:r>
          </a:p>
          <a:p>
            <a:r>
              <a:rPr lang="en-US" dirty="0"/>
              <a:t>Bar chart shows statistic, emphasizing relative difference</a:t>
            </a:r>
          </a:p>
          <a:p>
            <a:r>
              <a:rPr lang="en-US" dirty="0"/>
              <a:t>Point plot shows statistic, emphasizing absolute difference</a:t>
            </a:r>
          </a:p>
          <a:p>
            <a:r>
              <a:rPr lang="en-US" dirty="0"/>
              <a:t>Box or violin plot shows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4259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9869</TotalTime>
  <Words>701</Words>
  <Application>Microsoft Office PowerPoint</Application>
  <PresentationFormat>Widescreen</PresentationFormat>
  <Paragraphs>155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Oswald</vt:lpstr>
      <vt:lpstr>Lucida Console</vt:lpstr>
      <vt:lpstr>Lato</vt:lpstr>
      <vt:lpstr>Fira Mono</vt:lpstr>
      <vt:lpstr>Office Theme</vt:lpstr>
      <vt:lpstr>CS 533 INTRO TO DATA SCIENCE</vt:lpstr>
      <vt:lpstr> CHARTS FROM THE GROUND UP</vt:lpstr>
      <vt:lpstr>Learning Outcomes</vt:lpstr>
      <vt:lpstr>What is the Question?</vt:lpstr>
      <vt:lpstr>Example: Titanic Survival</vt:lpstr>
      <vt:lpstr>Showing Relationships</vt:lpstr>
      <vt:lpstr>Pipeline</vt:lpstr>
      <vt:lpstr>Variable Types</vt:lpstr>
      <vt:lpstr>One Explanatory Variable</vt:lpstr>
      <vt:lpstr>Two Explanatory Variables</vt:lpstr>
      <vt:lpstr>Demonstration</vt:lpstr>
      <vt:lpstr>Two Explanatory Variables</vt:lpstr>
      <vt:lpstr>Titanic by Class and Sex</vt:lpstr>
      <vt:lpstr>More than Two EVs</vt:lpstr>
      <vt:lpstr>Facet Plot</vt:lpstr>
      <vt:lpstr>Faceting</vt:lpstr>
      <vt:lpstr>More than Two EVs</vt:lpstr>
      <vt:lpstr>Stacking</vt:lpstr>
      <vt:lpstr>Transformations</vt:lpstr>
      <vt:lpstr>Key Decisions</vt:lpstr>
      <vt:lpstr>Be Careful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586</cp:revision>
  <dcterms:created xsi:type="dcterms:W3CDTF">2020-03-17T14:53:53Z</dcterms:created>
  <dcterms:modified xsi:type="dcterms:W3CDTF">2021-09-02T23:03:02Z</dcterms:modified>
</cp:coreProperties>
</file>