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303" r:id="rId4"/>
    <p:sldId id="307" r:id="rId5"/>
    <p:sldId id="304" r:id="rId6"/>
    <p:sldId id="305" r:id="rId7"/>
    <p:sldId id="306" r:id="rId8"/>
    <p:sldId id="308" r:id="rId9"/>
    <p:sldId id="309" r:id="rId10"/>
    <p:sldId id="310" r:id="rId11"/>
    <p:sldId id="314" r:id="rId12"/>
    <p:sldId id="311" r:id="rId13"/>
    <p:sldId id="312" r:id="rId14"/>
    <p:sldId id="313" r:id="rId15"/>
    <p:sldId id="26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Oswald" pitchFamily="2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AEA014AE-5C16-424D-B528-D56FD0047AEB}"/>
    <pc:docChg chg="undo custSel addSld delSld modSld sldOrd">
      <pc:chgData name="" userId="495979f9a431ddb0" providerId="LiveId" clId="{AEA014AE-5C16-424D-B528-D56FD0047AEB}" dt="2020-09-01T02:14:30.966" v="2836" actId="1076"/>
      <pc:docMkLst>
        <pc:docMk/>
      </pc:docMkLst>
      <pc:sldChg chg="modSp add">
        <pc:chgData name="" userId="495979f9a431ddb0" providerId="LiveId" clId="{AEA014AE-5C16-424D-B528-D56FD0047AEB}" dt="2020-09-01T01:49:00.854" v="1195" actId="20577"/>
        <pc:sldMkLst>
          <pc:docMk/>
          <pc:sldMk cId="1753943686" sldId="298"/>
        </pc:sldMkLst>
        <pc:spChg chg="mod">
          <ac:chgData name="" userId="495979f9a431ddb0" providerId="LiveId" clId="{AEA014AE-5C16-424D-B528-D56FD0047AEB}" dt="2020-09-01T01:49:00.854" v="1195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 add">
        <pc:chgData name="" userId="495979f9a431ddb0" providerId="LiveId" clId="{AEA014AE-5C16-424D-B528-D56FD0047AEB}" dt="2020-09-01T01:59:54.786" v="2198" actId="20577"/>
        <pc:sldMkLst>
          <pc:docMk/>
          <pc:sldMk cId="3777021594" sldId="303"/>
        </pc:sldMkLst>
        <pc:spChg chg="mod">
          <ac:chgData name="" userId="495979f9a431ddb0" providerId="LiveId" clId="{AEA014AE-5C16-424D-B528-D56FD0047AEB}" dt="2020-09-01T01:59:54.786" v="2198" actId="20577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  <pc:docChgLst>
    <pc:chgData userId="495979f9a431ddb0" providerId="LiveId" clId="{D714858F-5E99-461C-AC1A-2CEF692A3B98}"/>
    <pc:docChg chg="undo custSel addSld delSld modSld">
      <pc:chgData name="" userId="495979f9a431ddb0" providerId="LiveId" clId="{D714858F-5E99-461C-AC1A-2CEF692A3B98}" dt="2020-08-30T00:04:58.170" v="2644" actId="20577"/>
      <pc:docMkLst>
        <pc:docMk/>
      </pc:docMkLst>
      <pc:sldChg chg="addSp delSp modSp">
        <pc:chgData name="" userId="495979f9a431ddb0" providerId="LiveId" clId="{D714858F-5E99-461C-AC1A-2CEF692A3B98}" dt="2020-08-29T18:22:24.099" v="2385" actId="20577"/>
        <pc:sldMkLst>
          <pc:docMk/>
          <pc:sldMk cId="2018791873" sldId="268"/>
        </pc:sldMkLst>
        <pc:spChg chg="mod">
          <ac:chgData name="" userId="495979f9a431ddb0" providerId="LiveId" clId="{D714858F-5E99-461C-AC1A-2CEF692A3B98}" dt="2020-08-29T18:18:37.873" v="2031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D714858F-5E99-461C-AC1A-2CEF692A3B98}" dt="2020-08-29T18:18:45.455" v="2033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D714858F-5E99-461C-AC1A-2CEF692A3B98}" dt="2020-08-29T18:22:24.099" v="2385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D714858F-5E99-461C-AC1A-2CEF692A3B98}" dt="2020-08-29T18:18:10.641" v="2025" actId="478"/>
          <ac:picMkLst>
            <pc:docMk/>
            <pc:sldMk cId="2018791873" sldId="268"/>
            <ac:picMk id="4" creationId="{B1A0ECC2-D97F-4E8C-BB9D-62B5978BD801}"/>
          </ac:picMkLst>
        </pc:picChg>
        <pc:picChg chg="add mod modCrop">
          <ac:chgData name="" userId="495979f9a431ddb0" providerId="LiveId" clId="{D714858F-5E99-461C-AC1A-2CEF692A3B98}" dt="2020-08-29T18:18:30.846" v="2029" actId="1076"/>
          <ac:picMkLst>
            <pc:docMk/>
            <pc:sldMk cId="2018791873" sldId="268"/>
            <ac:picMk id="5" creationId="{6ADC5697-E481-439D-8061-E5DF7147B58F}"/>
          </ac:picMkLst>
        </pc:picChg>
      </pc:sldChg>
    </pc:docChg>
  </pc:docChgLst>
  <pc:docChgLst>
    <pc:chgData userId="495979f9a431ddb0" providerId="LiveId" clId="{50EBC73B-C75B-43C7-BB5C-6C9344B892DC}"/>
    <pc:docChg chg="custSel addSld delSld modSld">
      <pc:chgData name="" userId="495979f9a431ddb0" providerId="LiveId" clId="{50EBC73B-C75B-43C7-BB5C-6C9344B892DC}" dt="2020-09-05T23:12:15.037" v="4169" actId="14100"/>
      <pc:docMkLst>
        <pc:docMk/>
      </pc:docMkLst>
      <pc:sldChg chg="del">
        <pc:chgData name="" userId="495979f9a431ddb0" providerId="LiveId" clId="{50EBC73B-C75B-43C7-BB5C-6C9344B892DC}" dt="2020-09-05T21:52:07.551" v="0" actId="2696"/>
        <pc:sldMkLst>
          <pc:docMk/>
          <pc:sldMk cId="4233108098" sldId="257"/>
        </pc:sldMkLst>
      </pc:sldChg>
      <pc:sldChg chg="del">
        <pc:chgData name="" userId="495979f9a431ddb0" providerId="LiveId" clId="{50EBC73B-C75B-43C7-BB5C-6C9344B892DC}" dt="2020-09-05T21:52:07.556" v="1" actId="2696"/>
        <pc:sldMkLst>
          <pc:docMk/>
          <pc:sldMk cId="3577211943" sldId="258"/>
        </pc:sldMkLst>
      </pc:sldChg>
      <pc:sldChg chg="addSp delSp modSp">
        <pc:chgData name="" userId="495979f9a431ddb0" providerId="LiveId" clId="{50EBC73B-C75B-43C7-BB5C-6C9344B892DC}" dt="2020-09-05T23:12:15.037" v="4169" actId="14100"/>
        <pc:sldMkLst>
          <pc:docMk/>
          <pc:sldMk cId="2018791873" sldId="268"/>
        </pc:sldMkLst>
        <pc:spChg chg="mod">
          <ac:chgData name="" userId="495979f9a431ddb0" providerId="LiveId" clId="{50EBC73B-C75B-43C7-BB5C-6C9344B892DC}" dt="2020-09-05T21:53:40.303" v="32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50EBC73B-C75B-43C7-BB5C-6C9344B892DC}" dt="2020-09-05T23:12:15.037" v="4169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50EBC73B-C75B-43C7-BB5C-6C9344B892DC}" dt="2020-09-05T23:12:15.037" v="4169" actId="14100"/>
          <ac:spMkLst>
            <pc:docMk/>
            <pc:sldMk cId="2018791873" sldId="268"/>
            <ac:spMk id="8" creationId="{7D2C9FD9-6243-4952-ABA6-E5D86D00A124}"/>
          </ac:spMkLst>
        </pc:spChg>
        <pc:picChg chg="add mod">
          <ac:chgData name="" userId="495979f9a431ddb0" providerId="LiveId" clId="{50EBC73B-C75B-43C7-BB5C-6C9344B892DC}" dt="2020-09-05T21:53:33.114" v="30" actId="1076"/>
          <ac:picMkLst>
            <pc:docMk/>
            <pc:sldMk cId="2018791873" sldId="268"/>
            <ac:picMk id="4" creationId="{84DA2BC0-C7BB-441A-97D7-BD4F4FB6CF37}"/>
          </ac:picMkLst>
        </pc:picChg>
        <pc:picChg chg="del">
          <ac:chgData name="" userId="495979f9a431ddb0" providerId="LiveId" clId="{50EBC73B-C75B-43C7-BB5C-6C9344B892DC}" dt="2020-09-05T21:53:26.596" v="28" actId="478"/>
          <ac:picMkLst>
            <pc:docMk/>
            <pc:sldMk cId="2018791873" sldId="268"/>
            <ac:picMk id="5" creationId="{6ADC5697-E481-439D-8061-E5DF7147B58F}"/>
          </ac:picMkLst>
        </pc:picChg>
      </pc:sldChg>
      <pc:sldChg chg="del">
        <pc:chgData name="" userId="495979f9a431ddb0" providerId="LiveId" clId="{50EBC73B-C75B-43C7-BB5C-6C9344B892DC}" dt="2020-09-05T21:52:07.568" v="5" actId="2696"/>
        <pc:sldMkLst>
          <pc:docMk/>
          <pc:sldMk cId="3878889033" sldId="291"/>
        </pc:sldMkLst>
      </pc:sldChg>
      <pc:sldChg chg="del">
        <pc:chgData name="" userId="495979f9a431ddb0" providerId="LiveId" clId="{50EBC73B-C75B-43C7-BB5C-6C9344B892DC}" dt="2020-09-05T21:52:07.560" v="2" actId="2696"/>
        <pc:sldMkLst>
          <pc:docMk/>
          <pc:sldMk cId="1726736597" sldId="292"/>
        </pc:sldMkLst>
      </pc:sldChg>
      <pc:sldChg chg="del">
        <pc:chgData name="" userId="495979f9a431ddb0" providerId="LiveId" clId="{50EBC73B-C75B-43C7-BB5C-6C9344B892DC}" dt="2020-09-05T21:52:07.564" v="3" actId="2696"/>
        <pc:sldMkLst>
          <pc:docMk/>
          <pc:sldMk cId="3058284054" sldId="293"/>
        </pc:sldMkLst>
      </pc:sldChg>
      <pc:sldChg chg="del">
        <pc:chgData name="" userId="495979f9a431ddb0" providerId="LiveId" clId="{50EBC73B-C75B-43C7-BB5C-6C9344B892DC}" dt="2020-09-05T21:52:07.565" v="4" actId="2696"/>
        <pc:sldMkLst>
          <pc:docMk/>
          <pc:sldMk cId="1794083456" sldId="294"/>
        </pc:sldMkLst>
      </pc:sldChg>
      <pc:sldChg chg="del">
        <pc:chgData name="" userId="495979f9a431ddb0" providerId="LiveId" clId="{50EBC73B-C75B-43C7-BB5C-6C9344B892DC}" dt="2020-09-05T21:52:07.581" v="9" actId="2696"/>
        <pc:sldMkLst>
          <pc:docMk/>
          <pc:sldMk cId="4082982946" sldId="295"/>
        </pc:sldMkLst>
      </pc:sldChg>
      <pc:sldChg chg="del">
        <pc:chgData name="" userId="495979f9a431ddb0" providerId="LiveId" clId="{50EBC73B-C75B-43C7-BB5C-6C9344B892DC}" dt="2020-09-05T21:52:07.588" v="11" actId="2696"/>
        <pc:sldMkLst>
          <pc:docMk/>
          <pc:sldMk cId="4226742728" sldId="296"/>
        </pc:sldMkLst>
      </pc:sldChg>
      <pc:sldChg chg="del">
        <pc:chgData name="" userId="495979f9a431ddb0" providerId="LiveId" clId="{50EBC73B-C75B-43C7-BB5C-6C9344B892DC}" dt="2020-09-05T21:52:07.595" v="13" actId="2696"/>
        <pc:sldMkLst>
          <pc:docMk/>
          <pc:sldMk cId="2290338143" sldId="297"/>
        </pc:sldMkLst>
      </pc:sldChg>
      <pc:sldChg chg="del">
        <pc:chgData name="" userId="495979f9a431ddb0" providerId="LiveId" clId="{50EBC73B-C75B-43C7-BB5C-6C9344B892DC}" dt="2020-09-05T21:52:12.131" v="15" actId="2696"/>
        <pc:sldMkLst>
          <pc:docMk/>
          <pc:sldMk cId="1602166312" sldId="299"/>
        </pc:sldMkLst>
      </pc:sldChg>
      <pc:sldChg chg="del">
        <pc:chgData name="" userId="495979f9a431ddb0" providerId="LiveId" clId="{50EBC73B-C75B-43C7-BB5C-6C9344B892DC}" dt="2020-09-05T21:52:07.585" v="10" actId="2696"/>
        <pc:sldMkLst>
          <pc:docMk/>
          <pc:sldMk cId="2134757321" sldId="300"/>
        </pc:sldMkLst>
      </pc:sldChg>
      <pc:sldChg chg="del">
        <pc:chgData name="" userId="495979f9a431ddb0" providerId="LiveId" clId="{50EBC73B-C75B-43C7-BB5C-6C9344B892DC}" dt="2020-09-05T21:52:07.591" v="12" actId="2696"/>
        <pc:sldMkLst>
          <pc:docMk/>
          <pc:sldMk cId="2020086609" sldId="301"/>
        </pc:sldMkLst>
      </pc:sldChg>
      <pc:sldChg chg="del">
        <pc:chgData name="" userId="495979f9a431ddb0" providerId="LiveId" clId="{50EBC73B-C75B-43C7-BB5C-6C9344B892DC}" dt="2020-09-05T21:52:07.598" v="14" actId="2696"/>
        <pc:sldMkLst>
          <pc:docMk/>
          <pc:sldMk cId="2570175441" sldId="302"/>
        </pc:sldMkLst>
      </pc:sldChg>
      <pc:sldChg chg="addSp delSp modSp">
        <pc:chgData name="" userId="495979f9a431ddb0" providerId="LiveId" clId="{50EBC73B-C75B-43C7-BB5C-6C9344B892DC}" dt="2020-09-05T21:53:10.776" v="27" actId="114"/>
        <pc:sldMkLst>
          <pc:docMk/>
          <pc:sldMk cId="3777021594" sldId="303"/>
        </pc:sldMkLst>
        <pc:spChg chg="mod">
          <ac:chgData name="" userId="495979f9a431ddb0" providerId="LiveId" clId="{50EBC73B-C75B-43C7-BB5C-6C9344B892DC}" dt="2020-09-05T21:53:10.776" v="27" actId="114"/>
          <ac:spMkLst>
            <pc:docMk/>
            <pc:sldMk cId="3777021594" sldId="303"/>
            <ac:spMk id="5" creationId="{53E05FFE-C7DB-4D1D-8C83-69A50BA1374A}"/>
          </ac:spMkLst>
        </pc:spChg>
        <pc:picChg chg="add mod modCrop">
          <ac:chgData name="" userId="495979f9a431ddb0" providerId="LiveId" clId="{50EBC73B-C75B-43C7-BB5C-6C9344B892DC}" dt="2020-09-05T21:53:02.994" v="25" actId="14100"/>
          <ac:picMkLst>
            <pc:docMk/>
            <pc:sldMk cId="3777021594" sldId="303"/>
            <ac:picMk id="3" creationId="{BC4A934A-2602-4E95-B99F-649F43B15424}"/>
          </ac:picMkLst>
        </pc:picChg>
        <pc:picChg chg="del">
          <ac:chgData name="" userId="495979f9a431ddb0" providerId="LiveId" clId="{50EBC73B-C75B-43C7-BB5C-6C9344B892DC}" dt="2020-09-05T21:52:38.785" v="20" actId="478"/>
          <ac:picMkLst>
            <pc:docMk/>
            <pc:sldMk cId="3777021594" sldId="303"/>
            <ac:picMk id="9" creationId="{9697C06C-0588-4E9D-8831-AA978BC65D4E}"/>
          </ac:picMkLst>
        </pc:picChg>
      </pc:sldChg>
      <pc:sldChg chg="del">
        <pc:chgData name="" userId="495979f9a431ddb0" providerId="LiveId" clId="{50EBC73B-C75B-43C7-BB5C-6C9344B892DC}" dt="2020-09-05T21:52:12.133" v="16" actId="2696"/>
        <pc:sldMkLst>
          <pc:docMk/>
          <pc:sldMk cId="1970535613" sldId="304"/>
        </pc:sldMkLst>
      </pc:sldChg>
      <pc:sldChg chg="modSp add">
        <pc:chgData name="" userId="495979f9a431ddb0" providerId="LiveId" clId="{50EBC73B-C75B-43C7-BB5C-6C9344B892DC}" dt="2020-09-05T22:31:52.060" v="269" actId="20577"/>
        <pc:sldMkLst>
          <pc:docMk/>
          <pc:sldMk cId="2230822539" sldId="304"/>
        </pc:sldMkLst>
        <pc:spChg chg="mod">
          <ac:chgData name="" userId="495979f9a431ddb0" providerId="LiveId" clId="{50EBC73B-C75B-43C7-BB5C-6C9344B892DC}" dt="2020-09-05T22:28:20.566" v="75" actId="20577"/>
          <ac:spMkLst>
            <pc:docMk/>
            <pc:sldMk cId="2230822539" sldId="304"/>
            <ac:spMk id="2" creationId="{5B03C918-03E7-4DFE-9CB6-EA3AC9FE6873}"/>
          </ac:spMkLst>
        </pc:spChg>
        <pc:spChg chg="mod">
          <ac:chgData name="" userId="495979f9a431ddb0" providerId="LiveId" clId="{50EBC73B-C75B-43C7-BB5C-6C9344B892DC}" dt="2020-09-05T22:31:52.060" v="269" actId="20577"/>
          <ac:spMkLst>
            <pc:docMk/>
            <pc:sldMk cId="2230822539" sldId="304"/>
            <ac:spMk id="3" creationId="{0B99F7B0-6D98-4B1C-A2EA-F7F1566178D9}"/>
          </ac:spMkLst>
        </pc:spChg>
      </pc:sldChg>
      <pc:sldChg chg="del">
        <pc:chgData name="" userId="495979f9a431ddb0" providerId="LiveId" clId="{50EBC73B-C75B-43C7-BB5C-6C9344B892DC}" dt="2020-09-05T21:52:12.141" v="18" actId="2696"/>
        <pc:sldMkLst>
          <pc:docMk/>
          <pc:sldMk cId="977995422" sldId="305"/>
        </pc:sldMkLst>
      </pc:sldChg>
      <pc:sldChg chg="modSp add">
        <pc:chgData name="" userId="495979f9a431ddb0" providerId="LiveId" clId="{50EBC73B-C75B-43C7-BB5C-6C9344B892DC}" dt="2020-09-05T22:35:08.362" v="612" actId="20577"/>
        <pc:sldMkLst>
          <pc:docMk/>
          <pc:sldMk cId="2203262681" sldId="305"/>
        </pc:sldMkLst>
        <pc:spChg chg="mod">
          <ac:chgData name="" userId="495979f9a431ddb0" providerId="LiveId" clId="{50EBC73B-C75B-43C7-BB5C-6C9344B892DC}" dt="2020-09-05T22:32:11.679" v="279" actId="20577"/>
          <ac:spMkLst>
            <pc:docMk/>
            <pc:sldMk cId="2203262681" sldId="305"/>
            <ac:spMk id="2" creationId="{352FED3B-D945-4793-808D-D26A708521AE}"/>
          </ac:spMkLst>
        </pc:spChg>
        <pc:spChg chg="mod">
          <ac:chgData name="" userId="495979f9a431ddb0" providerId="LiveId" clId="{50EBC73B-C75B-43C7-BB5C-6C9344B892DC}" dt="2020-09-05T22:35:08.362" v="612" actId="20577"/>
          <ac:spMkLst>
            <pc:docMk/>
            <pc:sldMk cId="2203262681" sldId="305"/>
            <ac:spMk id="3" creationId="{B25767BE-85E2-4345-AB4F-0237705D7688}"/>
          </ac:spMkLst>
        </pc:spChg>
      </pc:sldChg>
      <pc:sldChg chg="del">
        <pc:chgData name="" userId="495979f9a431ddb0" providerId="LiveId" clId="{50EBC73B-C75B-43C7-BB5C-6C9344B892DC}" dt="2020-09-05T21:52:12.146" v="19" actId="2696"/>
        <pc:sldMkLst>
          <pc:docMk/>
          <pc:sldMk cId="1660506238" sldId="306"/>
        </pc:sldMkLst>
      </pc:sldChg>
      <pc:sldChg chg="modSp add">
        <pc:chgData name="" userId="495979f9a431ddb0" providerId="LiveId" clId="{50EBC73B-C75B-43C7-BB5C-6C9344B892DC}" dt="2020-09-05T22:40:24.472" v="1162" actId="20577"/>
        <pc:sldMkLst>
          <pc:docMk/>
          <pc:sldMk cId="3065056632" sldId="306"/>
        </pc:sldMkLst>
        <pc:spChg chg="mod">
          <ac:chgData name="" userId="495979f9a431ddb0" providerId="LiveId" clId="{50EBC73B-C75B-43C7-BB5C-6C9344B892DC}" dt="2020-09-05T22:35:21.155" v="634" actId="20577"/>
          <ac:spMkLst>
            <pc:docMk/>
            <pc:sldMk cId="3065056632" sldId="306"/>
            <ac:spMk id="2" creationId="{3D83C33B-62EE-46D6-922C-97902BB3D00B}"/>
          </ac:spMkLst>
        </pc:spChg>
        <pc:spChg chg="mod">
          <ac:chgData name="" userId="495979f9a431ddb0" providerId="LiveId" clId="{50EBC73B-C75B-43C7-BB5C-6C9344B892DC}" dt="2020-09-05T22:40:24.472" v="1162" actId="20577"/>
          <ac:spMkLst>
            <pc:docMk/>
            <pc:sldMk cId="3065056632" sldId="306"/>
            <ac:spMk id="3" creationId="{FC6DDB27-2BAC-4A41-98BB-C46CF6865A8A}"/>
          </ac:spMkLst>
        </pc:spChg>
      </pc:sldChg>
      <pc:sldChg chg="modSp add">
        <pc:chgData name="" userId="495979f9a431ddb0" providerId="LiveId" clId="{50EBC73B-C75B-43C7-BB5C-6C9344B892DC}" dt="2020-09-05T22:37:26.761" v="1058" actId="20577"/>
        <pc:sldMkLst>
          <pc:docMk/>
          <pc:sldMk cId="2270127096" sldId="307"/>
        </pc:sldMkLst>
        <pc:spChg chg="mod">
          <ac:chgData name="" userId="495979f9a431ddb0" providerId="LiveId" clId="{50EBC73B-C75B-43C7-BB5C-6C9344B892DC}" dt="2020-09-05T22:36:52.545" v="865" actId="20577"/>
          <ac:spMkLst>
            <pc:docMk/>
            <pc:sldMk cId="2270127096" sldId="307"/>
            <ac:spMk id="2" creationId="{4C21410A-E717-4D32-A76C-E20E36D99B8E}"/>
          </ac:spMkLst>
        </pc:spChg>
        <pc:spChg chg="mod">
          <ac:chgData name="" userId="495979f9a431ddb0" providerId="LiveId" clId="{50EBC73B-C75B-43C7-BB5C-6C9344B892DC}" dt="2020-09-05T22:37:26.761" v="1058" actId="20577"/>
          <ac:spMkLst>
            <pc:docMk/>
            <pc:sldMk cId="2270127096" sldId="307"/>
            <ac:spMk id="3" creationId="{CD4CE068-55B8-48FD-86C5-539AFC1D018B}"/>
          </ac:spMkLst>
        </pc:spChg>
      </pc:sldChg>
      <pc:sldChg chg="del">
        <pc:chgData name="" userId="495979f9a431ddb0" providerId="LiveId" clId="{50EBC73B-C75B-43C7-BB5C-6C9344B892DC}" dt="2020-09-05T21:52:07.571" v="6" actId="2696"/>
        <pc:sldMkLst>
          <pc:docMk/>
          <pc:sldMk cId="3643080135" sldId="307"/>
        </pc:sldMkLst>
      </pc:sldChg>
      <pc:sldChg chg="del">
        <pc:chgData name="" userId="495979f9a431ddb0" providerId="LiveId" clId="{50EBC73B-C75B-43C7-BB5C-6C9344B892DC}" dt="2020-09-05T21:52:07.575" v="7" actId="2696"/>
        <pc:sldMkLst>
          <pc:docMk/>
          <pc:sldMk cId="477340393" sldId="308"/>
        </pc:sldMkLst>
      </pc:sldChg>
      <pc:sldChg chg="modSp add">
        <pc:chgData name="" userId="495979f9a431ddb0" providerId="LiveId" clId="{50EBC73B-C75B-43C7-BB5C-6C9344B892DC}" dt="2020-09-05T22:43:25.430" v="1673" actId="20577"/>
        <pc:sldMkLst>
          <pc:docMk/>
          <pc:sldMk cId="2378569503" sldId="308"/>
        </pc:sldMkLst>
        <pc:spChg chg="mod">
          <ac:chgData name="" userId="495979f9a431ddb0" providerId="LiveId" clId="{50EBC73B-C75B-43C7-BB5C-6C9344B892DC}" dt="2020-09-05T22:40:39.323" v="1194" actId="20577"/>
          <ac:spMkLst>
            <pc:docMk/>
            <pc:sldMk cId="2378569503" sldId="308"/>
            <ac:spMk id="2" creationId="{3165DBBA-05A6-404F-8CFD-0E7C15BDACF9}"/>
          </ac:spMkLst>
        </pc:spChg>
        <pc:spChg chg="mod">
          <ac:chgData name="" userId="495979f9a431ddb0" providerId="LiveId" clId="{50EBC73B-C75B-43C7-BB5C-6C9344B892DC}" dt="2020-09-05T22:43:25.430" v="1673" actId="20577"/>
          <ac:spMkLst>
            <pc:docMk/>
            <pc:sldMk cId="2378569503" sldId="308"/>
            <ac:spMk id="3" creationId="{CC91C6B6-F543-4148-993F-187ADC18EA71}"/>
          </ac:spMkLst>
        </pc:spChg>
      </pc:sldChg>
      <pc:sldChg chg="del">
        <pc:chgData name="" userId="495979f9a431ddb0" providerId="LiveId" clId="{50EBC73B-C75B-43C7-BB5C-6C9344B892DC}" dt="2020-09-05T21:52:12.136" v="17" actId="2696"/>
        <pc:sldMkLst>
          <pc:docMk/>
          <pc:sldMk cId="1542522334" sldId="309"/>
        </pc:sldMkLst>
      </pc:sldChg>
      <pc:sldChg chg="addSp modSp add">
        <pc:chgData name="" userId="495979f9a431ddb0" providerId="LiveId" clId="{50EBC73B-C75B-43C7-BB5C-6C9344B892DC}" dt="2020-09-05T22:56:55.545" v="2071" actId="20577"/>
        <pc:sldMkLst>
          <pc:docMk/>
          <pc:sldMk cId="1792333720" sldId="309"/>
        </pc:sldMkLst>
        <pc:spChg chg="mod">
          <ac:chgData name="" userId="495979f9a431ddb0" providerId="LiveId" clId="{50EBC73B-C75B-43C7-BB5C-6C9344B892DC}" dt="2020-09-05T22:56:55.545" v="2071" actId="20577"/>
          <ac:spMkLst>
            <pc:docMk/>
            <pc:sldMk cId="1792333720" sldId="309"/>
            <ac:spMk id="2" creationId="{43845594-C2CC-4A9C-A4BB-63FC3E49DB10}"/>
          </ac:spMkLst>
        </pc:spChg>
        <pc:spChg chg="mod">
          <ac:chgData name="" userId="495979f9a431ddb0" providerId="LiveId" clId="{50EBC73B-C75B-43C7-BB5C-6C9344B892DC}" dt="2020-09-05T22:45:34.799" v="2049" actId="27636"/>
          <ac:spMkLst>
            <pc:docMk/>
            <pc:sldMk cId="1792333720" sldId="309"/>
            <ac:spMk id="3" creationId="{E6550EC7-3D43-4BEF-8B35-92D927191243}"/>
          </ac:spMkLst>
        </pc:spChg>
        <pc:spChg chg="add mod">
          <ac:chgData name="" userId="495979f9a431ddb0" providerId="LiveId" clId="{50EBC73B-C75B-43C7-BB5C-6C9344B892DC}" dt="2020-09-05T22:45:36.722" v="2070" actId="20577"/>
          <ac:spMkLst>
            <pc:docMk/>
            <pc:sldMk cId="1792333720" sldId="309"/>
            <ac:spMk id="4" creationId="{2E450F6B-019E-4844-8878-046B03EC5487}"/>
          </ac:spMkLst>
        </pc:spChg>
      </pc:sldChg>
      <pc:sldChg chg="addSp delSp modSp add">
        <pc:chgData name="" userId="495979f9a431ddb0" providerId="LiveId" clId="{50EBC73B-C75B-43C7-BB5C-6C9344B892DC}" dt="2020-09-05T23:04:48.474" v="3635" actId="20577"/>
        <pc:sldMkLst>
          <pc:docMk/>
          <pc:sldMk cId="1311801329" sldId="310"/>
        </pc:sldMkLst>
        <pc:spChg chg="del">
          <ac:chgData name="" userId="495979f9a431ddb0" providerId="LiveId" clId="{50EBC73B-C75B-43C7-BB5C-6C9344B892DC}" dt="2020-09-05T22:58:03.333" v="2073"/>
          <ac:spMkLst>
            <pc:docMk/>
            <pc:sldMk cId="1311801329" sldId="310"/>
            <ac:spMk id="2" creationId="{9A17FF18-63A0-45AC-9D19-DE7E373D1C91}"/>
          </ac:spMkLst>
        </pc:spChg>
        <pc:spChg chg="del">
          <ac:chgData name="" userId="495979f9a431ddb0" providerId="LiveId" clId="{50EBC73B-C75B-43C7-BB5C-6C9344B892DC}" dt="2020-09-05T22:58:03.333" v="2073"/>
          <ac:spMkLst>
            <pc:docMk/>
            <pc:sldMk cId="1311801329" sldId="310"/>
            <ac:spMk id="3" creationId="{A033E5FE-BE00-4262-BA64-1F8C2B7FF79C}"/>
          </ac:spMkLst>
        </pc:spChg>
        <pc:spChg chg="del">
          <ac:chgData name="" userId="495979f9a431ddb0" providerId="LiveId" clId="{50EBC73B-C75B-43C7-BB5C-6C9344B892DC}" dt="2020-09-05T22:58:03.333" v="2073"/>
          <ac:spMkLst>
            <pc:docMk/>
            <pc:sldMk cId="1311801329" sldId="310"/>
            <ac:spMk id="4" creationId="{C0258BBB-25B5-4307-B32A-079C4893D1E9}"/>
          </ac:spMkLst>
        </pc:spChg>
        <pc:spChg chg="add mod">
          <ac:chgData name="" userId="495979f9a431ddb0" providerId="LiveId" clId="{50EBC73B-C75B-43C7-BB5C-6C9344B892DC}" dt="2020-09-05T22:58:37.016" v="2130" actId="20577"/>
          <ac:spMkLst>
            <pc:docMk/>
            <pc:sldMk cId="1311801329" sldId="310"/>
            <ac:spMk id="5" creationId="{7F932A4F-706D-4A6B-A4A9-1148ADE6D78D}"/>
          </ac:spMkLst>
        </pc:spChg>
        <pc:spChg chg="add mod">
          <ac:chgData name="" userId="495979f9a431ddb0" providerId="LiveId" clId="{50EBC73B-C75B-43C7-BB5C-6C9344B892DC}" dt="2020-09-05T23:04:48.474" v="3635" actId="20577"/>
          <ac:spMkLst>
            <pc:docMk/>
            <pc:sldMk cId="1311801329" sldId="310"/>
            <ac:spMk id="6" creationId="{7B33EC5B-61C2-426A-B13B-FDDBA04C5490}"/>
          </ac:spMkLst>
        </pc:spChg>
      </pc:sldChg>
      <pc:sldChg chg="del">
        <pc:chgData name="" userId="495979f9a431ddb0" providerId="LiveId" clId="{50EBC73B-C75B-43C7-BB5C-6C9344B892DC}" dt="2020-09-05T21:52:07.577" v="8" actId="2696"/>
        <pc:sldMkLst>
          <pc:docMk/>
          <pc:sldMk cId="2605957321" sldId="310"/>
        </pc:sldMkLst>
      </pc:sldChg>
      <pc:sldChg chg="modSp add">
        <pc:chgData name="" userId="495979f9a431ddb0" providerId="LiveId" clId="{50EBC73B-C75B-43C7-BB5C-6C9344B892DC}" dt="2020-09-05T23:02:05.574" v="2874" actId="20577"/>
        <pc:sldMkLst>
          <pc:docMk/>
          <pc:sldMk cId="1079046092" sldId="311"/>
        </pc:sldMkLst>
        <pc:spChg chg="mod">
          <ac:chgData name="" userId="495979f9a431ddb0" providerId="LiveId" clId="{50EBC73B-C75B-43C7-BB5C-6C9344B892DC}" dt="2020-09-05T23:00:48.782" v="2438" actId="20577"/>
          <ac:spMkLst>
            <pc:docMk/>
            <pc:sldMk cId="1079046092" sldId="311"/>
            <ac:spMk id="2" creationId="{6285DE42-FF85-4D5B-9B0A-5C33A35C11B4}"/>
          </ac:spMkLst>
        </pc:spChg>
        <pc:spChg chg="mod">
          <ac:chgData name="" userId="495979f9a431ddb0" providerId="LiveId" clId="{50EBC73B-C75B-43C7-BB5C-6C9344B892DC}" dt="2020-09-05T23:02:05.574" v="2874" actId="20577"/>
          <ac:spMkLst>
            <pc:docMk/>
            <pc:sldMk cId="1079046092" sldId="311"/>
            <ac:spMk id="3" creationId="{D55E6202-BE97-4186-8D02-6B0191AE42C7}"/>
          </ac:spMkLst>
        </pc:spChg>
      </pc:sldChg>
      <pc:sldChg chg="modSp add">
        <pc:chgData name="" userId="495979f9a431ddb0" providerId="LiveId" clId="{50EBC73B-C75B-43C7-BB5C-6C9344B892DC}" dt="2020-09-05T23:03:58.824" v="3434"/>
        <pc:sldMkLst>
          <pc:docMk/>
          <pc:sldMk cId="677330706" sldId="312"/>
        </pc:sldMkLst>
        <pc:spChg chg="mod">
          <ac:chgData name="" userId="495979f9a431ddb0" providerId="LiveId" clId="{50EBC73B-C75B-43C7-BB5C-6C9344B892DC}" dt="2020-09-05T23:02:21.424" v="2895" actId="20577"/>
          <ac:spMkLst>
            <pc:docMk/>
            <pc:sldMk cId="677330706" sldId="312"/>
            <ac:spMk id="2" creationId="{22C1AC54-9E8B-4EAB-999D-554C98E9756A}"/>
          </ac:spMkLst>
        </pc:spChg>
        <pc:spChg chg="mod">
          <ac:chgData name="" userId="495979f9a431ddb0" providerId="LiveId" clId="{50EBC73B-C75B-43C7-BB5C-6C9344B892DC}" dt="2020-09-05T23:03:58.824" v="3434"/>
          <ac:spMkLst>
            <pc:docMk/>
            <pc:sldMk cId="677330706" sldId="312"/>
            <ac:spMk id="3" creationId="{D81BE00C-BF51-4AD0-A8FE-72AE1CC7F85A}"/>
          </ac:spMkLst>
        </pc:spChg>
      </pc:sldChg>
      <pc:sldChg chg="modSp add">
        <pc:chgData name="" userId="495979f9a431ddb0" providerId="LiveId" clId="{50EBC73B-C75B-43C7-BB5C-6C9344B892DC}" dt="2020-09-05T23:06:23.660" v="4134" actId="20577"/>
        <pc:sldMkLst>
          <pc:docMk/>
          <pc:sldMk cId="4145617513" sldId="313"/>
        </pc:sldMkLst>
        <pc:spChg chg="mod">
          <ac:chgData name="" userId="495979f9a431ddb0" providerId="LiveId" clId="{50EBC73B-C75B-43C7-BB5C-6C9344B892DC}" dt="2020-09-05T23:04:03.561" v="3455" actId="20577"/>
          <ac:spMkLst>
            <pc:docMk/>
            <pc:sldMk cId="4145617513" sldId="313"/>
            <ac:spMk id="2" creationId="{5149D460-09D2-4891-B331-D5D348D5FF1C}"/>
          </ac:spMkLst>
        </pc:spChg>
        <pc:spChg chg="mod">
          <ac:chgData name="" userId="495979f9a431ddb0" providerId="LiveId" clId="{50EBC73B-C75B-43C7-BB5C-6C9344B892DC}" dt="2020-09-05T23:06:23.660" v="4134" actId="20577"/>
          <ac:spMkLst>
            <pc:docMk/>
            <pc:sldMk cId="4145617513" sldId="313"/>
            <ac:spMk id="3" creationId="{A8B0814F-1C5B-4409-9008-373F6ACFA977}"/>
          </ac:spMkLst>
        </pc:spChg>
      </pc:sldChg>
      <pc:sldChg chg="modSp add">
        <pc:chgData name="" userId="495979f9a431ddb0" providerId="LiveId" clId="{50EBC73B-C75B-43C7-BB5C-6C9344B892DC}" dt="2020-09-05T23:05:31.028" v="3802" actId="20577"/>
        <pc:sldMkLst>
          <pc:docMk/>
          <pc:sldMk cId="1853096208" sldId="314"/>
        </pc:sldMkLst>
        <pc:spChg chg="mod">
          <ac:chgData name="" userId="495979f9a431ddb0" providerId="LiveId" clId="{50EBC73B-C75B-43C7-BB5C-6C9344B892DC}" dt="2020-09-05T23:05:06.473" v="3657" actId="20577"/>
          <ac:spMkLst>
            <pc:docMk/>
            <pc:sldMk cId="1853096208" sldId="314"/>
            <ac:spMk id="2" creationId="{2B1A1659-21B4-45E7-9408-9C92DFB84D55}"/>
          </ac:spMkLst>
        </pc:spChg>
        <pc:spChg chg="mod">
          <ac:chgData name="" userId="495979f9a431ddb0" providerId="LiveId" clId="{50EBC73B-C75B-43C7-BB5C-6C9344B892DC}" dt="2020-09-05T23:05:31.028" v="3802" actId="20577"/>
          <ac:spMkLst>
            <pc:docMk/>
            <pc:sldMk cId="1853096208" sldId="314"/>
            <ac:spMk id="3" creationId="{FBE45EEA-F802-4624-93B7-C01A5945F3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bookblock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unsplash.com/s/photos/notebook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kellysikkema?utm_source=unsplash&amp;utm_medium=referral&amp;utm_content=creditCopy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unsplash.com/s/photos/notebook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932A4F-706D-4A6B-A4A9-1148ADE6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3EC5B-61C2-426A-B13B-FDDBA04C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 the document to </a:t>
            </a:r>
            <a:r>
              <a:rPr lang="en-US" i="1" dirty="0"/>
              <a:t>tell a story</a:t>
            </a:r>
            <a:endParaRPr lang="en-US" dirty="0"/>
          </a:p>
          <a:p>
            <a:r>
              <a:rPr lang="en-US" dirty="0"/>
              <a:t>What is the goal?</a:t>
            </a:r>
          </a:p>
          <a:p>
            <a:r>
              <a:rPr lang="en-US" dirty="0"/>
              <a:t>What is the data? What do we know about it going in?</a:t>
            </a:r>
          </a:p>
          <a:p>
            <a:r>
              <a:rPr lang="en-US" i="1" dirty="0"/>
              <a:t>Why</a:t>
            </a:r>
            <a:r>
              <a:rPr lang="en-US" dirty="0"/>
              <a:t> are we doing each piece of the analysis?</a:t>
            </a:r>
          </a:p>
          <a:p>
            <a:r>
              <a:rPr lang="en-US" dirty="0"/>
              <a:t>What is the approach? Don’t repeat the code, but explain the code’s conceptual operation, esp. if not obvious.</a:t>
            </a:r>
          </a:p>
          <a:p>
            <a:r>
              <a:rPr lang="en-US" dirty="0"/>
              <a:t>What do we learn from it? (when appropriate, which is most of the time)	</a:t>
            </a:r>
          </a:p>
        </p:txBody>
      </p:sp>
    </p:spTree>
    <p:extLst>
      <p:ext uri="{BB962C8B-B14F-4D97-AF65-F5344CB8AC3E}">
        <p14:creationId xmlns:p14="http://schemas.microsoft.com/office/powerpoint/2010/main" val="131180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1659-21B4-45E7-9408-9C92DFB8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Around a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5EEA-F802-4624-93B7-C01A5945F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are we going to do?</a:t>
            </a:r>
          </a:p>
          <a:p>
            <a:pPr marL="514350" indent="-514350">
              <a:buAutoNum type="arabicPeriod"/>
            </a:pPr>
            <a:r>
              <a:rPr lang="en-US" dirty="0"/>
              <a:t>If not immediately clear, how are we going to do it?</a:t>
            </a:r>
          </a:p>
          <a:p>
            <a:pPr marL="514350" indent="-514350">
              <a:buAutoNum type="arabicPeriod"/>
            </a:pPr>
            <a:r>
              <a:rPr lang="en-US" dirty="0"/>
              <a:t>&lt;code&gt;</a:t>
            </a:r>
          </a:p>
          <a:p>
            <a:pPr marL="514350" indent="-514350">
              <a:buAutoNum type="arabicPeriod"/>
            </a:pPr>
            <a:r>
              <a:rPr lang="en-US" dirty="0"/>
              <a:t>&lt;results&gt;</a:t>
            </a:r>
          </a:p>
          <a:p>
            <a:pPr marL="514350" indent="-514350">
              <a:buAutoNum type="arabicPeriod"/>
            </a:pPr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185309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DE42-FF85-4D5B-9B0A-5C33A35C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6202-BE97-4186-8D02-6B0191AE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Title and Intro</a:t>
            </a:r>
          </a:p>
          <a:p>
            <a:pPr marL="971550" lvl="1" indent="-514350">
              <a:buAutoNum type="arabicPeriod"/>
            </a:pPr>
            <a:r>
              <a:rPr lang="en-US" dirty="0"/>
              <a:t>What is the notebook for?</a:t>
            </a:r>
          </a:p>
          <a:p>
            <a:pPr marL="971550" lvl="1" indent="-514350">
              <a:buAutoNum type="arabicPeriod"/>
            </a:pPr>
            <a:r>
              <a:rPr lang="en-US" dirty="0"/>
              <a:t>Where does the data come from?</a:t>
            </a:r>
          </a:p>
          <a:p>
            <a:pPr marL="971550" lvl="1" indent="-514350">
              <a:buAutoNum type="arabicPeriod"/>
            </a:pPr>
            <a:r>
              <a:rPr lang="en-US" dirty="0"/>
              <a:t>If appropriate, what’s the research question(s)?</a:t>
            </a:r>
          </a:p>
          <a:p>
            <a:pPr marL="514350" indent="-514350">
              <a:buAutoNum type="arabicPeriod"/>
            </a:pPr>
            <a:r>
              <a:rPr lang="en-US" dirty="0"/>
              <a:t>Set up environment (python libraries?)</a:t>
            </a:r>
          </a:p>
          <a:p>
            <a:pPr marL="514350" indent="-514350">
              <a:buAutoNum type="arabicPeriod"/>
            </a:pPr>
            <a:r>
              <a:rPr lang="en-US" dirty="0"/>
              <a:t>Load data (sometimes merged with setup)</a:t>
            </a:r>
          </a:p>
          <a:p>
            <a:pPr marL="971550" lvl="1" indent="-514350">
              <a:buAutoNum type="arabicPeriod"/>
            </a:pPr>
            <a:r>
              <a:rPr lang="en-US" dirty="0"/>
              <a:t>Show data tables!</a:t>
            </a:r>
          </a:p>
          <a:p>
            <a:pPr marL="514350" indent="-514350">
              <a:buAutoNum type="arabicPeriod"/>
            </a:pPr>
            <a:r>
              <a:rPr lang="en-US" dirty="0"/>
              <a:t>Perform analysis (more sections as needed)</a:t>
            </a:r>
          </a:p>
          <a:p>
            <a:pPr marL="514350" indent="-514350">
              <a:buAutoNum type="arabicPeriod"/>
            </a:pPr>
            <a:r>
              <a:rPr lang="en-US" dirty="0"/>
              <a:t>Summarize / conclude</a:t>
            </a:r>
          </a:p>
        </p:txBody>
      </p:sp>
    </p:spTree>
    <p:extLst>
      <p:ext uri="{BB962C8B-B14F-4D97-AF65-F5344CB8AC3E}">
        <p14:creationId xmlns:p14="http://schemas.microsoft.com/office/powerpoint/2010/main" val="107904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AC54-9E8B-4EAB-999D-554C98E9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E00C-BF51-4AD0-A8FE-72AE1CC7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write a lot of cells &amp; outputs while debugging</a:t>
            </a:r>
          </a:p>
          <a:p>
            <a:r>
              <a:rPr lang="en-US" dirty="0"/>
              <a:t>Clean up before submitting / sharing</a:t>
            </a:r>
          </a:p>
          <a:p>
            <a:pPr lvl="1"/>
            <a:r>
              <a:rPr lang="en-US" dirty="0"/>
              <a:t>Remove dead ends, extraneous outputs</a:t>
            </a:r>
          </a:p>
          <a:p>
            <a:pPr lvl="1"/>
            <a:r>
              <a:rPr lang="en-US" dirty="0"/>
              <a:t>Consider supplementary notebook with discarded alternatives</a:t>
            </a:r>
          </a:p>
          <a:p>
            <a:r>
              <a:rPr lang="en-US" dirty="0"/>
              <a:t>Re-run top-to-bottom (Kernel → Restart and Rerun All)</a:t>
            </a:r>
          </a:p>
          <a:p>
            <a:pPr lvl="1"/>
            <a:r>
              <a:rPr lang="en-US" dirty="0"/>
              <a:t>While editing, code can get out-of-order, and may break!</a:t>
            </a:r>
          </a:p>
        </p:txBody>
      </p:sp>
    </p:spTree>
    <p:extLst>
      <p:ext uri="{BB962C8B-B14F-4D97-AF65-F5344CB8AC3E}">
        <p14:creationId xmlns:p14="http://schemas.microsoft.com/office/powerpoint/2010/main" val="67733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D460-09D2-4891-B331-D5D348D5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814F-1C5B-4409-9008-373F6ACF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your audience and your purpose</a:t>
            </a:r>
          </a:p>
          <a:p>
            <a:pPr lvl="1"/>
            <a:r>
              <a:rPr lang="en-US" dirty="0"/>
              <a:t>Teaching notebooks (for this class) differ from research notebooks!</a:t>
            </a:r>
          </a:p>
          <a:p>
            <a:r>
              <a:rPr lang="en-US" dirty="0"/>
              <a:t>You, your supervisor, and the public are all different!</a:t>
            </a:r>
          </a:p>
          <a:p>
            <a:r>
              <a:rPr lang="en-US" dirty="0"/>
              <a:t>Not all audiences are well-served by notebooks</a:t>
            </a:r>
          </a:p>
          <a:p>
            <a:pPr lvl="1"/>
            <a:r>
              <a:rPr lang="en-US" dirty="0"/>
              <a:t>Often need separate final report</a:t>
            </a:r>
          </a:p>
          <a:p>
            <a:pPr lvl="1"/>
            <a:r>
              <a:rPr lang="en-US" dirty="0"/>
              <a:t>In notebook, write copies of plots to files</a:t>
            </a:r>
          </a:p>
        </p:txBody>
      </p:sp>
    </p:spTree>
    <p:extLst>
      <p:ext uri="{BB962C8B-B14F-4D97-AF65-F5344CB8AC3E}">
        <p14:creationId xmlns:p14="http://schemas.microsoft.com/office/powerpoint/2010/main" val="414561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832" y="365125"/>
            <a:ext cx="6356968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31" y="1825625"/>
            <a:ext cx="63569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notebook is a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advantage of that structure – use it to tell the story of your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Pay attention to class examples.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 err="1">
                <a:hlinkClick r:id="rId3"/>
              </a:rPr>
              <a:t>Bookblock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A2BC0-C7BB-441A-97D7-BD4F4FB6C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6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81669" cy="4351338"/>
          </a:xfrm>
        </p:spPr>
        <p:txBody>
          <a:bodyPr>
            <a:normAutofit/>
          </a:bodyPr>
          <a:lstStyle/>
          <a:p>
            <a:r>
              <a:rPr lang="en-US" dirty="0"/>
              <a:t>Use Markdown document structure to organize a notebook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and Markdown features to format text in a notebook</a:t>
            </a:r>
          </a:p>
          <a:p>
            <a:r>
              <a:rPr lang="en-US" dirty="0"/>
              <a:t>Create a notebook that clearly tells the story of a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400" i="1" dirty="0"/>
              <a:t>Photo by </a:t>
            </a:r>
            <a:r>
              <a:rPr lang="fi-FI" sz="1400" i="1" dirty="0">
                <a:hlinkClick r:id="rId3"/>
              </a:rPr>
              <a:t>Kelly Sikkema</a:t>
            </a:r>
            <a:r>
              <a:rPr lang="fi-FI" sz="1400" i="1" dirty="0"/>
              <a:t> on </a:t>
            </a:r>
            <a:r>
              <a:rPr lang="fi-FI" sz="1400" i="1" dirty="0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A934A-2602-4E95-B99F-649F43B154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9931" r="40468" b="5324"/>
          <a:stretch/>
        </p:blipFill>
        <p:spPr>
          <a:xfrm>
            <a:off x="7312643" y="0"/>
            <a:ext cx="4879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410A-E717-4D32-A76C-E20E36D9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as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E068-55B8-48FD-86C5-539AFC1D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notebook is a </a:t>
            </a:r>
            <a:r>
              <a:rPr lang="en-US" b="1" dirty="0"/>
              <a:t>document</a:t>
            </a:r>
            <a:r>
              <a:rPr lang="en-US" dirty="0"/>
              <a:t> – it is meant to be read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structure imposed by code ordering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Factor particularly complex computations out of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27012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C918-03E7-4DFE-9CB6-EA3AC9FE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F7B0-6D98-4B1C-A2EA-F7F156617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Notebooks have two types of cells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Code cells</a:t>
            </a:r>
            <a:r>
              <a:rPr lang="en-US" dirty="0"/>
              <a:t>, with Python code and its output</a:t>
            </a:r>
          </a:p>
          <a:p>
            <a:r>
              <a:rPr lang="en-US" b="1" dirty="0"/>
              <a:t>Markdown cells</a:t>
            </a:r>
            <a:r>
              <a:rPr lang="en-US" dirty="0"/>
              <a:t>, containing formatted text</a:t>
            </a:r>
            <a:endParaRPr lang="en-US" b="1" dirty="0"/>
          </a:p>
          <a:p>
            <a:pPr lvl="1"/>
            <a:r>
              <a:rPr lang="en-US" dirty="0"/>
              <a:t>Heading cells are just Markdown cells with headings</a:t>
            </a:r>
          </a:p>
        </p:txBody>
      </p:sp>
    </p:spTree>
    <p:extLst>
      <p:ext uri="{BB962C8B-B14F-4D97-AF65-F5344CB8AC3E}">
        <p14:creationId xmlns:p14="http://schemas.microsoft.com/office/powerpoint/2010/main" val="223082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ED3B-D945-4793-808D-D26A7085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67BE-85E2-4345-AB4F-0237705D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individual cells relatively short</a:t>
            </a:r>
          </a:p>
          <a:p>
            <a:pPr lvl="1"/>
            <a:r>
              <a:rPr lang="en-US" dirty="0"/>
              <a:t>A few lines</a:t>
            </a:r>
          </a:p>
          <a:p>
            <a:pPr lvl="1"/>
            <a:r>
              <a:rPr lang="en-US" dirty="0"/>
              <a:t>One function</a:t>
            </a:r>
          </a:p>
          <a:p>
            <a:r>
              <a:rPr lang="en-US" i="1" dirty="0"/>
              <a:t>If helpful</a:t>
            </a:r>
            <a:r>
              <a:rPr lang="en-US" dirty="0"/>
              <a:t>, show results after cell</a:t>
            </a:r>
          </a:p>
          <a:p>
            <a:pPr lvl="1"/>
            <a:r>
              <a:rPr lang="en-US" dirty="0"/>
              <a:t>Do this a lot in development</a:t>
            </a:r>
          </a:p>
          <a:p>
            <a:pPr lvl="1"/>
            <a:r>
              <a:rPr lang="en-US" dirty="0"/>
              <a:t>Too much can make it hard to read the notebook – clean up to ones that help the reader understand</a:t>
            </a:r>
          </a:p>
          <a:p>
            <a:pPr lvl="1"/>
            <a:r>
              <a:rPr lang="en-US" dirty="0"/>
              <a:t>Good to show after:</a:t>
            </a:r>
          </a:p>
          <a:p>
            <a:pPr lvl="2"/>
            <a:r>
              <a:rPr lang="en-US" dirty="0"/>
              <a:t>Loading data</a:t>
            </a:r>
          </a:p>
          <a:p>
            <a:pPr lvl="2"/>
            <a:r>
              <a:rPr lang="en-US" dirty="0"/>
              <a:t>Complex manipulation</a:t>
            </a:r>
          </a:p>
        </p:txBody>
      </p:sp>
    </p:spTree>
    <p:extLst>
      <p:ext uri="{BB962C8B-B14F-4D97-AF65-F5344CB8AC3E}">
        <p14:creationId xmlns:p14="http://schemas.microsoft.com/office/powerpoint/2010/main" val="220326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C33B-62EE-46D6-922C-97902BB3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DB27-2BAC-4A41-98BB-C46CF686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Markdown</a:t>
            </a:r>
            <a:r>
              <a:rPr lang="en-US" dirty="0"/>
              <a:t> is a text syntax for simple markup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Inline formatting</a:t>
            </a:r>
          </a:p>
          <a:p>
            <a:r>
              <a:rPr lang="en-US" b="1" dirty="0"/>
              <a:t>**bold**</a:t>
            </a:r>
          </a:p>
          <a:p>
            <a:r>
              <a:rPr lang="en-US" i="1" dirty="0"/>
              <a:t>*italics*</a:t>
            </a:r>
          </a:p>
          <a:p>
            <a:r>
              <a:rPr lang="en-US" dirty="0">
                <a:latin typeface="Consolas" panose="020B0609020204030204" pitchFamily="49" charset="0"/>
              </a:rPr>
              <a:t>`code`</a:t>
            </a:r>
            <a:r>
              <a:rPr lang="en-US" dirty="0"/>
              <a:t> (use this one – it’s useful for function names, etc.)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LaTeX math: $y = \beta_0 + beta_1 x$</a:t>
            </a:r>
          </a:p>
        </p:txBody>
      </p:sp>
    </p:spTree>
    <p:extLst>
      <p:ext uri="{BB962C8B-B14F-4D97-AF65-F5344CB8AC3E}">
        <p14:creationId xmlns:p14="http://schemas.microsoft.com/office/powerpoint/2010/main" val="306505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DBBA-05A6-404F-8CFD-0E7C15BD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C6B6-F543-4148-993F-187ADC18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Paragraphs – separated by blank lines</a:t>
            </a:r>
          </a:p>
          <a:p>
            <a:r>
              <a:rPr lang="en-US" dirty="0"/>
              <a:t>Bulleted lists – lines start with ‘-’ or ‘*’</a:t>
            </a:r>
          </a:p>
          <a:p>
            <a:r>
              <a:rPr lang="en-US" dirty="0"/>
              <a:t>Numbered lists – lines start with ‘1.’, ‘2’. Etc.</a:t>
            </a:r>
          </a:p>
          <a:p>
            <a:r>
              <a:rPr lang="en-US" dirty="0"/>
              <a:t>Code blocks – indent 4 spaces, or put between fences (``` lines)</a:t>
            </a:r>
          </a:p>
          <a:p>
            <a:r>
              <a:rPr lang="en-US" dirty="0"/>
              <a:t>Block mathematics – $$f(x) = x^2$$ (double-$ means block)</a:t>
            </a:r>
          </a:p>
        </p:txBody>
      </p:sp>
    </p:spTree>
    <p:extLst>
      <p:ext uri="{BB962C8B-B14F-4D97-AF65-F5344CB8AC3E}">
        <p14:creationId xmlns:p14="http://schemas.microsoft.com/office/powerpoint/2010/main" val="237856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5594-C2CC-4A9C-A4BB-63FC3E49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0EC7-3D43-4BEF-8B35-92D9271912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Markdown headings are lines starting with #, ##,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Heading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Heading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Heading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50F6B-019E-4844-8878-046B03EC54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These do </a:t>
            </a:r>
            <a:r>
              <a:rPr lang="en-US" b="1" dirty="0"/>
              <a:t>not</a:t>
            </a:r>
            <a:r>
              <a:rPr lang="en-US" dirty="0"/>
              <a:t> mean “big and bold” – they mean “section heading”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Nest them properly</a:t>
            </a:r>
          </a:p>
          <a:p>
            <a:r>
              <a:rPr lang="en-US" dirty="0"/>
              <a:t>Start notebook with H1</a:t>
            </a:r>
          </a:p>
          <a:p>
            <a:r>
              <a:rPr lang="en-US" dirty="0"/>
              <a:t>All other headings 2 or lower</a:t>
            </a:r>
          </a:p>
          <a:p>
            <a:r>
              <a:rPr lang="en-US" dirty="0"/>
              <a:t>Short – section headers, not sentences</a:t>
            </a:r>
          </a:p>
          <a:p>
            <a:pPr lvl="1"/>
            <a:r>
              <a:rPr lang="en-US" dirty="0"/>
              <a:t>If they wrap, rethink</a:t>
            </a:r>
          </a:p>
        </p:txBody>
      </p:sp>
    </p:spTree>
    <p:extLst>
      <p:ext uri="{BB962C8B-B14F-4D97-AF65-F5344CB8AC3E}">
        <p14:creationId xmlns:p14="http://schemas.microsoft.com/office/powerpoint/2010/main" val="179233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9353</TotalTime>
  <Words>657</Words>
  <Application>Microsoft Office PowerPoint</Application>
  <PresentationFormat>Widescreen</PresentationFormat>
  <Paragraphs>106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Oswald</vt:lpstr>
      <vt:lpstr>Consolas</vt:lpstr>
      <vt:lpstr>Lato</vt:lpstr>
      <vt:lpstr>Calibri</vt:lpstr>
      <vt:lpstr>Arial</vt:lpstr>
      <vt:lpstr>Office Theme</vt:lpstr>
      <vt:lpstr>CS 533 INTRO TO DATA SCIENCE</vt:lpstr>
      <vt:lpstr>ORGANIZING NOTEBOOKS</vt:lpstr>
      <vt:lpstr>Learning Outcomes</vt:lpstr>
      <vt:lpstr>Notebooks as Documents</vt:lpstr>
      <vt:lpstr>Notebook Components</vt:lpstr>
      <vt:lpstr>Code Cells</vt:lpstr>
      <vt:lpstr>Markdown Cells</vt:lpstr>
      <vt:lpstr>Markdown Block Elements</vt:lpstr>
      <vt:lpstr>Headings</vt:lpstr>
      <vt:lpstr>Writing Text</vt:lpstr>
      <vt:lpstr>Around a Result</vt:lpstr>
      <vt:lpstr>Document Structure</vt:lpstr>
      <vt:lpstr>Document Maintenance</vt:lpstr>
      <vt:lpstr>Audience and Purpose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584</cp:revision>
  <dcterms:created xsi:type="dcterms:W3CDTF">2020-03-17T14:53:53Z</dcterms:created>
  <dcterms:modified xsi:type="dcterms:W3CDTF">2020-09-05T23:12:18Z</dcterms:modified>
</cp:coreProperties>
</file>