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98" r:id="rId3"/>
    <p:sldId id="303" r:id="rId4"/>
    <p:sldId id="258" r:id="rId5"/>
    <p:sldId id="306" r:id="rId6"/>
    <p:sldId id="257" r:id="rId7"/>
    <p:sldId id="259" r:id="rId8"/>
    <p:sldId id="260" r:id="rId9"/>
    <p:sldId id="304" r:id="rId10"/>
    <p:sldId id="305" r:id="rId11"/>
    <p:sldId id="261" r:id="rId12"/>
    <p:sldId id="262" r:id="rId13"/>
    <p:sldId id="309" r:id="rId14"/>
    <p:sldId id="263" r:id="rId15"/>
    <p:sldId id="307" r:id="rId16"/>
    <p:sldId id="308" r:id="rId17"/>
    <p:sldId id="268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Oswald" pitchFamily="2" charset="0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011D1576-A06F-451F-A97A-47CDF7A2E8B8}"/>
    <pc:docChg chg="undo custSel addSld delSld modSld">
      <pc:chgData name="" userId="495979f9a431ddb0" providerId="LiveId" clId="{011D1576-A06F-451F-A97A-47CDF7A2E8B8}" dt="2020-09-09T16:42:43.682" v="3317" actId="6549"/>
      <pc:docMkLst>
        <pc:docMk/>
      </pc:docMkLst>
      <pc:sldChg chg="modSp add">
        <pc:chgData name="" userId="495979f9a431ddb0" providerId="LiveId" clId="{011D1576-A06F-451F-A97A-47CDF7A2E8B8}" dt="2020-09-09T15:29:30.569" v="10" actId="27636"/>
        <pc:sldMkLst>
          <pc:docMk/>
          <pc:sldMk cId="4063870563" sldId="257"/>
        </pc:sldMkLst>
        <pc:spChg chg="mod">
          <ac:chgData name="" userId="495979f9a431ddb0" providerId="LiveId" clId="{011D1576-A06F-451F-A97A-47CDF7A2E8B8}" dt="2020-09-09T15:29:30.569" v="10" actId="27636"/>
          <ac:spMkLst>
            <pc:docMk/>
            <pc:sldMk cId="4063870563" sldId="257"/>
            <ac:spMk id="3" creationId="{F87A5AA1-6054-4156-B02F-BC6C58753CB4}"/>
          </ac:spMkLst>
        </pc:spChg>
      </pc:sldChg>
      <pc:sldChg chg="modSp add">
        <pc:chgData name="" userId="495979f9a431ddb0" providerId="LiveId" clId="{011D1576-A06F-451F-A97A-47CDF7A2E8B8}" dt="2020-09-09T16:08:26.308" v="1990" actId="27636"/>
        <pc:sldMkLst>
          <pc:docMk/>
          <pc:sldMk cId="4072824533" sldId="258"/>
        </pc:sldMkLst>
        <pc:spChg chg="mod">
          <ac:chgData name="" userId="495979f9a431ddb0" providerId="LiveId" clId="{011D1576-A06F-451F-A97A-47CDF7A2E8B8}" dt="2020-09-09T16:08:26.308" v="1990" actId="27636"/>
          <ac:spMkLst>
            <pc:docMk/>
            <pc:sldMk cId="4072824533" sldId="258"/>
            <ac:spMk id="3" creationId="{0B8A65D4-6EB3-4B69-B808-EE6D1055CE83}"/>
          </ac:spMkLst>
        </pc:spChg>
      </pc:sldChg>
      <pc:sldChg chg="modSp add">
        <pc:chgData name="" userId="495979f9a431ddb0" providerId="LiveId" clId="{011D1576-A06F-451F-A97A-47CDF7A2E8B8}" dt="2020-09-09T15:29:30.601" v="11" actId="27636"/>
        <pc:sldMkLst>
          <pc:docMk/>
          <pc:sldMk cId="3042845769" sldId="259"/>
        </pc:sldMkLst>
        <pc:spChg chg="mod">
          <ac:chgData name="" userId="495979f9a431ddb0" providerId="LiveId" clId="{011D1576-A06F-451F-A97A-47CDF7A2E8B8}" dt="2020-09-09T15:29:30.601" v="11" actId="27636"/>
          <ac:spMkLst>
            <pc:docMk/>
            <pc:sldMk cId="3042845769" sldId="259"/>
            <ac:spMk id="3" creationId="{0D4A38AE-E166-48E0-8579-A48F0AE26B14}"/>
          </ac:spMkLst>
        </pc:spChg>
      </pc:sldChg>
      <pc:sldChg chg="modSp add">
        <pc:chgData name="" userId="495979f9a431ddb0" providerId="LiveId" clId="{011D1576-A06F-451F-A97A-47CDF7A2E8B8}" dt="2020-09-09T16:06:39.004" v="1870" actId="20577"/>
        <pc:sldMkLst>
          <pc:docMk/>
          <pc:sldMk cId="632162092" sldId="260"/>
        </pc:sldMkLst>
        <pc:spChg chg="mod">
          <ac:chgData name="" userId="495979f9a431ddb0" providerId="LiveId" clId="{011D1576-A06F-451F-A97A-47CDF7A2E8B8}" dt="2020-09-09T16:06:39.004" v="1870" actId="20577"/>
          <ac:spMkLst>
            <pc:docMk/>
            <pc:sldMk cId="632162092" sldId="260"/>
            <ac:spMk id="3" creationId="{31297592-40AC-4DCE-829E-B05EB97D6771}"/>
          </ac:spMkLst>
        </pc:spChg>
      </pc:sldChg>
      <pc:sldChg chg="add">
        <pc:chgData name="" userId="495979f9a431ddb0" providerId="LiveId" clId="{011D1576-A06F-451F-A97A-47CDF7A2E8B8}" dt="2020-09-09T15:29:30.398" v="8"/>
        <pc:sldMkLst>
          <pc:docMk/>
          <pc:sldMk cId="2068668556" sldId="261"/>
        </pc:sldMkLst>
      </pc:sldChg>
      <pc:sldChg chg="modSp add">
        <pc:chgData name="" userId="495979f9a431ddb0" providerId="LiveId" clId="{011D1576-A06F-451F-A97A-47CDF7A2E8B8}" dt="2020-09-09T16:26:14.559" v="2688" actId="20577"/>
        <pc:sldMkLst>
          <pc:docMk/>
          <pc:sldMk cId="392757525" sldId="262"/>
        </pc:sldMkLst>
        <pc:spChg chg="mod">
          <ac:chgData name="" userId="495979f9a431ddb0" providerId="LiveId" clId="{011D1576-A06F-451F-A97A-47CDF7A2E8B8}" dt="2020-09-09T16:26:14.559" v="2688" actId="20577"/>
          <ac:spMkLst>
            <pc:docMk/>
            <pc:sldMk cId="392757525" sldId="262"/>
            <ac:spMk id="3" creationId="{CB325A4A-34B0-4AA9-842B-6D7BCA30C038}"/>
          </ac:spMkLst>
        </pc:spChg>
      </pc:sldChg>
      <pc:sldChg chg="addSp delSp modSp add">
        <pc:chgData name="" userId="495979f9a431ddb0" providerId="LiveId" clId="{011D1576-A06F-451F-A97A-47CDF7A2E8B8}" dt="2020-09-09T16:15:22.845" v="2375" actId="6549"/>
        <pc:sldMkLst>
          <pc:docMk/>
          <pc:sldMk cId="2578498424" sldId="263"/>
        </pc:sldMkLst>
        <pc:spChg chg="add del mod">
          <ac:chgData name="" userId="495979f9a431ddb0" providerId="LiveId" clId="{011D1576-A06F-451F-A97A-47CDF7A2E8B8}" dt="2020-09-09T16:15:22.845" v="2375" actId="6549"/>
          <ac:spMkLst>
            <pc:docMk/>
            <pc:sldMk cId="2578498424" sldId="263"/>
            <ac:spMk id="3" creationId="{38B6B071-9588-4D4B-A95C-A481DE3129F2}"/>
          </ac:spMkLst>
        </pc:spChg>
        <pc:spChg chg="add del mod">
          <ac:chgData name="" userId="495979f9a431ddb0" providerId="LiveId" clId="{011D1576-A06F-451F-A97A-47CDF7A2E8B8}" dt="2020-09-09T15:31:35.753" v="109" actId="478"/>
          <ac:spMkLst>
            <pc:docMk/>
            <pc:sldMk cId="2578498424" sldId="263"/>
            <ac:spMk id="5" creationId="{EFAA30EA-1172-422F-8EE7-889EAF1E70C2}"/>
          </ac:spMkLst>
        </pc:spChg>
      </pc:sldChg>
      <pc:sldChg chg="addSp delSp modSp add del">
        <pc:chgData name="" userId="495979f9a431ddb0" providerId="LiveId" clId="{011D1576-A06F-451F-A97A-47CDF7A2E8B8}" dt="2020-09-09T16:42:43.682" v="3317" actId="6549"/>
        <pc:sldMkLst>
          <pc:docMk/>
          <pc:sldMk cId="2018791873" sldId="268"/>
        </pc:sldMkLst>
        <pc:spChg chg="mod">
          <ac:chgData name="" userId="495979f9a431ddb0" providerId="LiveId" clId="{011D1576-A06F-451F-A97A-47CDF7A2E8B8}" dt="2020-09-09T16:29:23.051" v="2898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011D1576-A06F-451F-A97A-47CDF7A2E8B8}" dt="2020-09-09T16:42:43.682" v="3317" actId="6549"/>
          <ac:spMkLst>
            <pc:docMk/>
            <pc:sldMk cId="2018791873" sldId="268"/>
            <ac:spMk id="8" creationId="{7D2C9FD9-6243-4952-ABA6-E5D86D00A124}"/>
          </ac:spMkLst>
        </pc:spChg>
        <pc:picChg chg="del">
          <ac:chgData name="" userId="495979f9a431ddb0" providerId="LiveId" clId="{011D1576-A06F-451F-A97A-47CDF7A2E8B8}" dt="2020-09-09T16:29:13.686" v="2895" actId="478"/>
          <ac:picMkLst>
            <pc:docMk/>
            <pc:sldMk cId="2018791873" sldId="268"/>
            <ac:picMk id="4" creationId="{84DA2BC0-C7BB-441A-97D7-BD4F4FB6CF37}"/>
          </ac:picMkLst>
        </pc:picChg>
        <pc:picChg chg="add mod">
          <ac:chgData name="" userId="495979f9a431ddb0" providerId="LiveId" clId="{011D1576-A06F-451F-A97A-47CDF7A2E8B8}" dt="2020-09-09T16:29:28.263" v="2900" actId="1076"/>
          <ac:picMkLst>
            <pc:docMk/>
            <pc:sldMk cId="2018791873" sldId="268"/>
            <ac:picMk id="5" creationId="{F63EDA09-BBF9-44D0-9A85-B063B8F83544}"/>
          </ac:picMkLst>
        </pc:picChg>
      </pc:sldChg>
      <pc:sldChg chg="modSp">
        <pc:chgData name="" userId="495979f9a431ddb0" providerId="LiveId" clId="{011D1576-A06F-451F-A97A-47CDF7A2E8B8}" dt="2020-09-09T15:29:17.436" v="7" actId="6549"/>
        <pc:sldMkLst>
          <pc:docMk/>
          <pc:sldMk cId="1753943686" sldId="298"/>
        </pc:sldMkLst>
        <pc:spChg chg="mod">
          <ac:chgData name="" userId="495979f9a431ddb0" providerId="LiveId" clId="{011D1576-A06F-451F-A97A-47CDF7A2E8B8}" dt="2020-09-09T15:29:17.436" v="7" actId="6549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011D1576-A06F-451F-A97A-47CDF7A2E8B8}" dt="2020-09-09T16:28:19.746" v="2886" actId="20577"/>
        <pc:sldMkLst>
          <pc:docMk/>
          <pc:sldMk cId="3777021594" sldId="303"/>
        </pc:sldMkLst>
        <pc:spChg chg="mod">
          <ac:chgData name="" userId="495979f9a431ddb0" providerId="LiveId" clId="{011D1576-A06F-451F-A97A-47CDF7A2E8B8}" dt="2020-09-09T16:27:51.216" v="2735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011D1576-A06F-451F-A97A-47CDF7A2E8B8}" dt="2020-09-09T16:27:56.301" v="2739" actId="20577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011D1576-A06F-451F-A97A-47CDF7A2E8B8}" dt="2020-09-09T16:28:19.746" v="2886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011D1576-A06F-451F-A97A-47CDF7A2E8B8}" dt="2020-09-09T16:27:37.249" v="2731" actId="478"/>
          <ac:picMkLst>
            <pc:docMk/>
            <pc:sldMk cId="3777021594" sldId="303"/>
            <ac:picMk id="3" creationId="{BC4A934A-2602-4E95-B99F-649F43B15424}"/>
          </ac:picMkLst>
        </pc:picChg>
        <pc:picChg chg="add mod">
          <ac:chgData name="" userId="495979f9a431ddb0" providerId="LiveId" clId="{011D1576-A06F-451F-A97A-47CDF7A2E8B8}" dt="2020-09-09T16:27:44.501" v="2733" actId="1076"/>
          <ac:picMkLst>
            <pc:docMk/>
            <pc:sldMk cId="3777021594" sldId="303"/>
            <ac:picMk id="4" creationId="{CFA713ED-229D-4569-9D7A-8E03C158598F}"/>
          </ac:picMkLst>
        </pc:picChg>
      </pc:sldChg>
      <pc:sldChg chg="addSp delSp modSp add">
        <pc:chgData name="" userId="495979f9a431ddb0" providerId="LiveId" clId="{011D1576-A06F-451F-A97A-47CDF7A2E8B8}" dt="2020-09-09T15:46:36.837" v="949" actId="962"/>
        <pc:sldMkLst>
          <pc:docMk/>
          <pc:sldMk cId="3429969292" sldId="304"/>
        </pc:sldMkLst>
        <pc:spChg chg="mod">
          <ac:chgData name="" userId="495979f9a431ddb0" providerId="LiveId" clId="{011D1576-A06F-451F-A97A-47CDF7A2E8B8}" dt="2020-09-09T15:39:57.013" v="275" actId="20577"/>
          <ac:spMkLst>
            <pc:docMk/>
            <pc:sldMk cId="3429969292" sldId="304"/>
            <ac:spMk id="2" creationId="{7D880194-6EB3-448C-9B94-050DEF925510}"/>
          </ac:spMkLst>
        </pc:spChg>
        <pc:spChg chg="del">
          <ac:chgData name="" userId="495979f9a431ddb0" providerId="LiveId" clId="{011D1576-A06F-451F-A97A-47CDF7A2E8B8}" dt="2020-09-09T15:39:44.179" v="256"/>
          <ac:spMkLst>
            <pc:docMk/>
            <pc:sldMk cId="3429969292" sldId="304"/>
            <ac:spMk id="3" creationId="{E029BFD0-DABB-4509-9D13-2F66FA687B2F}"/>
          </ac:spMkLst>
        </pc:spChg>
        <pc:spChg chg="add mod">
          <ac:chgData name="" userId="495979f9a431ddb0" providerId="LiveId" clId="{011D1576-A06F-451F-A97A-47CDF7A2E8B8}" dt="2020-09-09T15:41:26.204" v="499" actId="20577"/>
          <ac:spMkLst>
            <pc:docMk/>
            <pc:sldMk cId="3429969292" sldId="304"/>
            <ac:spMk id="4" creationId="{3AE9D7DB-1E3C-4585-88F5-9362A1165219}"/>
          </ac:spMkLst>
        </pc:spChg>
        <pc:spChg chg="add del mod">
          <ac:chgData name="" userId="495979f9a431ddb0" providerId="LiveId" clId="{011D1576-A06F-451F-A97A-47CDF7A2E8B8}" dt="2020-09-09T15:40:33.717" v="278"/>
          <ac:spMkLst>
            <pc:docMk/>
            <pc:sldMk cId="3429969292" sldId="304"/>
            <ac:spMk id="5" creationId="{C9EC9F60-4B0B-4402-81C8-F04BE0461938}"/>
          </ac:spMkLst>
        </pc:spChg>
        <pc:picChg chg="add mod">
          <ac:chgData name="" userId="495979f9a431ddb0" providerId="LiveId" clId="{011D1576-A06F-451F-A97A-47CDF7A2E8B8}" dt="2020-09-09T15:46:36.837" v="949" actId="962"/>
          <ac:picMkLst>
            <pc:docMk/>
            <pc:sldMk cId="3429969292" sldId="304"/>
            <ac:picMk id="7" creationId="{147AD526-C879-453B-B198-C232D6AEEB86}"/>
          </ac:picMkLst>
        </pc:picChg>
        <pc:picChg chg="add del mod">
          <ac:chgData name="" userId="495979f9a431ddb0" providerId="LiveId" clId="{011D1576-A06F-451F-A97A-47CDF7A2E8B8}" dt="2020-09-09T15:40:31.043" v="277"/>
          <ac:picMkLst>
            <pc:docMk/>
            <pc:sldMk cId="3429969292" sldId="304"/>
            <ac:picMk id="1026" creationId="{A076230A-CCAC-457F-A3A5-28008E8E8094}"/>
          </ac:picMkLst>
        </pc:picChg>
      </pc:sldChg>
      <pc:sldChg chg="del">
        <pc:chgData name="" userId="495979f9a431ddb0" providerId="LiveId" clId="{011D1576-A06F-451F-A97A-47CDF7A2E8B8}" dt="2020-09-09T15:29:05.228" v="0" actId="2696"/>
        <pc:sldMkLst>
          <pc:docMk/>
          <pc:sldMk cId="4248190584" sldId="304"/>
        </pc:sldMkLst>
      </pc:sldChg>
      <pc:sldChg chg="del">
        <pc:chgData name="" userId="495979f9a431ddb0" providerId="LiveId" clId="{011D1576-A06F-451F-A97A-47CDF7A2E8B8}" dt="2020-09-09T15:29:05.231" v="1" actId="2696"/>
        <pc:sldMkLst>
          <pc:docMk/>
          <pc:sldMk cId="2708613586" sldId="305"/>
        </pc:sldMkLst>
      </pc:sldChg>
      <pc:sldChg chg="modSp add">
        <pc:chgData name="" userId="495979f9a431ddb0" providerId="LiveId" clId="{011D1576-A06F-451F-A97A-47CDF7A2E8B8}" dt="2020-09-09T15:51:55.474" v="1381" actId="20577"/>
        <pc:sldMkLst>
          <pc:docMk/>
          <pc:sldMk cId="3596033611" sldId="305"/>
        </pc:sldMkLst>
        <pc:spChg chg="mod">
          <ac:chgData name="" userId="495979f9a431ddb0" providerId="LiveId" clId="{011D1576-A06F-451F-A97A-47CDF7A2E8B8}" dt="2020-09-09T15:50:00.171" v="1118" actId="20577"/>
          <ac:spMkLst>
            <pc:docMk/>
            <pc:sldMk cId="3596033611" sldId="305"/>
            <ac:spMk id="2" creationId="{A19A8C07-BED8-4286-BDD6-71F09A70C2F7}"/>
          </ac:spMkLst>
        </pc:spChg>
        <pc:spChg chg="mod">
          <ac:chgData name="" userId="495979f9a431ddb0" providerId="LiveId" clId="{011D1576-A06F-451F-A97A-47CDF7A2E8B8}" dt="2020-09-09T15:50:16.648" v="1170" actId="368"/>
          <ac:spMkLst>
            <pc:docMk/>
            <pc:sldMk cId="3596033611" sldId="305"/>
            <ac:spMk id="3" creationId="{20404317-546F-40E9-ABBA-172C94771A21}"/>
          </ac:spMkLst>
        </pc:spChg>
        <pc:spChg chg="mod">
          <ac:chgData name="" userId="495979f9a431ddb0" providerId="LiveId" clId="{011D1576-A06F-451F-A97A-47CDF7A2E8B8}" dt="2020-09-09T15:51:55.474" v="1381" actId="20577"/>
          <ac:spMkLst>
            <pc:docMk/>
            <pc:sldMk cId="3596033611" sldId="305"/>
            <ac:spMk id="4" creationId="{F756BD91-4DCA-4371-B759-426EA8771A5E}"/>
          </ac:spMkLst>
        </pc:spChg>
      </pc:sldChg>
      <pc:sldChg chg="modSp add">
        <pc:chgData name="" userId="495979f9a431ddb0" providerId="LiveId" clId="{011D1576-A06F-451F-A97A-47CDF7A2E8B8}" dt="2020-09-09T15:57:58.522" v="1733"/>
        <pc:sldMkLst>
          <pc:docMk/>
          <pc:sldMk cId="1714858753" sldId="306"/>
        </pc:sldMkLst>
        <pc:spChg chg="mod">
          <ac:chgData name="" userId="495979f9a431ddb0" providerId="LiveId" clId="{011D1576-A06F-451F-A97A-47CDF7A2E8B8}" dt="2020-09-09T15:57:57.297" v="1731" actId="20577"/>
          <ac:spMkLst>
            <pc:docMk/>
            <pc:sldMk cId="1714858753" sldId="306"/>
            <ac:spMk id="2" creationId="{76CA3319-7F85-41A6-8624-E493818B826F}"/>
          </ac:spMkLst>
        </pc:spChg>
        <pc:spChg chg="mod">
          <ac:chgData name="" userId="495979f9a431ddb0" providerId="LiveId" clId="{011D1576-A06F-451F-A97A-47CDF7A2E8B8}" dt="2020-09-09T15:57:58.522" v="1733"/>
          <ac:spMkLst>
            <pc:docMk/>
            <pc:sldMk cId="1714858753" sldId="306"/>
            <ac:spMk id="3" creationId="{E821B6C3-CB68-449B-B763-712EF03AA88A}"/>
          </ac:spMkLst>
        </pc:spChg>
      </pc:sldChg>
      <pc:sldChg chg="del">
        <pc:chgData name="" userId="495979f9a431ddb0" providerId="LiveId" clId="{011D1576-A06F-451F-A97A-47CDF7A2E8B8}" dt="2020-09-09T15:29:08.157" v="5" actId="2696"/>
        <pc:sldMkLst>
          <pc:docMk/>
          <pc:sldMk cId="2311853849" sldId="306"/>
        </pc:sldMkLst>
      </pc:sldChg>
      <pc:sldChg chg="del">
        <pc:chgData name="" userId="495979f9a431ddb0" providerId="LiveId" clId="{011D1576-A06F-451F-A97A-47CDF7A2E8B8}" dt="2020-09-09T15:29:05.234" v="2" actId="2696"/>
        <pc:sldMkLst>
          <pc:docMk/>
          <pc:sldMk cId="11197809" sldId="307"/>
        </pc:sldMkLst>
      </pc:sldChg>
      <pc:sldChg chg="modSp add">
        <pc:chgData name="" userId="495979f9a431ddb0" providerId="LiveId" clId="{011D1576-A06F-451F-A97A-47CDF7A2E8B8}" dt="2020-09-09T16:28:40.930" v="2892" actId="20577"/>
        <pc:sldMkLst>
          <pc:docMk/>
          <pc:sldMk cId="461418621" sldId="307"/>
        </pc:sldMkLst>
        <pc:spChg chg="mod">
          <ac:chgData name="" userId="495979f9a431ddb0" providerId="LiveId" clId="{011D1576-A06F-451F-A97A-47CDF7A2E8B8}" dt="2020-09-09T16:22:58.966" v="2654" actId="20577"/>
          <ac:spMkLst>
            <pc:docMk/>
            <pc:sldMk cId="461418621" sldId="307"/>
            <ac:spMk id="2" creationId="{B67EA0B8-EA4A-4698-93EE-405F9E69781D}"/>
          </ac:spMkLst>
        </pc:spChg>
        <pc:spChg chg="mod">
          <ac:chgData name="" userId="495979f9a431ddb0" providerId="LiveId" clId="{011D1576-A06F-451F-A97A-47CDF7A2E8B8}" dt="2020-09-09T16:28:40.930" v="2892" actId="20577"/>
          <ac:spMkLst>
            <pc:docMk/>
            <pc:sldMk cId="461418621" sldId="307"/>
            <ac:spMk id="3" creationId="{74457C19-04B9-4601-AD4B-0E33EAF5F551}"/>
          </ac:spMkLst>
        </pc:spChg>
      </pc:sldChg>
      <pc:sldChg chg="del">
        <pc:chgData name="" userId="495979f9a431ddb0" providerId="LiveId" clId="{011D1576-A06F-451F-A97A-47CDF7A2E8B8}" dt="2020-09-09T15:29:08.216" v="6" actId="2696"/>
        <pc:sldMkLst>
          <pc:docMk/>
          <pc:sldMk cId="4212773088" sldId="308"/>
        </pc:sldMkLst>
      </pc:sldChg>
      <pc:sldChg chg="modSp add">
        <pc:chgData name="" userId="495979f9a431ddb0" providerId="LiveId" clId="{011D1576-A06F-451F-A97A-47CDF7A2E8B8}" dt="2020-09-09T16:39:01.033" v="3083" actId="20577"/>
        <pc:sldMkLst>
          <pc:docMk/>
          <pc:sldMk cId="4217474512" sldId="308"/>
        </pc:sldMkLst>
        <pc:spChg chg="mod">
          <ac:chgData name="" userId="495979f9a431ddb0" providerId="LiveId" clId="{011D1576-A06F-451F-A97A-47CDF7A2E8B8}" dt="2020-09-09T16:38:00.860" v="2952" actId="20577"/>
          <ac:spMkLst>
            <pc:docMk/>
            <pc:sldMk cId="4217474512" sldId="308"/>
            <ac:spMk id="2" creationId="{F18B7057-E4A8-47FE-B9A9-C940E300130F}"/>
          </ac:spMkLst>
        </pc:spChg>
        <pc:spChg chg="mod">
          <ac:chgData name="" userId="495979f9a431ddb0" providerId="LiveId" clId="{011D1576-A06F-451F-A97A-47CDF7A2E8B8}" dt="2020-09-09T16:39:01.033" v="3083" actId="20577"/>
          <ac:spMkLst>
            <pc:docMk/>
            <pc:sldMk cId="4217474512" sldId="308"/>
            <ac:spMk id="3" creationId="{DBB1D864-386A-4E0A-BB1C-EB6A52D89A06}"/>
          </ac:spMkLst>
        </pc:spChg>
      </pc:sldChg>
      <pc:sldChg chg="del">
        <pc:chgData name="" userId="495979f9a431ddb0" providerId="LiveId" clId="{011D1576-A06F-451F-A97A-47CDF7A2E8B8}" dt="2020-09-09T15:29:05.238" v="3" actId="2696"/>
        <pc:sldMkLst>
          <pc:docMk/>
          <pc:sldMk cId="4207144940" sldId="309"/>
        </pc:sldMkLst>
      </pc:sldChg>
      <pc:sldChg chg="del">
        <pc:chgData name="" userId="495979f9a431ddb0" providerId="LiveId" clId="{011D1576-A06F-451F-A97A-47CDF7A2E8B8}" dt="2020-09-09T15:29:05.243" v="4" actId="2696"/>
        <pc:sldMkLst>
          <pc:docMk/>
          <pc:sldMk cId="2125461258" sldId="310"/>
        </pc:sldMkLst>
      </pc:sldChg>
    </pc:docChg>
  </pc:docChgLst>
  <pc:docChgLst>
    <pc:chgData userId="495979f9a431ddb0" providerId="LiveId" clId="{C50C5901-193E-4C09-A47E-6ACEE78524CF}"/>
    <pc:docChg chg="undo custSel addSld modSld">
      <pc:chgData name="" userId="495979f9a431ddb0" providerId="LiveId" clId="{C50C5901-193E-4C09-A47E-6ACEE78524CF}" dt="2020-09-09T20:42:25.662" v="258" actId="20577"/>
      <pc:docMkLst>
        <pc:docMk/>
      </pc:docMkLst>
      <pc:sldChg chg="modSp add">
        <pc:chgData name="" userId="495979f9a431ddb0" providerId="LiveId" clId="{C50C5901-193E-4C09-A47E-6ACEE78524CF}" dt="2020-09-09T20:42:25.662" v="258" actId="20577"/>
        <pc:sldMkLst>
          <pc:docMk/>
          <pc:sldMk cId="429858721" sldId="309"/>
        </pc:sldMkLst>
        <pc:spChg chg="mod">
          <ac:chgData name="" userId="495979f9a431ddb0" providerId="LiveId" clId="{C50C5901-193E-4C09-A47E-6ACEE78524CF}" dt="2020-09-09T20:40:07.443" v="11" actId="20577"/>
          <ac:spMkLst>
            <pc:docMk/>
            <pc:sldMk cId="429858721" sldId="309"/>
            <ac:spMk id="2" creationId="{DFD91BCE-0C63-4083-961B-F69966B284A3}"/>
          </ac:spMkLst>
        </pc:spChg>
        <pc:spChg chg="mod">
          <ac:chgData name="" userId="495979f9a431ddb0" providerId="LiveId" clId="{C50C5901-193E-4C09-A47E-6ACEE78524CF}" dt="2020-09-09T20:42:25.662" v="258" actId="20577"/>
          <ac:spMkLst>
            <pc:docMk/>
            <pc:sldMk cId="429858721" sldId="309"/>
            <ac:spMk id="3" creationId="{965D9CDA-8022-4E92-A0B4-FB2FA639E4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mileseguin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hyperlink" Target="https://unsplash.com/s/photos/empty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ngkuuu_?utm_source=unsplash&amp;utm_medium=referral&amp;utm_content=creditCopyT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event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8C07-BED8-4286-BDD6-71F09A70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6-sided Die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04317-546F-40E9-ABBA-172C94771A2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Foundational Elements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⚄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⚁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⚅</m:t>
                        </m:r>
                      </m:sub>
                    </m:sSub>
                  </m:oMath>
                </a14:m>
                <a:r>
                  <a:rPr lang="en-US" dirty="0"/>
                  <a:t> likewise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04317-546F-40E9-ABBA-172C94771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756BD91-4DCA-4371-B759-426EA8771A5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Results</a:t>
                </a:r>
              </a:p>
              <a:p>
                <a:r>
                  <a:rPr lang="en-US" dirty="0"/>
                  <a:t>All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are events</a:t>
                </a:r>
              </a:p>
              <a:p>
                <a:pPr lvl="1"/>
                <a:r>
                  <a:rPr lang="en-US" dirty="0"/>
                  <a:t>This happens for any discrete, finite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the </a:t>
                </a:r>
                <a:r>
                  <a:rPr lang="en-US" i="1" dirty="0"/>
                  <a:t>power 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756BD91-4DCA-4371-B759-426EA8771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03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2BD4-39AB-4B4D-9347-E859773F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9DD87A-6D95-4717-9E6B-D3D3937B21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Thm.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events,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an event</a:t>
                </a:r>
              </a:p>
              <a:p>
                <a:pPr marL="0" indent="0">
                  <a:buNone/>
                </a:pPr>
                <a:r>
                  <a:rPr lang="en-US" b="1" dirty="0"/>
                  <a:t>Proof.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 by De Morgan’s laws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by closure under complement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dirty="0"/>
                  <a:t> by closure under union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by closure under complement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9DD87A-6D95-4717-9E6B-D3D3937B2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66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24FB-AD62-4A32-B69F-02479B85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(Axioms - Kolmogorov)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25A4A-34B0-4AA9-842B-6D7BCA30C0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probability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over a field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obeys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– the probability of something happening is 1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– probabilities are not negative (</a:t>
                </a:r>
                <a:r>
                  <a:rPr lang="en-US" b="1" dirty="0"/>
                  <a:t>non-negativity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i="1" dirty="0"/>
                  <a:t>disjoint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b="0" dirty="0"/>
                  <a:t> (</a:t>
                </a:r>
                <a:r>
                  <a:rPr lang="en-US" b="1" dirty="0"/>
                  <a:t>additivity</a:t>
                </a:r>
                <a:r>
                  <a:rPr lang="en-US" b="0" dirty="0"/>
                  <a:t>)</a:t>
                </a:r>
              </a:p>
              <a:p>
                <a:pPr lvl="1"/>
                <a:r>
                  <a:rPr lang="en-US" b="0" dirty="0"/>
                  <a:t>Also called </a:t>
                </a:r>
                <a:r>
                  <a:rPr lang="en-US" b="0" i="1" dirty="0"/>
                  <a:t>mutually exclusive</a:t>
                </a:r>
                <a:r>
                  <a:rPr lang="en-US" b="0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b="0" dirty="0"/>
                  <a:t> — cannot both happen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25A4A-34B0-4AA9-842B-6D7BCA30C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5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1BCE-0C63-4083-961B-F69966B2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D9CDA-8022-4E92-A0B4-FB2FA639E4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for all die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– all values equally likely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even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- 3 of the 6 </a:t>
                </a:r>
                <a:r>
                  <a:rPr lang="en-US"/>
                  <a:t>equally-likely values are even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D9CDA-8022-4E92-A0B4-FB2FA639E4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85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0793-DA6F-4A0C-BC30-908D9406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B6B071-9588-4D4B-A95C-A481DE3129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(and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b="0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is an event,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Also: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And: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By additivity: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violating non-negativity. QED.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B6B071-9588-4D4B-A95C-A481DE312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49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A0B8-EA4A-4698-93EE-405F9E69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Probability 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57C19-04B9-4601-AD4B-0E33EAF5F5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— probability is in range 0–1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Why? How does this relate to additivity?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57C19-04B9-4601-AD4B-0E33EAF5F5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41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7057-E4A8-47FE-B9A9-C940E300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Probability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D864-386A-4E0A-BB1C-EB6A52D8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Deep philosophical question…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Expected or long-run outcome of a random process</a:t>
            </a:r>
          </a:p>
          <a:p>
            <a:r>
              <a:rPr lang="en-US" dirty="0"/>
              <a:t>Degree of belief or expectation</a:t>
            </a:r>
          </a:p>
        </p:txBody>
      </p:sp>
    </p:spTree>
    <p:extLst>
      <p:ext uri="{BB962C8B-B14F-4D97-AF65-F5344CB8AC3E}">
        <p14:creationId xmlns:p14="http://schemas.microsoft.com/office/powerpoint/2010/main" val="421747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832" y="365125"/>
            <a:ext cx="6356968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831" y="1825625"/>
            <a:ext cx="63569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use sets to describe events or outcomes, and logical combinations.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Probability quantifies likelihood of different events.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Probabilities follow several rules, with rich emergent properties.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>
                <a:hlinkClick r:id="rId3"/>
              </a:rPr>
              <a:t>ÉMILE SÉGUIN 🇨🇦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EDA09-BBF9-44D0-9A85-B063B8F835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81669" cy="4351338"/>
          </a:xfrm>
        </p:spPr>
        <p:txBody>
          <a:bodyPr>
            <a:normAutofit/>
          </a:bodyPr>
          <a:lstStyle/>
          <a:p>
            <a:r>
              <a:rPr lang="en-US" dirty="0"/>
              <a:t>Know the fundamental set operations</a:t>
            </a:r>
          </a:p>
          <a:p>
            <a:r>
              <a:rPr lang="en-US" dirty="0"/>
              <a:t>Know the fundamental concepts of probability theory for single 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 err="1">
                <a:hlinkClick r:id="rId3"/>
              </a:rPr>
              <a:t>Tengku</a:t>
            </a:r>
            <a:r>
              <a:rPr lang="en-US" sz="1400" i="1" dirty="0">
                <a:hlinkClick r:id="rId3"/>
              </a:rPr>
              <a:t> Nadia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713ED-229D-4569-9D7A-8E03C1585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95" y="0"/>
            <a:ext cx="48710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A71A-C3AB-4F3E-889A-097272E7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8A65D4-6EB3-4B69-B808-EE6D1055C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an unordered collection of distinct elements</a:t>
                </a:r>
              </a:p>
              <a:p>
                <a:pPr marL="457200" lvl="1" indent="0">
                  <a:buNone/>
                </a:pPr>
                <a:r>
                  <a:rPr lang="en-US" dirty="0"/>
                  <a:t>No duplicates</a:t>
                </a:r>
              </a:p>
              <a:p>
                <a:pPr marL="457200" lvl="1" indent="0">
                  <a:buNone/>
                </a:pPr>
                <a:r>
                  <a:rPr lang="en-US" dirty="0"/>
                  <a:t>Elements have no intrinsic order (order can be imposed from elsewhere)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Relationships: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an element or member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every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also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size</a:t>
                </a:r>
                <a:r>
                  <a:rPr lang="en-US" dirty="0"/>
                  <a:t> (or </a:t>
                </a:r>
                <a:r>
                  <a:rPr lang="en-US" i="1" dirty="0"/>
                  <a:t>cardinality</a:t>
                </a:r>
                <a:r>
                  <a:rPr lang="en-US" dirty="0"/>
                  <a:t>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(can be infinite)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8A65D4-6EB3-4B69-B808-EE6D1055C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82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3319-7F85-41A6-8624-E493818B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1B6C3-CB68-449B-B763-712EF03AA8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b="1" dirty="0"/>
                  <a:t>union:</a:t>
                </a:r>
                <a:r>
                  <a:rPr lang="en-US" dirty="0"/>
                  <a:t> all items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or both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intersection:</a:t>
                </a:r>
                <a:r>
                  <a:rPr lang="en-US" dirty="0"/>
                  <a:t> items in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difference</a:t>
                </a:r>
                <a:r>
                  <a:rPr lang="en-US" dirty="0"/>
                  <a:t>: items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but not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complement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subset of some larger universe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), the set of all items </a:t>
                </a:r>
                <a:r>
                  <a:rPr lang="en-US" i="1" dirty="0"/>
                  <a:t>not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1B6C3-CB68-449B-B763-712EF03AA8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85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8492-F92D-43AF-90F2-2AB7E1DA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7A5AA1-6054-4156-B02F-BC6C58753C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of </a:t>
                </a:r>
                <a:r>
                  <a:rPr lang="en-US" b="1" dirty="0"/>
                  <a:t>elementary events</a:t>
                </a:r>
                <a:r>
                  <a:rPr lang="en-US" dirty="0"/>
                  <a:t> – distinct individual outcomes</a:t>
                </a:r>
              </a:p>
              <a:p>
                <a:pPr marL="457200" lvl="1" indent="0">
                  <a:buNone/>
                </a:pPr>
                <a:r>
                  <a:rPr lang="en-US" dirty="0"/>
                  <a:t>Coin flip: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D6: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 </a:t>
                </a:r>
                <a:r>
                  <a:rPr lang="en-US" b="1" dirty="0"/>
                  <a:t>event</a:t>
                </a:r>
                <a:r>
                  <a:rPr lang="en-US" dirty="0"/>
                  <a:t> is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occurs if the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Elementary events are </a:t>
                </a:r>
                <a:r>
                  <a:rPr lang="en-US" i="1" dirty="0"/>
                  <a:t>singletons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means ‘coin is heads’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the set of all elementary events, means ‘something happened’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event ‘rolled even number’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7A5AA1-6054-4156-B02F-BC6C58753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87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E040-CA15-4EAF-993B-9946CC23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A38AE-E166-48E0-8579-A48F0AE26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Set operations describe logical events: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–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happened</a:t>
                </a: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–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happened (or both, if compatible)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happened but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also write with logical operators: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A38AE-E166-48E0-8579-A48F0AE26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84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2D1B-3EFF-4880-B430-51166632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97592-40AC-4DCE-829E-B05EB97D6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the set of all </a:t>
                </a:r>
                <a:r>
                  <a:rPr lang="en-US" i="1" dirty="0"/>
                  <a:t>individual outcomes</a:t>
                </a:r>
                <a:r>
                  <a:rPr lang="en-US" dirty="0"/>
                  <a:t> (elementary events)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is the set of all possible </a:t>
                </a:r>
                <a:r>
                  <a:rPr lang="en-US" i="1" dirty="0"/>
                  <a:t>events</a:t>
                </a:r>
                <a:r>
                  <a:rPr lang="en-US" dirty="0"/>
                  <a:t> (subsets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) (yes, it’s a set of sets)</a:t>
                </a:r>
              </a:p>
              <a:p>
                <a:pPr marL="0" indent="0">
                  <a:buNone/>
                </a:pPr>
                <a:r>
                  <a:rPr lang="en-US" dirty="0"/>
                  <a:t>It is </a:t>
                </a:r>
                <a:r>
                  <a:rPr lang="en-US" i="1" dirty="0"/>
                  <a:t>closed</a:t>
                </a:r>
                <a:r>
                  <a:rPr lang="en-US" dirty="0"/>
                  <a:t> under complement and countable union: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‘something happens’ is an event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, then its complement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(and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!)</a:t>
                </a:r>
              </a:p>
              <a:p>
                <a:pPr lvl="2"/>
                <a:r>
                  <a:rPr lang="en-US" dirty="0"/>
                  <a:t>If something is a valid event, then it not happening is also a valid event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For any 2 or more events, their union is an event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infinite, this is the </a:t>
                </a:r>
                <a:r>
                  <a:rPr lang="en-US" i="1" dirty="0"/>
                  <a:t>countable union</a:t>
                </a:r>
                <a:r>
                  <a:rPr lang="en-US" dirty="0"/>
                  <a:t> (union of countably many sets)</a:t>
                </a:r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i="1" dirty="0"/>
                  <a:t>sigma field</a:t>
                </a:r>
                <a:r>
                  <a:rPr lang="en-US" dirty="0"/>
                  <a:t> (or </a:t>
                </a:r>
                <a:r>
                  <a:rPr lang="en-US" i="1" dirty="0"/>
                  <a:t>sigma algebra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97592-40AC-4DCE-829E-B05EB97D6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16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194-6EB3-448C-9B94-050DEF92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Amazing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9D7DB-1E3C-4585-88F5-9362A11652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“Something amazing” is an event</a:t>
            </a:r>
          </a:p>
          <a:p>
            <a:pPr lvl="1"/>
            <a:r>
              <a:rPr lang="en-US" dirty="0"/>
              <a:t>The set of all elementary events that are amazing</a:t>
            </a:r>
          </a:p>
          <a:p>
            <a:r>
              <a:rPr lang="en-US" dirty="0"/>
              <a:t>Therefore, something not-amazing is </a:t>
            </a:r>
            <a:r>
              <a:rPr lang="en-US" i="1" dirty="0"/>
              <a:t>also</a:t>
            </a:r>
            <a:r>
              <a:rPr lang="en-US" dirty="0"/>
              <a:t> an event</a:t>
            </a:r>
          </a:p>
          <a:p>
            <a:pPr lvl="1"/>
            <a:r>
              <a:rPr lang="en-US" dirty="0"/>
              <a:t>Something boring?</a:t>
            </a:r>
          </a:p>
        </p:txBody>
      </p:sp>
      <p:pic>
        <p:nvPicPr>
          <p:cNvPr id="7" name="Picture 2" descr="Pic from The Incredibles, showing the dad and a neighbor kid on a tricycle. The dad says &quot;What are you waiting for?&quot;, to which the kid replies &quot;I don't know. Something amazing, I guess.&quot;">
            <a:extLst>
              <a:ext uri="{FF2B5EF4-FFF2-40B4-BE49-F238E27FC236}">
                <a16:creationId xmlns:a16="http://schemas.microsoft.com/office/drawing/2014/main" id="{147AD526-C879-453B-B198-C232D6AEEB8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641124"/>
            <a:ext cx="5181600" cy="272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96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10410</TotalTime>
  <Words>974</Words>
  <Application>Microsoft Office PowerPoint</Application>
  <PresentationFormat>Widescreen</PresentationFormat>
  <Paragraphs>116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Oswald</vt:lpstr>
      <vt:lpstr>Cambria Math</vt:lpstr>
      <vt:lpstr>Arial</vt:lpstr>
      <vt:lpstr>Calibri</vt:lpstr>
      <vt:lpstr>Lato</vt:lpstr>
      <vt:lpstr>Office Theme</vt:lpstr>
      <vt:lpstr>CS 533 INTRO TO DATA SCIENCE</vt:lpstr>
      <vt:lpstr>PROBABILITY</vt:lpstr>
      <vt:lpstr>Learning Outcomes</vt:lpstr>
      <vt:lpstr>Sets</vt:lpstr>
      <vt:lpstr>Set Operations</vt:lpstr>
      <vt:lpstr>Events</vt:lpstr>
      <vt:lpstr>Logic</vt:lpstr>
      <vt:lpstr>Event Space</vt:lpstr>
      <vt:lpstr>Amazing Events</vt:lpstr>
      <vt:lpstr>6-sided Die</vt:lpstr>
      <vt:lpstr>A First Theorem</vt:lpstr>
      <vt:lpstr>Probability (Axioms - Kolmogorov)</vt:lpstr>
      <vt:lpstr>Probability</vt:lpstr>
      <vt:lpstr>Consequences</vt:lpstr>
      <vt:lpstr>Some Probability Facts</vt:lpstr>
      <vt:lpstr>What does Probability Mean?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584</cp:revision>
  <dcterms:created xsi:type="dcterms:W3CDTF">2020-03-17T14:53:53Z</dcterms:created>
  <dcterms:modified xsi:type="dcterms:W3CDTF">2020-09-09T20:42:28Z</dcterms:modified>
</cp:coreProperties>
</file>