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268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swald" pitchFamily="2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011D1576-A06F-451F-A97A-47CDF7A2E8B8}"/>
    <pc:docChg chg="undo custSel addSld delSld modSld">
      <pc:chgData name="" userId="495979f9a431ddb0" providerId="LiveId" clId="{011D1576-A06F-451F-A97A-47CDF7A2E8B8}" dt="2020-09-09T23:47:17.376" v="3754" actId="20577"/>
      <pc:docMkLst>
        <pc:docMk/>
      </pc:docMkLst>
      <pc:sldChg chg="addSp delSp modSp">
        <pc:chgData name="" userId="495979f9a431ddb0" providerId="LiveId" clId="{011D1576-A06F-451F-A97A-47CDF7A2E8B8}" dt="2020-09-09T23:38:24.671" v="3574" actId="114"/>
        <pc:sldMkLst>
          <pc:docMk/>
          <pc:sldMk cId="2018791873" sldId="268"/>
        </pc:sldMkLst>
        <pc:spChg chg="mod">
          <ac:chgData name="" userId="495979f9a431ddb0" providerId="LiveId" clId="{011D1576-A06F-451F-A97A-47CDF7A2E8B8}" dt="2020-09-09T23:38:24.671" v="3574" actId="114"/>
          <ac:spMkLst>
            <pc:docMk/>
            <pc:sldMk cId="2018791873" sldId="268"/>
            <ac:spMk id="2" creationId="{05C287E5-6CB6-4D7F-B3B4-251376F598FF}"/>
          </ac:spMkLst>
        </pc:spChg>
        <pc:spChg chg="mod">
          <ac:chgData name="" userId="495979f9a431ddb0" providerId="LiveId" clId="{011D1576-A06F-451F-A97A-47CDF7A2E8B8}" dt="2020-09-09T23:37:39.235" v="3569" actId="20577"/>
          <ac:spMkLst>
            <pc:docMk/>
            <pc:sldMk cId="2018791873" sldId="268"/>
            <ac:spMk id="8" creationId="{7D2C9FD9-6243-4952-ABA6-E5D86D00A124}"/>
          </ac:spMkLst>
        </pc:spChg>
        <pc:picChg chg="del">
          <ac:chgData name="" userId="495979f9a431ddb0" providerId="LiveId" clId="{011D1576-A06F-451F-A97A-47CDF7A2E8B8}" dt="2020-09-09T23:38:09.686" v="3570" actId="478"/>
          <ac:picMkLst>
            <pc:docMk/>
            <pc:sldMk cId="2018791873" sldId="268"/>
            <ac:picMk id="5" creationId="{F63EDA09-BBF9-44D0-9A85-B063B8F83544}"/>
          </ac:picMkLst>
        </pc:picChg>
        <pc:picChg chg="add mod">
          <ac:chgData name="" userId="495979f9a431ddb0" providerId="LiveId" clId="{011D1576-A06F-451F-A97A-47CDF7A2E8B8}" dt="2020-09-09T23:38:17.383" v="3572" actId="1076"/>
          <ac:picMkLst>
            <pc:docMk/>
            <pc:sldMk cId="2018791873" sldId="268"/>
            <ac:picMk id="9" creationId="{7C2AE0A4-011D-4CA9-9877-CC6C0119EB13}"/>
          </ac:picMkLst>
        </pc:picChg>
      </pc:sldChg>
      <pc:sldChg chg="modSp">
        <pc:chgData name="" userId="495979f9a431ddb0" providerId="LiveId" clId="{011D1576-A06F-451F-A97A-47CDF7A2E8B8}" dt="2020-09-09T16:43:40.188" v="57" actId="20577"/>
        <pc:sldMkLst>
          <pc:docMk/>
          <pc:sldMk cId="1753943686" sldId="298"/>
        </pc:sldMkLst>
        <pc:spChg chg="mod">
          <ac:chgData name="" userId="495979f9a431ddb0" providerId="LiveId" clId="{011D1576-A06F-451F-A97A-47CDF7A2E8B8}" dt="2020-09-09T16:43:40.188" v="57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11D1576-A06F-451F-A97A-47CDF7A2E8B8}" dt="2020-09-09T23:09:57.363" v="1605" actId="114"/>
        <pc:sldMkLst>
          <pc:docMk/>
          <pc:sldMk cId="3777021594" sldId="303"/>
        </pc:sldMkLst>
        <pc:spChg chg="mod">
          <ac:chgData name="" userId="495979f9a431ddb0" providerId="LiveId" clId="{011D1576-A06F-451F-A97A-47CDF7A2E8B8}" dt="2020-09-09T23:09:57.363" v="1605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11D1576-A06F-451F-A97A-47CDF7A2E8B8}" dt="2020-09-09T20:15:26.558" v="491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011D1576-A06F-451F-A97A-47CDF7A2E8B8}" dt="2020-09-09T23:09:27.243" v="1599" actId="478"/>
          <ac:picMkLst>
            <pc:docMk/>
            <pc:sldMk cId="3777021594" sldId="303"/>
            <ac:picMk id="4" creationId="{CFA713ED-229D-4569-9D7A-8E03C158598F}"/>
          </ac:picMkLst>
        </pc:picChg>
        <pc:picChg chg="add mod modCrop">
          <ac:chgData name="" userId="495979f9a431ddb0" providerId="LiveId" clId="{011D1576-A06F-451F-A97A-47CDF7A2E8B8}" dt="2020-09-09T23:09:47.949" v="1603" actId="732"/>
          <ac:picMkLst>
            <pc:docMk/>
            <pc:sldMk cId="3777021594" sldId="303"/>
            <ac:picMk id="9" creationId="{977F5E5A-C05F-44D1-B412-1020AF931C34}"/>
          </ac:picMkLst>
        </pc:picChg>
      </pc:sldChg>
      <pc:sldChg chg="modSp add">
        <pc:chgData name="" userId="495979f9a431ddb0" providerId="LiveId" clId="{011D1576-A06F-451F-A97A-47CDF7A2E8B8}" dt="2020-09-09T20:29:33.408" v="1424" actId="20577"/>
        <pc:sldMkLst>
          <pc:docMk/>
          <pc:sldMk cId="1176889738" sldId="304"/>
        </pc:sldMkLst>
        <pc:spChg chg="mod">
          <ac:chgData name="" userId="495979f9a431ddb0" providerId="LiveId" clId="{011D1576-A06F-451F-A97A-47CDF7A2E8B8}" dt="2020-09-09T20:14:20.482" v="273" actId="20577"/>
          <ac:spMkLst>
            <pc:docMk/>
            <pc:sldMk cId="1176889738" sldId="304"/>
            <ac:spMk id="2" creationId="{EDDD4F81-6856-4776-882A-43CB438A0D7D}"/>
          </ac:spMkLst>
        </pc:spChg>
        <pc:spChg chg="mod">
          <ac:chgData name="" userId="495979f9a431ddb0" providerId="LiveId" clId="{011D1576-A06F-451F-A97A-47CDF7A2E8B8}" dt="2020-09-09T20:29:33.408" v="1424" actId="20577"/>
          <ac:spMkLst>
            <pc:docMk/>
            <pc:sldMk cId="1176889738" sldId="304"/>
            <ac:spMk id="3" creationId="{7591C3E0-2E20-4718-9F50-93D21905BF64}"/>
          </ac:spMkLst>
        </pc:spChg>
      </pc:sldChg>
      <pc:sldChg chg="addSp modSp add">
        <pc:chgData name="" userId="495979f9a431ddb0" providerId="LiveId" clId="{011D1576-A06F-451F-A97A-47CDF7A2E8B8}" dt="2020-09-09T20:27:54.724" v="1153" actId="20577"/>
        <pc:sldMkLst>
          <pc:docMk/>
          <pc:sldMk cId="29559586" sldId="305"/>
        </pc:sldMkLst>
        <pc:spChg chg="mod">
          <ac:chgData name="" userId="495979f9a431ddb0" providerId="LiveId" clId="{011D1576-A06F-451F-A97A-47CDF7A2E8B8}" dt="2020-09-09T20:24:57.570" v="878" actId="20577"/>
          <ac:spMkLst>
            <pc:docMk/>
            <pc:sldMk cId="29559586" sldId="305"/>
            <ac:spMk id="2" creationId="{A557C76D-A4E8-463E-9F60-5EAD7918B094}"/>
          </ac:spMkLst>
        </pc:spChg>
        <pc:spChg chg="mod">
          <ac:chgData name="" userId="495979f9a431ddb0" providerId="LiveId" clId="{011D1576-A06F-451F-A97A-47CDF7A2E8B8}" dt="2020-09-09T20:21:23.071" v="826" actId="20577"/>
          <ac:spMkLst>
            <pc:docMk/>
            <pc:sldMk cId="29559586" sldId="305"/>
            <ac:spMk id="3" creationId="{8663CB6B-279D-425D-8FAF-B2AA57F5E984}"/>
          </ac:spMkLst>
        </pc:spChg>
        <pc:spChg chg="add mod">
          <ac:chgData name="" userId="495979f9a431ddb0" providerId="LiveId" clId="{011D1576-A06F-451F-A97A-47CDF7A2E8B8}" dt="2020-09-09T20:25:03.240" v="883" actId="20577"/>
          <ac:spMkLst>
            <pc:docMk/>
            <pc:sldMk cId="29559586" sldId="305"/>
            <ac:spMk id="4" creationId="{7D1C0C49-654F-4B62-BE2C-DF0BF453CDD7}"/>
          </ac:spMkLst>
        </pc:spChg>
        <pc:spChg chg="add mod">
          <ac:chgData name="" userId="495979f9a431ddb0" providerId="LiveId" clId="{011D1576-A06F-451F-A97A-47CDF7A2E8B8}" dt="2020-09-09T20:25:06.164" v="888" actId="20577"/>
          <ac:spMkLst>
            <pc:docMk/>
            <pc:sldMk cId="29559586" sldId="305"/>
            <ac:spMk id="5" creationId="{7C3D5422-92AD-4304-AC49-AD489760D495}"/>
          </ac:spMkLst>
        </pc:spChg>
        <pc:spChg chg="add mod">
          <ac:chgData name="" userId="495979f9a431ddb0" providerId="LiveId" clId="{011D1576-A06F-451F-A97A-47CDF7A2E8B8}" dt="2020-09-09T20:27:54.724" v="1153" actId="20577"/>
          <ac:spMkLst>
            <pc:docMk/>
            <pc:sldMk cId="29559586" sldId="305"/>
            <ac:spMk id="6" creationId="{867AE0C0-7581-47BC-95F2-4982D17F0C4C}"/>
          </ac:spMkLst>
        </pc:spChg>
      </pc:sldChg>
      <pc:sldChg chg="modSp add">
        <pc:chgData name="" userId="495979f9a431ddb0" providerId="LiveId" clId="{011D1576-A06F-451F-A97A-47CDF7A2E8B8}" dt="2020-09-09T20:31:49.465" v="1598" actId="20577"/>
        <pc:sldMkLst>
          <pc:docMk/>
          <pc:sldMk cId="1950024681" sldId="306"/>
        </pc:sldMkLst>
        <pc:spChg chg="mod">
          <ac:chgData name="" userId="495979f9a431ddb0" providerId="LiveId" clId="{011D1576-A06F-451F-A97A-47CDF7A2E8B8}" dt="2020-09-09T20:28:00.437" v="1176" actId="20577"/>
          <ac:spMkLst>
            <pc:docMk/>
            <pc:sldMk cId="1950024681" sldId="306"/>
            <ac:spMk id="2" creationId="{018D5B2F-2A51-488F-8A8E-79E86BB4A14F}"/>
          </ac:spMkLst>
        </pc:spChg>
        <pc:spChg chg="mod">
          <ac:chgData name="" userId="495979f9a431ddb0" providerId="LiveId" clId="{011D1576-A06F-451F-A97A-47CDF7A2E8B8}" dt="2020-09-09T20:31:49.465" v="1598" actId="20577"/>
          <ac:spMkLst>
            <pc:docMk/>
            <pc:sldMk cId="1950024681" sldId="306"/>
            <ac:spMk id="3" creationId="{CB02DEED-94F4-4778-AD0C-90BB032D34F6}"/>
          </ac:spMkLst>
        </pc:spChg>
      </pc:sldChg>
      <pc:sldChg chg="modSp add">
        <pc:chgData name="" userId="495979f9a431ddb0" providerId="LiveId" clId="{011D1576-A06F-451F-A97A-47CDF7A2E8B8}" dt="2020-09-09T23:24:46.784" v="2599" actId="20577"/>
        <pc:sldMkLst>
          <pc:docMk/>
          <pc:sldMk cId="2419454681" sldId="307"/>
        </pc:sldMkLst>
        <pc:spChg chg="mod">
          <ac:chgData name="" userId="495979f9a431ddb0" providerId="LiveId" clId="{011D1576-A06F-451F-A97A-47CDF7A2E8B8}" dt="2020-09-09T23:24:46.784" v="2599" actId="20577"/>
          <ac:spMkLst>
            <pc:docMk/>
            <pc:sldMk cId="2419454681" sldId="307"/>
            <ac:spMk id="2" creationId="{1F4A81F8-7670-424D-A815-4A02827E1508}"/>
          </ac:spMkLst>
        </pc:spChg>
        <pc:spChg chg="mod">
          <ac:chgData name="" userId="495979f9a431ddb0" providerId="LiveId" clId="{011D1576-A06F-451F-A97A-47CDF7A2E8B8}" dt="2020-09-09T23:24:44.084" v="2589" actId="27636"/>
          <ac:spMkLst>
            <pc:docMk/>
            <pc:sldMk cId="2419454681" sldId="307"/>
            <ac:spMk id="3" creationId="{847F41E5-977C-4FCE-8296-51F2E86086EA}"/>
          </ac:spMkLst>
        </pc:spChg>
      </pc:sldChg>
      <pc:sldChg chg="modSp add">
        <pc:chgData name="" userId="495979f9a431ddb0" providerId="LiveId" clId="{011D1576-A06F-451F-A97A-47CDF7A2E8B8}" dt="2020-09-09T23:47:17.376" v="3754" actId="20577"/>
        <pc:sldMkLst>
          <pc:docMk/>
          <pc:sldMk cId="3136196231" sldId="308"/>
        </pc:sldMkLst>
        <pc:spChg chg="mod">
          <ac:chgData name="" userId="495979f9a431ddb0" providerId="LiveId" clId="{011D1576-A06F-451F-A97A-47CDF7A2E8B8}" dt="2020-09-09T23:24:52.577" v="2624" actId="20577"/>
          <ac:spMkLst>
            <pc:docMk/>
            <pc:sldMk cId="3136196231" sldId="308"/>
            <ac:spMk id="2" creationId="{18197D99-F9F3-47FA-A94A-96E242124414}"/>
          </ac:spMkLst>
        </pc:spChg>
        <pc:spChg chg="mod">
          <ac:chgData name="" userId="495979f9a431ddb0" providerId="LiveId" clId="{011D1576-A06F-451F-A97A-47CDF7A2E8B8}" dt="2020-09-09T23:47:17.376" v="3754" actId="20577"/>
          <ac:spMkLst>
            <pc:docMk/>
            <pc:sldMk cId="3136196231" sldId="308"/>
            <ac:spMk id="3" creationId="{C3E85614-B8F1-418E-89D3-10187BAF9CFA}"/>
          </ac:spMkLst>
        </pc:spChg>
      </pc:sldChg>
      <pc:sldChg chg="modSp add">
        <pc:chgData name="" userId="495979f9a431ddb0" providerId="LiveId" clId="{011D1576-A06F-451F-A97A-47CDF7A2E8B8}" dt="2020-09-09T23:31:14.209" v="3027"/>
        <pc:sldMkLst>
          <pc:docMk/>
          <pc:sldMk cId="692575874" sldId="309"/>
        </pc:sldMkLst>
        <pc:spChg chg="mod">
          <ac:chgData name="" userId="495979f9a431ddb0" providerId="LiveId" clId="{011D1576-A06F-451F-A97A-47CDF7A2E8B8}" dt="2020-09-09T23:28:29.522" v="2935" actId="20577"/>
          <ac:spMkLst>
            <pc:docMk/>
            <pc:sldMk cId="692575874" sldId="309"/>
            <ac:spMk id="2" creationId="{3257DF20-8F5F-47F5-A766-F1290F420257}"/>
          </ac:spMkLst>
        </pc:spChg>
        <pc:graphicFrameChg chg="mod modGraphic">
          <ac:chgData name="" userId="495979f9a431ddb0" providerId="LiveId" clId="{011D1576-A06F-451F-A97A-47CDF7A2E8B8}" dt="2020-09-09T23:31:14.209" v="3027"/>
          <ac:graphicFrameMkLst>
            <pc:docMk/>
            <pc:sldMk cId="692575874" sldId="309"/>
            <ac:graphicFrameMk id="4" creationId="{CCB69787-A98D-4E70-8C30-61412E7D183D}"/>
          </ac:graphicFrameMkLst>
        </pc:graphicFrameChg>
      </pc:sldChg>
      <pc:sldChg chg="modSp add">
        <pc:chgData name="" userId="495979f9a431ddb0" providerId="LiveId" clId="{011D1576-A06F-451F-A97A-47CDF7A2E8B8}" dt="2020-09-09T23:34:15.158" v="3338" actId="20577"/>
        <pc:sldMkLst>
          <pc:docMk/>
          <pc:sldMk cId="1359282791" sldId="310"/>
        </pc:sldMkLst>
        <pc:spChg chg="mod">
          <ac:chgData name="" userId="495979f9a431ddb0" providerId="LiveId" clId="{011D1576-A06F-451F-A97A-47CDF7A2E8B8}" dt="2020-09-09T23:31:43.267" v="3040" actId="20577"/>
          <ac:spMkLst>
            <pc:docMk/>
            <pc:sldMk cId="1359282791" sldId="310"/>
            <ac:spMk id="2" creationId="{37DC7F9E-CC0F-4CC7-B29D-409E93D4FCF4}"/>
          </ac:spMkLst>
        </pc:spChg>
        <pc:spChg chg="mod">
          <ac:chgData name="" userId="495979f9a431ddb0" providerId="LiveId" clId="{011D1576-A06F-451F-A97A-47CDF7A2E8B8}" dt="2020-09-09T23:34:15.158" v="3338" actId="20577"/>
          <ac:spMkLst>
            <pc:docMk/>
            <pc:sldMk cId="1359282791" sldId="310"/>
            <ac:spMk id="3" creationId="{54844761-EFA9-40F8-BD6E-B0CBC71429D2}"/>
          </ac:spMkLst>
        </pc:spChg>
      </pc:sldChg>
      <pc:sldChg chg="modSp add">
        <pc:chgData name="" userId="495979f9a431ddb0" providerId="LiveId" clId="{011D1576-A06F-451F-A97A-47CDF7A2E8B8}" dt="2020-09-09T23:36:18.412" v="3545" actId="368"/>
        <pc:sldMkLst>
          <pc:docMk/>
          <pc:sldMk cId="622259917" sldId="311"/>
        </pc:sldMkLst>
        <pc:spChg chg="mod">
          <ac:chgData name="" userId="495979f9a431ddb0" providerId="LiveId" clId="{011D1576-A06F-451F-A97A-47CDF7A2E8B8}" dt="2020-09-09T23:34:21.983" v="3353" actId="20577"/>
          <ac:spMkLst>
            <pc:docMk/>
            <pc:sldMk cId="622259917" sldId="311"/>
            <ac:spMk id="2" creationId="{D29C9994-543F-42BB-8A2F-ADC82D9A0A7B}"/>
          </ac:spMkLst>
        </pc:spChg>
        <pc:spChg chg="mod">
          <ac:chgData name="" userId="495979f9a431ddb0" providerId="LiveId" clId="{011D1576-A06F-451F-A97A-47CDF7A2E8B8}" dt="2020-09-09T23:36:18.412" v="3545" actId="368"/>
          <ac:spMkLst>
            <pc:docMk/>
            <pc:sldMk cId="622259917" sldId="311"/>
            <ac:spMk id="3" creationId="{DFBACDB6-E357-413C-8E8E-098D6F464BBF}"/>
          </ac:spMkLst>
        </pc:spChg>
      </pc:sldChg>
    </pc:docChg>
  </pc:docChgLst>
  <pc:docChgLst>
    <pc:chgData userId="495979f9a431ddb0" providerId="LiveId" clId="{972A10FC-E5A5-47FE-848C-774AC264F6DF}"/>
    <pc:docChg chg="modSld">
      <pc:chgData name="" userId="495979f9a431ddb0" providerId="LiveId" clId="{972A10FC-E5A5-47FE-848C-774AC264F6DF}" dt="2020-09-11T00:11:11.928" v="0"/>
      <pc:docMkLst>
        <pc:docMk/>
      </pc:docMkLst>
      <pc:sldChg chg="addSp">
        <pc:chgData name="" userId="495979f9a431ddb0" providerId="LiveId" clId="{972A10FC-E5A5-47FE-848C-774AC264F6DF}" dt="2020-09-11T00:11:11.928" v="0"/>
        <pc:sldMkLst>
          <pc:docMk/>
          <pc:sldMk cId="1176889738" sldId="304"/>
        </pc:sldMkLst>
        <pc:inkChg chg="add">
          <ac:chgData name="" userId="495979f9a431ddb0" providerId="LiveId" clId="{972A10FC-E5A5-47FE-848C-774AC264F6DF}" dt="2020-09-11T00:11:11.928" v="0"/>
          <ac:inkMkLst>
            <pc:docMk/>
            <pc:sldMk cId="1176889738" sldId="304"/>
            <ac:inkMk id="4" creationId="{B5EE2DCC-C064-4163-8278-451BD6B278C8}"/>
          </ac:inkMkLst>
        </pc:inkChg>
      </pc:sldChg>
      <pc:sldChg chg="addSp">
        <pc:chgData name="" userId="495979f9a431ddb0" providerId="LiveId" clId="{972A10FC-E5A5-47FE-848C-774AC264F6DF}" dt="2020-09-11T00:11:11.928" v="0"/>
        <pc:sldMkLst>
          <pc:docMk/>
          <pc:sldMk cId="1950024681" sldId="306"/>
        </pc:sldMkLst>
        <pc:inkChg chg="add">
          <ac:chgData name="" userId="495979f9a431ddb0" providerId="LiveId" clId="{972A10FC-E5A5-47FE-848C-774AC264F6DF}" dt="2020-09-11T00:11:11.928" v="0"/>
          <ac:inkMkLst>
            <pc:docMk/>
            <pc:sldMk cId="1950024681" sldId="306"/>
            <ac:inkMk id="4" creationId="{9E58B0AC-77FC-4E78-A00F-B572DDBF4C97}"/>
          </ac:inkMkLst>
        </pc:inkChg>
      </pc:sldChg>
      <pc:sldChg chg="addSp">
        <pc:chgData name="" userId="495979f9a431ddb0" providerId="LiveId" clId="{972A10FC-E5A5-47FE-848C-774AC264F6DF}" dt="2020-09-11T00:11:11.928" v="0"/>
        <pc:sldMkLst>
          <pc:docMk/>
          <pc:sldMk cId="2419454681" sldId="307"/>
        </pc:sldMkLst>
        <pc:inkChg chg="add">
          <ac:chgData name="" userId="495979f9a431ddb0" providerId="LiveId" clId="{972A10FC-E5A5-47FE-848C-774AC264F6DF}" dt="2020-09-11T00:11:11.928" v="0"/>
          <ac:inkMkLst>
            <pc:docMk/>
            <pc:sldMk cId="2419454681" sldId="307"/>
            <ac:inkMk id="4" creationId="{19508BE9-8BAC-457A-8B7A-1998E9A34E4B}"/>
          </ac:inkMkLst>
        </pc:inkChg>
      </pc:sldChg>
      <pc:sldChg chg="addSp">
        <pc:chgData name="" userId="495979f9a431ddb0" providerId="LiveId" clId="{972A10FC-E5A5-47FE-848C-774AC264F6DF}" dt="2020-09-11T00:11:11.928" v="0"/>
        <pc:sldMkLst>
          <pc:docMk/>
          <pc:sldMk cId="3136196231" sldId="308"/>
        </pc:sldMkLst>
        <pc:inkChg chg="add">
          <ac:chgData name="" userId="495979f9a431ddb0" providerId="LiveId" clId="{972A10FC-E5A5-47FE-848C-774AC264F6DF}" dt="2020-09-11T00:11:11.928" v="0"/>
          <ac:inkMkLst>
            <pc:docMk/>
            <pc:sldMk cId="3136196231" sldId="308"/>
            <ac:inkMk id="4" creationId="{B084BD6A-AC72-4CFB-9283-73525781FA9C}"/>
          </ac:inkMkLst>
        </pc:inkChg>
      </pc:sldChg>
      <pc:sldChg chg="addSp">
        <pc:chgData name="" userId="495979f9a431ddb0" providerId="LiveId" clId="{972A10FC-E5A5-47FE-848C-774AC264F6DF}" dt="2020-09-11T00:11:11.928" v="0"/>
        <pc:sldMkLst>
          <pc:docMk/>
          <pc:sldMk cId="692575874" sldId="309"/>
        </pc:sldMkLst>
        <pc:inkChg chg="add">
          <ac:chgData name="" userId="495979f9a431ddb0" providerId="LiveId" clId="{972A10FC-E5A5-47FE-848C-774AC264F6DF}" dt="2020-09-11T00:11:11.928" v="0"/>
          <ac:inkMkLst>
            <pc:docMk/>
            <pc:sldMk cId="692575874" sldId="309"/>
            <ac:inkMk id="3" creationId="{9ECB5424-CE67-439B-8A59-9C34C7D9D578}"/>
          </ac:inkMkLst>
        </pc:inkChg>
      </pc:sldChg>
      <pc:sldChg chg="addSp">
        <pc:chgData name="" userId="495979f9a431ddb0" providerId="LiveId" clId="{972A10FC-E5A5-47FE-848C-774AC264F6DF}" dt="2020-09-11T00:11:11.928" v="0"/>
        <pc:sldMkLst>
          <pc:docMk/>
          <pc:sldMk cId="1359282791" sldId="310"/>
        </pc:sldMkLst>
        <pc:inkChg chg="add">
          <ac:chgData name="" userId="495979f9a431ddb0" providerId="LiveId" clId="{972A10FC-E5A5-47FE-848C-774AC264F6DF}" dt="2020-09-11T00:11:11.928" v="0"/>
          <ac:inkMkLst>
            <pc:docMk/>
            <pc:sldMk cId="1359282791" sldId="310"/>
            <ac:inkMk id="4" creationId="{0C418697-2466-4D1A-AD75-51719A0D60F9}"/>
          </ac:inkMkLst>
        </pc:inkChg>
      </pc:sldChg>
      <pc:sldChg chg="addSp">
        <pc:chgData name="" userId="495979f9a431ddb0" providerId="LiveId" clId="{972A10FC-E5A5-47FE-848C-774AC264F6DF}" dt="2020-09-11T00:11:11.928" v="0"/>
        <pc:sldMkLst>
          <pc:docMk/>
          <pc:sldMk cId="622259917" sldId="311"/>
        </pc:sldMkLst>
        <pc:inkChg chg="add">
          <ac:chgData name="" userId="495979f9a431ddb0" providerId="LiveId" clId="{972A10FC-E5A5-47FE-848C-774AC264F6DF}" dt="2020-09-11T00:11:11.928" v="0"/>
          <ac:inkMkLst>
            <pc:docMk/>
            <pc:sldMk cId="622259917" sldId="311"/>
            <ac:inkMk id="4" creationId="{22085898-0177-466E-9D43-7502B1A7518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0T23:50:11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8259 8206 106 0,'0'0'0'0,"0"0"0"0,-37 18 21 0,19-36 1 16,-1 36-1-16,19-18 1 0,-20 0-2 0,2 0-1 15,18 0 1-15,-19 0 0 0,1 22-4 0,18-22 0 0,-20 0 1 16,20 0-1-16,-18 17-5 0,-1-17 0 0,1 19 1 16,18-19-1-16,-19 0-5 0,19 18 0 15,-20-18-1-15,2 0 2 0,18 20-5 0,-19-20 2 0,1 19-2 16,-2-19 1-16,2 18 0 0,18-18-1 0,-19 0 1 15,1 18 0-15,-3 1-2 0,2 1 0 0,1-20 0 16,0 19 1 0,-1-19-1-16,-1 18 0 0,2 0 0 0,18-18 1 0,-19 19-1 0,19-19 0 0,-18 20 0 0,-2-20 0 15,1 18 0-15,19 1 1 0,0-19-1 0,-18 19 0 16,18-1-1-16,-18 2 1 0,18-2 0 16,0-18 0-16,0 20-1 0,0-20 1 0,0 18 0 15,0 1 0-15,0 0 0 0,0-2 0 0,0 4 0 0,0 16 1 16,0-18 0-16,18 0 0 0,-18 19 0 0,0-20-1 15,18 0-1-15,-18 2 1 0,0 18-1 0,19-20 1 16,-19 20 0-16,0-20 0 0,0 1 0 16,20 19 0-16,-20-18 0 0,0-1 0 0,0 18 0 0,0 0 0 15,0-19 0-15,18 2 0 0,-18 16 0 0,0 4 0 0,0-3 1 16,0-20-1-16,0 23 0 0,0-22 0 0,0 18 0 16,19-14 0-16,-19 14 0 0,0-18 2 0,0 3 1 15,18-2-1-15,-18-2 0 0,0 2-1 0,20-1 0 16,-20 3-1-16,0-4 1 0,19 2-2 0,-19 0 0 15,18-19 0-15,-18 19 0 0,18 0 0 0,-18-1 0 16,19-18 0-16,-19 20 0 0,21-3 0 0,-3 4 0 16,1-3 0-16,-1 0 0 0,2 2 0 15,-2-20 0-15,1 19 1 0,-1-19 0 16,-18 19-1-16,39-19 1 0,-21 18 2 0,1 0 0 0,-1-18 0 16,2 20 0-16,17-20-2 0,-19 19 0 0,2-19 0 15,17 19 0-15,0-19 5 0,1 0-1 0,-19 18 1 16,19-18 0-16,0 0-2 0,0 18 0 0,0-18 0 15,-2 0 0-15,2 0 0 0,-1 0 1 0,2 0 0 16,-2 0 0-16,-18 0-1 0,18 0 1 0,0 0-1 16,2 0 1-16,-2-18-5 0,1 18 0 0,18 0 0 15,1 0 0-15,-19 0-1 0,18 0 1 0,-18-18 0 0,17 18 0 16,-16-19 0-16,17 19 0 0,-19 0 0 0,2 0 0 16,16-19-2-16,-16 19 1 0,-2-20 0 0,2 20 0 15,16-18 0-15,2 18 1 0,-20-18-1 0,19 18 1 16,-17-19-1-16,16 19 1 0,-17 0 0 0,18-19-1 15,-17 19 1-15,-2-20 0 0,20 20 0 0,0 0 0 0,-20-18 0 16,19 18 0-16,-19 0 0 0,20 0 0 0,0 0-1 16,-20 0 1-16,20 0-1 0,-20-18 1 0,20 18-2 15,-20 0 0-15,1 0 1 0,19 0-1 0,-20 0 1 16,20 0 1-16,-20 0-1 0,20 0 1 0,-20 0 0 16,20 0 0-16,-20 0 0 0,20 0 0 0,0 0-1 0,-20 0 1 15,1 0 0-15,17 0 0 0,-16 0 0 0,-2 0 0 16,1 0 0-16,-1 0 0 0,1 18 0 0,0-18 0 15,0 0 0-15,18 0 0 0,-18 0 0 0,-1 0 0 16,1 18 0-16,-1-18 0 0,2 0 0 0,-3-18 0 16,3 18 0-16,-2 0 0 0,0 0 4 0,1 0-1 15,-20-18 0-15,22-3 1 0,-3 21-1 0,0-17 0 0,1-3 0 16,-1 2-1-16,1-1 0 0,-19-19-1 0,19 19 1 16,-1-19-1-16,0 1 0 0,1 1 1 0,-20-3-1 15,21 3 1-15,-2-4-1 0,-19 4 0 0,3-21 1 16,-3 20-1-16,1-3-1 0,-1 4 1 0,2-2-1 15,-1-19 1-15,-19 1 0 0,18 18 0 0,-18 1-1 16,19-1 1-16,-19-18 1 0,0 18 0 0,18 1 0 16,-18-1 0-16,0 0-2 0,0-18 0 0,0 18 0 15,-18 20 0-15,18-20 0 0,0 0 0 0,-19 0 0 0,19 0 0 16,-18 19 0-16,-1-17 0 0,-1 17 0 0,20-20 0 16,-18 21 0-16,-1-19 0 0,1 17 0 0,-3 2 0 15,3-18 0-15,-19 14 0 0,17 4 0 0,1 0 0 0,-17-1 0 16,-3 2 0-16,21-5 0 0,-19 4 0 15,-1 0 0-15,19 18 1 0,-19-18-1 0,1-2 1 16,-1 0-1-16,1 20 1 0,0-18 0 0,-3 18 0 0,22-18-1 16,-20 18 1-16,1-19-1 0,0 19 1 0,-2 0-1 15,3-19 0-15,-3 19 1 0,-18 0-1 0,21 0 0 16,-1 0 0-16,-2 0 1 0,-17-20-1 0,19 20 0 0,-3 0 0 16,3 0 0-16,0 0 0 0,-1 0 0 0,20 0 0 15,-21 0 0-15,-16 0 1 0,17 0-1 0,1 0 0 16,-2 0 0-16,3-17 0 15,-21 17-1-15,20 17 1 0,-2-17 0 0,2 0 0 0,-2 0 1 0,2 0 0 16,-1 0 0-16,1 0-1 0,0 0 2 0,-1 0-1 16,1 20 0-16,-1-20 0 0,-19 0 0 0,20 0-1 15,18 19 1-15,-38-19 0 0,20 0 0 0,17 0 0 16,-17 19 0-16,0-19 0 0,-1 0-1 0,1 0 1 16,17 18-1-16,-17-18 0 0,-1-18 0 0,19 18 1 0,-18 18-1 15,-1-18 0-15,20 0 1 0,-19 0-1 0,16 0 1 16,-16-18 0-16,18 36-1 0,-19-18 0 0,20 0 1 15,-19 0-1-15,17 0 0 0,-17 0 0 0,19 0 0 16,-21-18 0-16,2 18 0 0,19 0 0 0,-20 0 0 16,19 0 0-16,-19 0 0 0,19 0 0 0,1 0-1 15,-20 0 1-15,18 0 0 0,2 18 1 0,-1-18-1 16,1 0 0-16,-2 0 0 0,-17 0 1 0,18 0 0 0,0 0-1 16,0 18 1-16,-18-18 0 0,17 0 0 0,3 0 0 15,-3 0 0-15,2 0-1 0,-1 0 1 0,-19 0-1 16,38 0 1-16,-18 0 0 0,-1 0 0 0,-1 0 0 0,2 0-1 15,-1 0 0-15,19 0 1 0,-18 20-1 0,-2-20 0 16,2 0 1-16,-2 0-1 0,2 0 0 0,-1 0 0 16,0 20 0-16,19-20 1 0,-19 0-1 15,19 0 1-15,-18 18 0 0,18-18 0 0,-19 0 0 16,-1 0 1-16,20 18-1 0,-18-18 0 0,18 0 0 0,-19 0 0 16,19 18-1-16,-18-18 1 0,-1 0-1 15,19 0 1-15,-19 0-1 0,0 22 0 0,19-22 1 16,-18 0-1-16,-1 0 0 0,-1 0 0 15,2 0 0-15,-1 0 1 0,1 0-1 0,-2 0 0 16,2 0 0-16,0 17 0 0,-1-17 0 16,0 0 0-16,-1 0 0 0,2 19 0 15,-2-19 0-15,2 0 0 0,-20 0 0 0,19 18 0 16,-19 0 0-16,19-18 0 0,1 22 0 16,0-5 0-16,-1-17 0 0,19 19 1 0,-20-19-1 0,2 18 0 15,-1-18 1-15,1 20 0 0,-2-20 0 16,20 0 0-16,-18 0-1 0,-1 0 0 0,19 19 1 15,-18-19-1-15,-21 18 1 0,21-18 0 0,-1 0 0 16,19 18 0-16,-38-18-1 0,38 19 2 0,-18-19-2 16,-1 20 1-16,19-1-1 0,-18-1 0 0,-3 0 0 15,21 1 0-15,0 1 0 16,0-2-1-16,0 1 1 0,0 0 0 0,21-19-1 62,-21 0-528-62</inkml:trace>
  <inkml:trace contextRef="#ctx0" brushRef="#br0" timeOffset="2730.058">9388 9353 163 0,'0'0'0'0,"0"0"9"15,0 0 1-15,0 0-1 16,-18 0 1-16,18 0 10 0,0 0 0 0,0 0 0 16,0 0 0-16,0 0-13 0,18 0 0 0,-18 20 0 15,0-20 0-15,0 20 2 0,0-20 0 0,20 18 1 16,-20-18-1-16,19 18-6 0,-19 0-1 0,19 4 1 0,-19-22-1 15,18 0 3-15,-18 18-1 0,19-18 0 16,1 0 1-16,-2 0-4 0,-18 0 1 0,19 0 0 0,-1 18 0 16,20-18-1-16,-19 0 1 0,-1 0-1 0,1 0 0 15,19 0 4-15,-20 0 0 0,1-18 0 0,1 18 0 16,-2 0-2-16,1 0 1 0,-1 0 0 0,-18 0-1 0,20-18-1 16,-2 18 1-16,-18 0-1 0,19 0 0 0,-1 0 1 15,1 0 0-15,-19-22-1 0,21 22 1 0,-3 0-1 16,-18-18 0-16,19 18 0 0,-19 0 1 0,18-18-3 15,-18 0 1-15,20 18 0 0,-20 0 1 16,0 0 0-16,0-20 0 0,0 20 0 0,0 0-1 16,0 0 0-16,0 0 0 0,0-20-1 15,0 20 1-15,0 0 0 0,0 0 1 16,0 0 0-16,0-17 0 0,-20 17 0 0,20 0 1 16,-18-19 0-16,18 19 1 0,-19-18-1 0,-20 18 2 0,39-20 1 15,-19 20-1-15,1-20 0 0,-1 20-2 0,1 0 0 16,-2 0 0-16,2 0 0 0,18 0 1 0,-19 0 0 15,1 0 0-15,-2 0 1 0,1 0-4 16,1 0 1-16,0 0 0 0,-2 0 0 0,20 0 0 0,-19 0 1 0,1 0 0 16,18 0 0-16,-19 0-1 0,19 0 0 0,-18 0 0 15,18 0 0-15,-20 0 3 0,20 0-1 0,0 0 1 16,0 0 0-16,0 0-1 0,0 0 0 0,0 0-1 16,0 0 1-16,0 0 0 0,0 0-1 0,0 0 0 15,0 0 1-15,0 0 0 0,0 0-1 0,0 0 1 16,0 0 0-16,20 0-3 0,-20 0 0 0,18 0 0 15,1 0 0-15,18-17 2 0,-17 17-1 0,16 0 1 16,-17-19-1-16,1 19-1 0,17 0-1 0,-37-20 1 16,38 20-1-16,-20 0 0 0,1-18 0 0,18 18 0 0,-16 0 1 15,-3 0-1-15,1 0 0 0,-1 0 0 0,2 0 1 16,17 0 0-16,-19 0 0 0,1 0 1 0,1 0-1 16,-2 18-1-16,1-18 0 0,-1 0 0 0,2 20 0 0,17-1-1 15,-19-19 1-15,2 17-1 0,-1 23 0 0,-1-22 0 16,0 1 0-16,-18-19 0 0,0 17 0 0,0-17-480 15</inkml:trace>
  <inkml:trace contextRef="#ctx0" brushRef="#br0" timeOffset="54200.098">5682 14342 3 0,'0'0'0'0,"38"-18"0"0,-20 18 0 0,2-20 0 15,16 1 0-15,-16 1 0 0,18-1 0 16,-20 19 0-16,2-18 0 0,-2-2 2 0,-18 20 1 16,19-19-1-16,-1 1 1 0,2 0 12 0,-1 18 0 15,-1-21 0-15,-18 21-1 0,19-18-12 0,-1 18-1 16,-18 0 1-16,20 0-1 0,-20 0 5 0,18-19 0 0,1 19 1 16,-19 0-1-16,0 0 3 0,18 0 1 15,-18 0-1-15,20 0 1 0,-1 0-3 0,-19 0 1 0,18 0-1 16,0 0 1-16,-18 0-2 0,20 19-1 15,-20-19 1-15,19 0-1 0,-19 0 1 0,18 0 0 0,-18 0 0 16,0 18 0-16,19-18 0 0,-1 0-1 0,-18 0 1 16,20 0 0-16,-2 21-3 0,-18-21 1 0,19 18-1 0,-1-18 1 15,-18 0 0-15,21 0 0 0,-21 0-1 0,19 0 1 16,-1 18 3-16,-18-18 0 0,20 0 0 16,-20 0 0-16,18 19 0 0,-18-19 0 0,0 0 0 0,0 0 1 15,19 0-8-15,-19 0 1 0,0 20-1 0,18-20 0 0,-18 0 3 16,0 0 0-16,0 0 0 0,19 18-1 0,-19-18 4 15,0 19 0-15,18-19 1 0,-18 18-1 0,0-18-4 16,20 19 1-16,-20 1 0 0,19-20 0 0,-19 18-2 16,0 1 1-16,18-1 0 15,-18 2 0-15,19-1 1 0,-19-19-1 0,0 18 1 0,0 0-1 0,0-18 2 0,0 0-1 16,0 0 0-16,0 0 0 0,-19 0-3 0,19 0-1 16,0 0-302-16</inkml:trace>
  <inkml:trace contextRef="#ctx0" brushRef="#br0" timeOffset="55536.528">9672 14134 3 0,'0'0'0'0,"36"0"0"0,-17 21 0 15,-19-21 5-15,20 0 1 0,-2 0-1 0,1 0 1 0,-1 18 9 0,2-18-1 16,-2 0 1-16,1 0 0 0,-1 0-28 0,1 0 0 16,-19 18 0-16,21-18 1 0,16 0 10 0,-19 0 0 0,-18 0 0 15,20 0 1-15,-2 19-2 0,1-19 0 16,-1 0 0-16,1 0 0 0,1 0 9 0,-20 0-1 0,18 0 1 15,1 0-1-15,-1 20 2 0,-18-20 0 0,20 0 0 16,-2 0 0-16,-18 18 1 0,19-18 0 0,-19 0-1 16,18 0 1-16,-18 19-1 0,0-19-1 0,20 18 1 15,-20-18-1-15,0 19 1 0,0-19 1 0,0 0-1 16,0 0 1-16,0 0-1 0,0 20 0 0,0-20-1 16,0 0 1-16,0 0 0 0,0 0 0 0,0 0 0 0,0 0 0 15,0 0-2-15,0 0 0 0,0 0 0 16,-20 0 0-16,20 0 1 0,-18 0 0 0,18-20-1 0,-37 20 1 15,17 0-1-15,-17 0 1 0,19 0-1 0,-21 0 1 0,21 0-1 16,-1 0 1-16,1 0 0 0,-2 0-1 16,2 0 1-16,-1 0-1 0,1 0 1 0,-3 0 0 0,-16 0-2 15,18 20 1-15,1-20 0 0,-2 0 0 0,-17 18 1 16,19-18 0-16,-21 0 1 0,21 0-1 0,0 0 2 16,-2 19 0-16,1-19 0 0,1 0 0 0,-1 0-1 0,1 0 0 15,-2 0 0-15,20-19 0 0,0 19-1 0,-18 0 0 16,18 0 1-16,0 0-1 0,0 0-2 0,0 0 0 15,0 0 0-15,-19 0 0 0,19 0-1 0,0 0 1 16,0 0 0-16,0 0-1 0,19 0 0 0,-19-18 1 16,0 18-1-16,18 0 0 0,2 0-1 0,17 0 1 15,0 0-1-15,1 0 0 0,-1 0 3 0,-17 0 0 16,17 0 0-16,1 0 0 0,-1 0-5 0,-19 0 0 16,22 0 0-16,-22 18 0 0,19-18 2 0,-17 0-1 0,17 0 1 15,-19 0 0-15,21 0-2 0,-2 0 0 0,-19 19 0 16,20-19 0-16,-1 0 0 0,-17 0 0 15,35 0 0-15,-16 0 0 0,-2 18 0 0,-19-18 0 0,40 20 0 16,-21-20 0-16,1 19 0 0,-1-1-1 16,-17 0 0-16,17 3 1 0,1-21-1 0,-19 18 0 0,-19-18-390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03:50.5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14639 6381 207 0,'0'0'0'0,"0"0"0"0,0 0 18 0,0 0 0 0,0 0 0 16,0 37 0-16,0-37-7 0,0 0-1 0,0 0 1 15,0 0-1-15,0 0-3 0,0 0-1 0,0 21 1 16,0-21 0-16,18 0-1 0,-18 0 1 0,0 0-1 16,20 0 1-16,-2 0-6 15,-18 0 0-15,19 17 1 0,-19-17 0 16,18 0 0-16,1 0 7 0,1 0 0 0,17 0-1 15,-19 0 1-15,20 0-7 0,-1 0 1 0,-17 0-1 16,17 0 0-16,-17-17 0 0,18 17 1 0,-20 0-1 16,19 0 0-16,-17 0 1 0,17-21-1 0,-19 21 1 0,21 0 0 15,-2 0 2-15,-18 0 0 0,18 0 1 0,0-19-1 16,-17 19-1-16,17 0 0 0,0 0 0 0,1 0 0 16,-1 0 1-16,-16 0-1 0,16 0 1 0,20 0 0 0,-39 0-2 15,19 0 0-15,2 0 0 0,-3 0 0 0,3 19 0 16,-21-19-1-16,19 0 1 0,1 0-1 0,-1 21 1 15,2-21-1-15,-2 0 1 0,2 0 0 0,-2 0 1 16,-19 0 1-16,21 17 0 0,-2-17-1 0,1 19-1 0,-1-1-1 16,1-18 1-16,18 0-1 0,-18 20 0 15,-1-1-1-15,1-19 1 0,-1 18 0 0,-16-18 0 16,16 18 1-16,0 3-1 0,1-21 1 0,-1 18-1 0,1 1 0 16,-19-19 0-16,18 18 0 0,1-18-1 0,-1 0 1 15,1 18-1-15,-1-18 0 0,1 21 0 0,-1-21 1 16,-18 18-1-16,20-18 0 0,-2 0 3 0,-17 18-1 15,17-18 0-15,1 0 1 0,-19 0-2 0,17 0 1 16,-17 0 0-16,1 0 0 0,17 0-2 0,-19 0 0 16,2 0 1-16,17 0-1 0,-19 0 2 0,1-18-1 0,1 18 1 15,-2 0-1-15,1 0-2 0,-1 0 1 0,2-18-1 16,-2 18 0-16,2 0 0 0,-20-21-1 0,18 21 1 16,2 0 0-16,-20-18-1 0,19 18 1 15,-1-18 0-15,-18-1 0 16,0 1 0-1,0-3 0-15,0 21 1 0,0-18 0 16,0 18 0-16,-18-18 0 0,18-1 0 16,-19-1 0-16,-1 2 1 0,2-1 0 0,-2 2 0 0,2-4 0 15,-2 2 0-15,2 1-1 0,-19-1 0 16,17 19 0-16,1-17 1 0,-18-5 0 0,19 22 1 16,-20-18-1-16,19 0 0 0,1 0 0 0,-2 18 0 0,-17-20 0 0,19 20-1 15,-21-20 1-15,21 2-1 16,-19 18 0-16,17-18 1 0,-17 18-1 0,19 0 0 0,-22-19 1 0,3 19-2 15,-1-19 1-15,1 19-1 0,19 0 1 0,-21-20 0 16,2 20 1-16,18 0 0 0,-18-17-1 0,0 17 1 16,17 0-1-16,-17 0 0 0,-1 0 0 0,1 0 0 15,0 0 0-15,-2-19 0 0,2 38 1 0,-2-19-1 0,2 0 0 16,-1 0 0-16,1 0 0 0,-1 0 0 0,1 0 0 16,-1 17 1-16,1-17-1 0,-2 0 0 0,2 0 0 15,0 0 0-15,-2 0 0 0,2 20-1 0,17-20 1 16,-17 0 0-16,-1 0-1 0,1 0 1 0,0 19 0 15,-1-19 0-15,1 0 0 0,-1 19-1 0,1-19 0 16,-1 0 1-16,-18 0-1 0,35 0 0 0,-16 18 0 0,-1-18 1 16,-17 18-1-16,16-18 0 0,21 0 0 15,-19 20 1-15,-1-20-1 0,-19 20 0 0,38-20 0 0,-17 18 0 16,-3-18 0-16,2 18 0 0,-1-18 0 0,0 0 0 16,1 18 1-16,-1 4-1 0,1-22 0 0,-1 0 0 15,19 17 0-15,-19-17-1 0,19 19 1 0,-18-19 0 16,19 0 0-16,-20 0 0 0,19 18 0 0,1-18 0 15,-2 0 0-15,2 19 0 0,-1-19 0 0,0 0 0 16,0 0 0-16,0 21 0 0,1-21 0 0,-2 0 0 16,2 0 0-16,-2 0 0 0,2 17 0 15,-1-17 0-15,19 19 0 16,-18-19 0-16,18 0-1 16,18 0 0-1,1 0 0 1,-1 18 1-16,2-18-1 0,18 0 0 0,-1 0 1 15,-18 0-1-15,19 20 1 0,0-20-1 0,-20 0 1 16,19 0 0-16,1 0 0 0,-1 0 0 0,2 0 0 16,-2 0 0-16,19-20 0 0,-19 20 0 0,20 0-1 15,1 0 1-15,-21 0 0 0,20 0 0 0,-2-18 0 0,2 18 0 16,-1 0 0-16,1 0 0 0,-1 0-1 0,0 0 1 16,2 0 0-16,-2-19 0 0,19 19 0 0,-18 19 0 15,-1-19 0-15,18 0 0 0,-17 0 0 0,18 18 0 16,-17 2 0-16,17-20 0 0,0 0-1 0,1 19 1 15,-2-19 0-15,1 0-1 0,0 18 1 0,1-18 0 16,-19 18 0-16,18-18 0 0,0 0-1 0,1 0 1 16,-21 21 0-16,39-42 0 0,-18 21-1 0,-19 21 1 15,18-21-1-15,0 0 1 0,-18 0-1 0,17 0 1 0,1 18 0 16,1-18-1-16,0 0 1 0,-38 19-1 0,17-38 0 16,2 1 1-16,-57 18-530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05:06.9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8880 9769 182 0,'0'0'0'0,"20"0"0"0,-2 0 17 0,-18 0 1 15,20 0-1-15,-20-20 1 0,37 20 1 0,-37 0 0 16,18 0 1-16,21-18-1 0,-21 18-7 0,20 0 0 16,-19 0 0-16,19-19 1 0,-21 19-6 0,3 0 0 15,-1 0 0-15,-1 0 1 0,1 0-6 0,0-19 0 16,0 38 0-16,18-19 1 0,-17 0-1 0,-2-19-1 16,19 19 1-16,-17 0 0 0,18 0-1 0,-1 0 0 0,-17 0 0 15,17 0 1-15,1-19-1 0,-1 19 0 0,0 0 0 16,19 0 0-16,-17 0 1 0,-2 0-1 0,1 0 0 15,-1 0 0-15,0 0-1 0,2 0 1 0,-2 0-1 16,1 0 1-16,-1 0-1 0,2 0 0 0,16 19 1 16,-17-19-1-16,-1 0 5 0,20 0-1 0,-20 0 1 15,20 0 0-15,-18 0-1 0,-2 0-1 0,0 0 1 16,20 0 0-16,-19 0-2 0,-1 0 0 0,1 0 0 0,18 0 1 16,-18 19 1-16,-1-19 0 0,1 0 1 0,18 0-1 15,-17 0-3-15,-2 0 1 0,1 0-1 0,17 0 1 16,-16 0-2-16,-2 0 1 0,1 0 0 0,-1 0 0 15,1 0 0-15,-1 0 0 0,1 0 0 0,-1 0 1 16,0 0-2-16,-17 0 1 0,18 0-1 0,0 0 0 0,-1 0 1 16,2 0 0-16,-21 0 0 0,37 0 0 0,-35-19 3 15,17 19 0-15,2 0 1 0,-3-19-1 0,-17 0-2 16,19 19 1-16,-19 0-1 0,18-17 0 0,1-4 2 16,-20 21 1-16,2-18-1 0,0 18 0 0,-2-19-4 15,1 2 0-15,18 17 0 0,-18-19 0 0,0 19 0 0,-19-21 1 16,18 21-1-16,1-18 0 0,1 0 0 0,-20 18 1 15,18 0-1-15,-18-18 1 0,19 18-1 16,-19-22 0-16,0 4 1 0,0 18 0 16,0-18 0-16,0 18 1 0,-19 0 0 15,19 0-1-15,0-18 1 0,-18-2 0 0,-2 20 0 16,1-20 0-16,1 3 1 0,-1-2-2 0,-19 1 0 0,20 18 0 16,-1-20 1-16,1 0 2 0,-2 20 1 0,0-17 0 15,2-2 0-15,-1 19-3 0,0 0 0 0,1-20 1 16,-1 20-1-16,0 0 1 0,1 0-1 0,-21-18 1 15,21 18 0-15,0 0 0 0,-21 0 1 0,21 0 0 16,-21 0 0-16,21 18-3 0,-19-18-1 0,19 0 1 16,-21 0 0-16,21 0 0 0,-20 0 0 0,19 0-1 15,-19 0 1-15,18 0 0 0,2 0-1 0,-19 0 0 16,18 20 1-16,-19-20-1 0,1 0 0 0,-1 19 0 16,1-19 1-16,-1 0-1 0,19 0 1 0,-18 0-1 15,-1 0 1-15,1 0-1 0,-1 0 0 0,1 0 1 0,-2 0-1 16,2 0 0-16,18 0 1 0,-19 0 0 0,1 0 0 15,-1 0-1-15,19 0 1 0,-18 0-1 0,-1-19 0 16,1 19 1-16,-1 0 0 0,1 19-1 0,-2-38 1 16,2 19 0-16,-2 19 0 0,2-19 0 0,-1 0 0 0,-17 0-1 15,36 0 0-15,-19 0 0 0,-19 0 0 0,20 0-1 16,19 0 0-16,-21 0 1 0,2 0-1 0,-1 0 0 16,1 0 1-16,-2 0-1 0,20 0 1 0,-18 0-1 15,-1 0 1-15,1 0-1 0,-1 0 1 0,1 0 0 16,19 0 0-16,-21 0 0 0,-16 0 0 0,17 17 0 0,19-17 0 15,-19 0 0-15,1 0 0 0,-1 0 1 0,18 20 1 16,-17-20-1-16,-1 0 1 0,1 0-2 0,18 20 1 16,-19-20-1-16,20 0 1 0,-21 18 0 0,22-18 0 15,-21 19 0-15,19-19 0 0,-19 17 0 0,1-17 0 16,17 20 0-16,2-20 0 0,-19 0 0 0,17 20 0 16,2-20 0-16,-2 0 0 0,2 18 0 0,-1-18 1 15,0 0-1-15,19 18 0 0,-19-18-1 0,1 0 1 0,18 18-1 16,-19-18 1-16,19 0-2 0,-20 0 1 0,20 22 0 15,-18-22 0-15,-1 18 0 0,19-18-1 16,-18 18 1-16,18-18-1 0,-19 18 1 0,19-18-1 16,-19 21 1-16,0-2 0 0,19-19-1 15,0 17 1-15,0 2-1 0,-18-1 1 0,18-18-1 16,0 0 0-16,0 21 1 0,0-4 0 0,0-17-1 16,0 19 1-16,0-19-1 0,18 19 1 15,1 0 0-15,0-19 0 16,0 0-1-16,-1 0 1 0,1 0 0 15,19 0 0-15,-1 0-1 0,20 0 1 0,-19 0 0 0,0 0-1 16,-1 0 1-16,1 0 0 0,-1 0 0 0,20 0-1 0,-19 0 1 16,18 0 0-16,-19 0 0 0,19 0 0 0,1 19 0 15,-20-19 0-15,21 0 0 0,-1 0 0 0,-2 0 0 16,2 0-1-16,0 18 1 0,18-36-1 0,-20 18 0 16,2 0 0-16,1 0 0 0,-3-19 0 0,2 19 1 15,0-19-1-15,-2 19 1 0,20-19-1 0,-18 0 1 16,0 2 0-16,19 17 0 0,-21-21 0 0,2 3 0 0,0-1 0 15,-2 19 0-15,21-17 0 0,-20-2 0 0,1 19 0 16,-1-21 0-16,20 3 0 0,-19 18 0 0,-1-18 0 16,0 18-1-16,1 0 1 0,-1 0 0 0,0 0-1 15,0 0 1-15,-19 18-1 0,3 0-1 0,-3-18 0 16,1 21 0-16,-1-21 0 0,1 19-2 0,-1-2-1 16,1 2 0-16,-1-1 1 0,-37-18-473 0</inkml:trace>
  <inkml:trace contextRef="#ctx0" brushRef="#br0" timeOffset="3384.882">13717 9523 3 0,'0'0'0'0,"0"0"0"0,0 0 43 0,0 0 0 16,0 0 0-16,18 21 1 0,1-21-21 0,-19 0-1 15,0 0 1-15,0 0 0 0,20 0-24 16,-20 0 0-16,0 0 0 0,18 0 1 0,-18 0-2 0,18 0 1 15,-18 0 0-15,0-21 0 0,19 21 0 0,-19 0 0 16,0 0 0-16,18 0 1 0,2 0 0 16,-20 21 0-16,19-21 2 0,-19 0 1 0,0 0 0 15,18 0 0-15,-18 0 1 0,19 0 0 0,-19 0 0 16,0 0 0-16,0 0-1 0,19 0 0 0,-19 0 0 16,20 0 0-16,-2 19-1 0,-18-19 1 0,19 0-1 15,1 0 0-15,-2 0 3 0,-18 0 0 16,19 0 0-16,-1 17 0 0,1-17-2 0,0 0-1 0,0 0 1 15,-1 0-1-15,1 0 0 0,1 0 0 0,-2 0-1 16,1 0 1-16,-1 0 2 0,1 0 0 0,0 0-1 0,-19 0 1 16,19-17 0-16,-1 17 0 0,1 0 0 0,1 0 0 15,-2 0-1-15,1 0 0 0,-1 0 0 0,-18 0 0 16,20 0 0-16,-2 0-1 0,2 0 0 0,-2 0 1 16,1 0-1-16,-19 0 1 0,19 0 0 0,0 0-1 15,0 0 0-15,-1-19 1 0,2 19-1 0,-2 0 0 0,1 0-1 16,-1 0 0-16,2 0 1 0,-2 0-1 0,1 0 0 15,-1 0 1-15,1 0-1 0,1 0 0 0,-2 0 1 16,1 0 1-16,-1 0-1 0,2 0 0 0,-2 0-1 16,1 0 0-16,-1 0 0 0,2 0 0 0,-1 0 0 0,-1 0-1 15,-18 0 1-15,38 0-1 0,-18 0 1 0,-2 0 0 16,-18 0 0-16,37 0 0 0,-17 0-1 0,-20 0 1 16,19 0-1-16,-19 19 1 0,18-19-1 0,0 0 1 15,1 0 0-15,1 0 0 0,-2 0-1 0,1 17 1 16,0-17-1-16,0 0 1 0,-1 0 0 15,1 0-1-15,-1 19 1 0,2-19 0 0,-1 0 0 16,-1 0 0-16,1 0 0 0,-1 0 0 0,2 0 0 16,-2 0 0-16,-18 0 0 0,37 0 1 0,-37 0 1 15,21 0-2-15,-2 0 2 0,-1 0-1 0,1 0 0 0,-19 0 0 16,19 0 0-16,0 0-2 0,-1 0 0 0,1 0 0 16,-1 0 0-16,2 0 0 0,-1 0 0 15,-1 0 0-15,0 0 0 0,2-19 0 16,-1 19 0-16,-1 0 0 0,1 0 0 15,-1 0-1-15,-18 0 1 0,20 0 0 16,-2 0 0-16,1 0 0 0,-1-17 0 16,-18 17-1-16,20 0 1 15,-1 0 0-15,-19-19 0 0,0 19-1 16,18 0 1-16,-18 0-1 16,0 0 0-16,0-21 1 0,0 21 0 31,-18-18 0-16,-1 18 0 1,-1-18 0-16,20 18 1 16,-18 0 0-16,18-18-1 0,0 18 2 15,0 0 0-15,0 0 0 0,0 0 0 0,-19 0 0 16,19-22 0-16,-18 22 0 0,-2-18 0 0,2 18 4 0,-1 0-1 16,1-18 1-16,-1 18 0 0,-1 0-1 0,20-18 0 15,-18 18 0-15,0 0 0 0,-1 0 0 0,-1 0 1 16,20 0-1-16,-18-20 1 0,-1 20-4 0,1 0 0 15,-1 0 1-15,0 0-1 0,-18 0 0 0,18 0 0 16,-2 0-1-16,3 0 1 0,-19 0 0 0,17-20-1 16,2 20 1-16,-1 0-1 0,1 0-1 0,-1 0 0 0,-1 0 0 15,-17-17 1-15,19 17-1 0,-1 0 0 0,0 0 0 16,0 0 0-16,-19 0 0 0,19 0 0 0,-17 0 0 16,17-19 0-16,-19 19 0 0,19 0 0 0,-19 0 0 15,20 0 0-15,-20 19 1 0,-1-19 1 16,2 0-1-16,-1 0 1 0,20 0 0 0,-19 0 1 0,-2 17-1 15,2-17 0-15,-1 20-1 0,20-20 1 0,-1 0-1 16,-19 0 0-16,20 20 1 0,-20-20-1 0,19 18 1 16,0-18-1-16,1 0-1 0,-20 0 1 0,18 0-1 15,2 0 1-15,-19 0-1 0,17 0 0 0,1 0 0 0,-18 0 0 16,18 0 0-16,-18 18 0 0,18-18 0 0,-19 0 0 16,19 0 0-16,1 0 0 0,-1 18 0 0,0-18 0 15,-18-18 0-15,18 18 0 0,1 18 0 0,18-18 1 0,-20-18 0 16,1 18 0-16,1 0 0 0,-2 0 1 15,1 0-1-15,0 0-1 0,19 0 1 0,-18 0-1 16,-1 0 0-16,-1 0 0 0,2 0 0 0,-1 0 0 16,1 0 1-16,0 0-1 0,-2 0 0 0,1 0 0 15,1 0 1-15,-1 0-1 0,-1 0 0 0,2 0 0 16,0 0 1-16,-1 0-1 16,-1 0 0-16,2 0 0 0,-1 0 0 15,1 0-1-15,18 0 0 0,-19 0 1 16,19 0-1-16,-19 0 0 0,19 0 0 15,-19 0 1-15,19 0-1 0,0 0 0 16,-18 0 1 0,18 0-1-16,0 0 0 0,0 0 0 0,-19 0 1 0,19 18 0 31,-21-18-1-15,21 0 0-1,-18 0 1-15,18 0-1 0,0 0 0 16,0 0 0-16,0 0 0 15,0 0 0 17,0-18 2-32,-19 18-1 15,19 0 1-15,0 0 0 16,0 0 0-16,-18 0 2 0,18 0 0 0,0 0 0 0,0 0 1 16,-19 0-3-16,19 0 0 0,0 0 0 0,0 0 0 15,-19 0-1-15,19 0 1 0,0 0 0 16,0 0 0-16,0 0 0 0,0 0 0 0,0 0 0 0,-19 0-1 31,19 0 0-31,0 0 1 16,0 0 0-1,0 0 0-15,0 0 0 0,0 18-1 16,0-18 1-16,0 0 0 0,19 22-1 16,0-4 0-16,-19-18 1 15,0 0-476-15</inkml:trace>
  <inkml:trace contextRef="#ctx0" brushRef="#br0" timeOffset="4382.109">16426 9279 147 0,'0'0'0'0,"0"0"36"16,0 0 0-16,0 0 1 16,0 0-1-16,0 0-16 0,0 0 0 0,0 0 0 0,0 0 0 15,0 0-22-15,0 0 1 0,0 0 0 0,-18 0-1 16,18 0-4-16,0 0 1 0,0 0-1 0,0 0 0 15,0 20 2-15,0-20-1 0,0 0 1 0,0 0-1 0,0 18 4 16,0-18-1-16,0 19 0 0,18-19 0 0,-18 17 1 16,0-17-1-16,0 0 0 0,0 20 0 0,19-20 2 15,-19 20 0-15,18-20 0 0,3 18 0 16,-3 0 1-16,1-18 0 0,-19 18 0 0,18-18 4 16,1 22 1-16,1-22-1 0,-2 0 1 0,0 18-1 0,21-18 0 15,-21 18 0-15,1-18 1 16,-1 18-1-16,20-18 1 0,-19 21-1 0,18-21 1 0,-17 0-3 31,17 0 1-31,-19 0-1 0,20 19 1 0,-1-19 0 0,3 0 0 0,-3 0-1 0,1-19 1 0,-1 19-1 16,1 0 0-16,-19 0 1 0,17-21-1 0,3 21-1 0,-2 0 0 15,1-18 1-15,-1 18-1 0,0 0 1 0,1 0-1 0,-1 0 1 16,1 0-1-16,0-18 0 0,-18 18 0 16,17 0 0-16,0 0 1 0,1 0-2 0,-19 0 0 0,-1 0 1 15,21 0-1-15,-21 0 0 0,1 0 1 0,19 0-1 16,-20-18 0-16,1 18 4 0,-1 0 0 0,2 0-1 15,-2 0 1-15,20 0-4 0,-19 0 0 0,0 0 0 16,-1 0 1-16,2 0-2 0,-1 0 0 0,0 0 0 16,-1 0 0-16,1 0 0 0,-1 0 0 15,2 0 0-15,-1 0 1 0,-1 0 0 16,-18 0 0 0,19 0 0-16,-19 0 0 0,19 0 0 0,-19 18 0 0,0-18 0 15,0 0-370-15</inkml:trace>
  <inkml:trace contextRef="#ctx0" brushRef="#br0" timeOffset="11520.343">19681 9655 81 0,'0'0'0'0,"0"0"13"16,0 0 0-16,0 0 0 15,0 0 0-15,0 0 5 0,0 0 0 0,0 0 0 0,38 0 1 16,-38-17-4-16,0 17 1 0,0 0 0 0,19 0 0 15,-19 0-11-15,18 0 0 0,-18 0 1 0,0 0 0 16,20 0-4-16,-20 0 1 0,0 0-1 0,19 0 1 0,18 0 4 16,-19 0 0-16,2 0 1 0,-2 0-1 15,19 0-2-15,-17 0-1 0,-1 0 1 0,17 0-1 0,-16 17-3 16,18-17 0-16,-19 0 1 0,19 0-1 0,-20 0 0 16,19 0 0-16,-17 0 0 0,17 0 0 15,-18 0-1-15,19 0 1 0,-20 0-1 0,19 0 1 0,-17 0-1 16,17 0 0-16,-18-17 0 0,19 17 1 0,-20 0 2 0,19 0 0 15,3 0 1-15,-22 0-1 0,20 0 2 0,-1-21-1 16,2 21 0-16,-21 0 0 0,19 0-2 0,1 0 0 16,-1 0-1-16,1-18 1 0,-19 18 1 0,18 0 0 15,-17 0 0-15,17 0 0 0,0 0-1 0,-18 0 0 16,0 0 0-16,-1 0 0 0,22 0-1 0,-22 0 1 16,1 0-1-16,19 0 1 0,-20 0-1 0,19 0 0 15,-18 0 0-15,1 0 1 0,16-19-1 0,-17 19 0 16,1 0 0-16,-2 0 0 0,19 0 1 0,-18 0 1 0,0 0-1 15,0 0 0-15,-1 0-1 0,1 0 0 0,1 0 0 16,17 0 0-16,-19 0 0 0,3 0-1 0,-3 0 1 16,1 19-1-16,-1-19 4 0,1 0 1 0,1 0-1 15,-2 0 1-15,1 0-3 0,-1 18 0 0,2-18 0 16,-2 0 0-16,19 0 3 0,-17 0-1 0,-1 0 0 16,-1 0 0-16,1 0-2 0,19 0 0 0,-20 0-1 15,1 21 1-15,-1-21 3 0,2 0 0 0,-20 0 0 16,19 0 0-16,-1 0-7 0,0 0 0 0,1 0 1 15,-19 0-1-15,21 0 0 0,-3 0 0 0,1 17 0 0,-1-17 1 16,-18 0-1-16,20 19 1 0,-20-19-1 0,18 0 1 16,1 0 1-16,-19 0-1 0,18 0 1 0,2 0 0 15,-1 19 0-15,-1-19 0 0,-18 0 1 16,19 0-1-16,-19 0 1 0,18 0 0 0,2 0 4 16,-20 0 1-16,18 0-1 0,-18 0 1 0,19 0-5 15,-19 0 1-15,0 0-1 0,18 0 1 0,-18 0 0 16,20 0 0-16,-20 0 0 0,19 0 0 0,-1 0-1 15,-18 0 0-15,19 0 1 0,0 0-1 0,0 0-1 0,-19 0 1 16,18 0 0-16,-18 19-1 0,19-19 2 0,-19 0-1 16,18 19 1-16,-18-19 0 0,21 18 1 0,-2 2 0 15,-1-20 0-15,0 38 0 0,21-20 1 0,-21-18-1 16,1 0 0-16,-1 18 0 0,2-36-2 0,-2 18 0 16,1 0 0-16,-1-18 1 0,2-3-3 0,-1 21 1 15,-19 0-434-15</inkml:trace>
  <inkml:trace contextRef="#ctx0" brushRef="#br0" timeOffset="11971.872">23444 9563 191 0,'0'0'0'0,"0"36"0"15,0-18 12-15,-18-18 0 0,18 21-1 16,0-21 1-16,-19 0-3 0,19 0 0 0,-18 0-1 16,18-21 1-1,0 21-18-15,-20 0 0 0,20 0-1 0,0 0 1 0,-18 0 5 0,18 0 0 0,-19 0 0 0,19 0 1 0,0 0 2 16,-18-18 1-16,18 18 1 16,0 0 8-1,0 0 0-15,0 0 0 0,0 0 0 0,0-19 0 16,-20 19-1-16,20 0 1 0,0 0-1 0,0 0-1 15,0-17 1-15,0 17-1 0,0 0 0 0,0 0 0 16,0 0 0-16,0-19 1 0,0 19-1 0,0 0-2 0,0 0 0 16,-19 0 1-16,19 0-1 0,0 0-3 0,0 0 1 15,0 0-1-15,0 0 0 0,0 0 3 0,19 0 1 16,-19 0-1-16,20 0 0 0,-2 0-2 0,19 0-1 16,1 0 1-16,18 19 0 0,-18-19 0 0,-1 0-1 15,1 0 1-15,0 0-1 0,19 17 2 0,-20-17 0 16,1 0-1-16,19 0 1 0,-2 0-2 0,-16 0 0 15,16 0-1-15,2 0 1 0,1 0 2 0,-23 0 0 0,5 0 0 16,15 0 0-16,2 0-2 0,-20 0-1 0,1 19 1 16,-1-19 0-16,1 0 3 0,-1 0 0 0,-17-19 0 31,-1 19 0-31,-19 0-370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06:24.3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14771 16789 323 0,'0'0'0'16,"0"0"0"-16,0 0 20 0,0 0-1 0,0 0 1 0,0 0 0 15,0 0 3-15,0 0 0 0,0 0 0 0,0 0 0 16,0 0-17-16,0 0 0 0,0 0 0 0,0 0 1 0,-39 37-8 16,39-18 1-16,-18 1 0 0,-1-2-1 0,1 19 1 15,-2 2-1-15,2-3 0 0,-1 2 1 0,19 0 0 16,-18 0 0-16,-2 0 0 0,2 0 0 0,-1-1 0 16,19-20 0-16,-19 23 0 0,19-4 0 0,-19 3 1 15,0-20 1-15,19 17-1 0,-18-16 0 0,18 17 3 0,0-18 0 16,-20-1-1-16,20 22 1 0,-18-23 2 0,18 2 0 15,0 1 0-15,0-2 0 0,0-18-1 16,0 20 1-16,18-20-1 0,-18 17 1 0,0-17-5 16,20 0-1-16,-20 20 1 0,18-20 1 0,-18 18-1 15,19-18 1-15,0 0 0 0,0 0 0 0,0 0 0 16,-1 0 0-16,2 0 0 0,17 0 0 0,1 0 0 16,-1 0 0-16,0 0 0 0,1 19-1 0,-1-19 1 15,1 0-1-15,19 0 0 0,-20 0 2 0,1 0 1 0,19 0 0 16,-19 0-1-16,17 0-1 0,-16 0 0 0,17 0-1 15,0 0 1-15,1 0 1 0,-20 0-1 0,19 19 1 16,2-19-1-16,-2 0-1 0,0 0 0 0,1 0 1 16,-20 0-1-16,20 0 0 0,-20 0-1 0,19 0 1 15,1 0-1-15,-1 0 2 0,-17 18 0 0,16-18 0 16,-16 0 0-16,17 0-2 0,-19 0 0 0,20 20 1 16,-20-20 0-16,20 17-1 0,0-17 1 0,-20 0 0 0,20 20 0 15,-20-20 0-15,20 0 0 0,-20 19 0 16,20-19 0-16,-20 0-1 0,19 19 1 0,-17-19-1 0,16 0 1 15,-17 0-1-15,18 19 0 0,-17-19 0 0,18 19 0 16,-2-19 0-16,-16 0 0 0,-3 18 0 0,21-18 0 16,-20 18 0-16,1-18 0 0,18 0 0 0,-18 20 0 0,19-20 0 15,-19 18 0-15,0-18 0 0,18 0 0 0,0 0 0 16,-19 19 0-16,2-19 0 0,-2 0 0 0,19 0 0 16,-19 19 0-16,20-19 0 0,-19 0 1 0,-1 0-1 15,2 20 0-15,17-20 0 0,-18 0 0 0,18 0 1 16,-18 18-1-16,-1-18 1 0,20 0-1 0,-20 0 1 0,19 0 0 15,-17 0 0-15,-2 0 0 0,20 19-1 0,-20-19 1 16,2-19-1-16,16 19 1 0,-17 0 0 0,-1 0-1 16,1 0 1-16,18 0 0 0,-18 0-1 0,18-18 0 15,-18 18 0-15,-1 0 0 0,2 0 0 0,-2-20 0 16,1 20 0-16,-1 0 0 0,-18 0 0 0,19-19 0 16,-1 19 0-16,1 0 0 0,-19-19 0 0,19 19 0 0,-1-18 0 15,0 18 0-15,-17-20-1 0,17 20 1 0,-19-18 0 16,3 0 0-16,16-1 0 0,-19 19 0 0,2-19 0 15,-1 0 0-15,-1 19 0 0,-18-19 0 0,19 19 0 16,-19-20 0-16,18 20 0 0,-18-17 0 0,20-3 0 16,-20 2 0-16,0-1 0 0,18 0 0 15,-18-19 0-15,19 21 2 0,-19-21 0 0,18 18 0 16,-18-16 0-16,0 16 1 0,20-18 1 0,-20 2-1 0,19-22 1 16,-19 21-2-16,18-2-1 0,1-18 1 15,-19 2 0-15,0 16 0 0,18-16 1 0,-18 17 0 16,0-19 0-16,20 20 1 0,-20-1 1 0,18-18 0 0,-18 18-1 15,0 0 1-15,0 3 0 0,0-5 0 0,-18 3 0 0,18 18-2 16,-20-19 0-16,20 20 0 0,-18-21 1 16,-1 20 1-16,1-17 0 0,-1 17 0 0,-1-1 0 0,2 3 0 15,-19 17 0-15,17-20 0 0,-17 20 1 0,19-19-2 16,-1 19 1-16,-19 0-1 0,19 0 1 0,-20 0-2 16,21 19 0-16,-1-19 0 0,1 20 1 0,-2-3-4 15,1-17 1-15,1 39-634 0</inkml:trace>
  <inkml:trace contextRef="#ctx0" brushRef="#br0" timeOffset="2357.227">19212 15602 178 0,'0'0'0'0,"0"-18"55"16,0 18-1-16,0 0 0 0,0 0 1 0,18-18-54 16,-18 18 1-16,0 0-1 0,-18-18 1 0,18 18-1 15,0-22-1-15,0 22 1 0,0 0-3 0,0 0 0 16,0 0 0-16,0 0 0 0,0 0-4 0,0 0 0 16,0 0 0-16,0 0 0 0,0 0 6 15,-20 0 0-15,20 0 0 0,0 22 0 0,0-4 0 16,0 0 1-16,-19 0-1 0,19 22 2 0,0-22 0 0,0 0 0 15,0 0 0-15,-18 2 1 0,18 0 1 0,0-20 0 16,0 17 0-16,0 22 0 0,-19-39 0 0,38 18 1 16,-19 2-1-16,0-3-3 0,0 3 1 0,0-20 0 15,0 19 0-15,0-19 1 0,0 18 0 0,0-18-1 16,0 0 1-16,18 19-1 0,-18-1 0 0,0-18 0 16,0 0 1-16,0 0-2 0,0 0 0 0,0 20 1 15,19-20-1-15,-19 0 0 0,20 0 0 16,-2 19 0-16,0-19 0 0,1 0 0 0,1 0 0 15,17 0 2-15,-19-19 0 0,20 19 0 16,-19 0 1-16,18 0-3 0,-17 0 1 0,17 0 0 0,-19-20 0 16,21 20-1-16,-2 0 0 0,-17 0 1 0,17 0-1 15,-18 0 1-15,19 0 1 0,-1 0-1 0,-19 0 1 16,2 0 3-16,17 0 0 0,-18 0 0 0,19 0 0 16,-1 0-5-16,-19 0-1 0,21 0 0 0,-3 20 1 0,-16-20 2 15,18 0 1-15,-1 0 0 0,1 0-1 0,-19 19 2 16,19-19 1-16,-1 0-1 0,1 0 0 0,-1 0-1 15,-18 0 1-15,19 18-1 0,-1-18 0 0,1 0-2 16,-19 0 0-16,18 19 0 0,1-19 0 0,0 0 1 16,0 0 0-16,-19 19 0 0,18-19 0 0,1 0-1 15,-1 19 0-15,1-19 0 0,-19 19 0 0,18-19 1 0,1 0-1 16,-20 0 0-16,21 18 1 16,-2-18-1-16,-19 18 0 0,20-18 0 0,-19 20 0 0,19-20-1 0,-18 0 1 15,17 0-1-15,-19 0 1 0,20 19 1 0,-1-19 1 16,-18 0-1-16,19 0 1 0,-20 0-2 0,21 0 1 15,-21 0 0-15,19 0 0 0,1 0-2 0,-19 0 0 0,-1 0 1 16,21 0-1-16,-21 0 1 0,1 0-1 0,20 19 0 16,-2-19 1-16,-19 0-2 0,1 0 1 0,1 0-1 15,17 0 1-15,-19 0-1 0,20 0 0 0,-19 0 0 16,-1 0 0-16,2 0-1 0,17 0 1 0,-18-19 0 16,-1 19-1-16,20 0 0 0,-19 0 0 0,-19 0 0 15,38 0 0-15,-19 0 1 0,-1 0-1 0,0 0 0 16,1 0 1-16,2 0-1 0,-3 0 0 0,1 0 1 15,-1 0-1-15,2-19 0 0,-2 19 0 0,1 0 0 16,-1 0 0-16,-18 0 0 0,20 0 1 0,-20 0-1 0,19 0 1 16,-19 0-1-16,18 0 0 0,-18 0 0 15,19 0 0-15,-19 0 0 0,0-20 1 16,18 20 0-16,2 0 0 16,-20 0 1-16,0-18 0 15,18 18-1-15,-18 0 1 0,0-18-1 16,0 18 5-16,0-19-1 0,0 0 1 0,0 0-1 0,19-18 0 15,-19 18-1-15,0-1 0 0,0-17 1 0,18 19 1 16,-18-1-1-16,20-1 1 0,-20 3 0 0,0-3-2 16,19 2 0-16,-1-21 0 0,-18 22 0 0,0 17 1 15,0-20 0-15,19 20 0 0,-19 0 0 0,0-20-1 0,0 20 0 16,0 0 0-16,0 0 0 0,0 0-2 16,0 0 1-16,0 0-549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07:12.2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7037 4988 3 0,'0'0'0'0,"-38"18"0"16,38 4 1-16,-18-22 0 0,18 0 1 15,-19 17-1-15,19 2 21 0,-20-19-1 0,20 0 0 16,0 0 0-16,-18 0-3 0,18 18 0 15,0-18 0-15,0 0 0 0,0 17-10 0,-19 5-1 0,19-4 0 0,0-18 1 16,0 18 0-16,0 1-1 0,0 0 1 16,0 1-1-16,19-2-2 0,-19 0 1 0,18-18-1 0,-18 19 0 15,0 0 0-15,20-1651-1 0,-20 3284 1 0,19-1634-1 0,-1 0 1 16,-18-18-1-16,19 19 1 0,0 0-1 0,0 1-1 16,-1-2 0-16,1-18 0 0,1 19 0 0,-2 0 4 15,1 0-1-15,-1 0 1 0,1-2-1 0,0 22 1 16,0-20 0-16,-1-2 0 0,21 4 1 0,-21-3-4 15,1 1 0-15,-1-1 0 0,1 2 1 0,20-2-3 0,-21 1 1 16,1 0-1-16,19-1 1 0,-19 2-1 0,19-2 1 16,-20 1 0-16,19 0 0 0,2 1-1 0,-21-2 0 15,19 0 0-15,1-18 0 0,-19 19 0 0,19 1 0 16,-19-20 1-16,17 19-1 0,-17-19-1 0,20 18 1 16,-20 1-1-16,19-19 0 0,-20 18 0 0,19 2 1 15,-17-20-1-15,17 17 0 0,-18-17 1 0,-1 19-1 0,20-19 0 16,-19 20 0-16,19-20 0 0,-19 19 0 0,17-19 0 15,3 0 0-15,-2 19 1 0,1-2 1 0,0 3-1 16,0-20 0-16,18 0-1 0,-18 0 0 0,-1 0 0 16,20 0 0-16,-20 19 1 0,1-19 1 0,-1 19-1 15,1-19 0-15,18 0-2 0,-18 0 1 0,18 0-1 16,-18 0 1-16,19 18-1 0,-20-18 1 0,20 0-1 16,-19 0 1-16,18 0-1 0,-19 0 0 0,19 0 0 15,-17 0 0-15,16 0 0 0,-16 0 1 0,17-18-1 16,1 18 0-16,-19 0 0 0,17 0 1 0,2 0-1 0,0 0 1 15,-2-19-1-15,2 19 1 0,1 0-1 0,-3 0 0 16,2-19 0-16,18 38 0 0,-18-19 1 0,18 0-1 16,-20-19 0-16,2 19 0 0,19 0 0 0,0 0 1 15,-21 0 1-15,2 0-1 0,18 0 1 0,0-20 1 0,1 20-1 16,-20 0 0-16,19-17 0 0,20 17 0 0,-20 0-1 16,-19-19 1-16,19 19-1 0,19 0 0 0,-18-19 1 15,-1 19-1-15,1 0 0 0,17-20 1 0,-18 20-2 16,1-19 0-16,-1 19 0 0,20 0 0 15,-2 0 1-15,-17 0-1 0,17 0 0 0,1 0 1 0,-19 0-1 16,1 0 0-16,18 0 1 0,1 19-1 0,-1-19 0 0,-19 0 1 16,20 0 0-16,-20 20-1 0,19-20 0 0,-1 0 0 15,1 0 0-15,0 19 1 0,1-19-1 0,-2 0 0 16,-18 0 0-16,39 19 0 0,-20-19 0 0,0 0 0 16,0 0 0-16,0 0 1 0,19 0-1 0,-37 0 0 15,17 0 0-15,21 0 1 0,-21 0-1 0,1 0 0 0,19 0 0 16,-19 0 0-16,19 0 0 0,-19-19 0 0,1 19 0 15,17 0 0-15,-18-19 0 0,1 19 0 0,-2-20 0 16,21 20 0-16,-2 0 0 0,-18 0 0 0,0-19 0 16,20 19 0-16,-2 0 0 0,-18 0 0 0,20-17 0 15,-2 17 0-15,-18 0 0 0,20-20 2 0,-2 2-2 16,1-1 2-16,1 19 0 0,-21-18 0 0,19-1 0 16,20-1 1-16,-18 20-1 0,-21-19 0 0,21 1 0 15,-2 18 1-15,-17-18-1 0,18 18 0 0,-19-20 0 16,18 20 1-16,2 0-2 0,-20 0 0 0,0 0 0 15,18 0 1-15,-18 0 0 0,0 0 0 0,2 20 1 16,-3-20-1-16,1 18-2 0,0-18 1 0,-19 18-1 16,37 1 1-16,-36 1 0 0,0-20 0 0,17 19 0 0,-17-1 0 15,17 1-2-15,-18-1 1 0,20 2 0 0,0-3 0 16,-20-17-3-16,-1 19 0 0,2-19 0 0,17 20 1 16,3-20 0-16,-20 19 1 0,-3-19 0 0,22 0 0 0,-19 0-4 15,-21 0 0-15,20 0 0 0,20 19 0 0,-20-19 5 16,0 0-1-16,1 0 0 0,-1 0 1 0,0 0-3 15,1 0 1-15,0 0-1 0,-1 0 1 0,0 0 2 16,-1 0 0-16,1 0 0 0,0-19 1 0,2 19-1 16,-2 0 1-16,0-19-1 0,0 19 1 0,1 0 2 15,-20 0 0-15,18-20 0 0,22 20 1 0,-22 0-2 0,-17 0 0 16,18-19-1-16,0 19 2 0,1 0-2 0,-20 0 0 16,21-17 1-16,16 17-1 0,-17-20 0 0,-1 20 1 15,-1 0-1-15,1 0 1 0,-17 0-2 0,17 0 0 16,0 0 1-16,0 0 0 0,1 0-2 0,-21 20 0 15,20-20 0-15,0 0 0 0,2 17 0 0,-2-17 1 0,-18 19-1 16,18-19 0-16,0 20-2 0,-1-20 0 0,1 19-1 16,1-19 1-16,0 19 2 0,-20-19 0 0,1 0 0 15,18 17 1-15,-1-17-3 0,2 0 1 0,-19 0 0 16,19 0-1-16,-1 0 3 0,-18 0 0 0,-2 0 0 16,20 0 0-16,-18-17 0 0,1 17 0 0,-3 0 0 15,20 0 0-15,-18-19 0 0,-1 19 1 0,-18 0 0 16,19 0 0-16,-2-19 0 0,-17 19 0 0,18 0 0 15,1 0 1-15,-18-20 2 0,16 20 1 0,-17 0 0 16,-1-19-1-16,20 19-3 0,-20 0 0 0,-17 0-1 16,17-17 1-16,1 17 4 0,-19 0 0 0,18-20 0 0,-19 2 0 15,3 18-4-15,-4-19 0 0,-17 19 1 0,20-18-1 16,-20-1 1-16,0-1 0 0,18 1-1 312,-18 1 1-312,0 0 0 0,0-2 1 94,0 1-1-94,0 0 0 0,0-19 0 0,0 1-1 0,0 18 0 0,0-19 0 16,0 1 0-16,0-2 1 0,0 3-1 0,-18-3 0 0,-2 3 1 0,20-2 0 0,-17 19 0 0,-4-38 0 0,3 20 2 0,-1-1-1 0,1 0 0 0,-21 2 0 0,21-3 0 0,-1 2 0 0,-19-3 0 0,1 5 1 0,-1-1-1 0,19-4 0 312,-18 3 1-312,-1-2-1 0,1 3-1 0,-1-3 1 0,1 2-1 0,-2-1 0 0,2 2 2 0,0-3 0 0,-1 1 0 0,1 0 0 0,-2 1-2 0,2 1 1 0,-19-4 0 0,19 22 0 0,-2-20-1 0,-17 20 0 0,19-20 1 16,-21 19-1-16,3-18-1 0,-2 18 1 0,0 0-1 0,-18-19 1 0,19 18 0 0,-19 3 0 0,18-3 1 0,-19 2-1 0,-18-1-1 0,19 19 0 0,0-18 1 0,-19-1-1 0,19-1 0 0,-1 3 0 0,-18 17 0 0,0-20 1 0,19 2-1 0,-19-2 0 0,19 1 0 0,-18 2 0 0,-2 17 0 0,0-20 0 16,1 0 1-16,-18 2-1 0,17 0-1 0,1 18 1 0,-19-18-1 0,-18-2 1 0,18 20 0 0,0 0-1 0,0-20 1 0,0 20 0 0,-18-18 0 0,17 18 0 0,2 0 0 0,-133-18 0 0,131 18-1 0,-35 18 0 0,17-18 0 0,0 0 0 0,0 0 0 0,0 0 0 0,-18 18 0 0,1-18 0 0,16 0 0 0,1 20 0 0,-37-20 0 15,-113 20 0-15,131-20 0 0,-18 18 0 0,18-18-1 0,0 18 1 0,2-18 0 0,-22 18-1 0,22-18 0 0,-2 20 1 0,-19-20-1 0,1 0 0 0,19 0 0 0,-1 20 0 31,0-20 0-31,-18 17 0 0,19-17 0 0,-2 19 0 0,-17-19 0 0,0 0 0 0,-19 20-2 0,37-20 1 16,-17 18 0-16,-21-18 0 0,39 20 1 0,-19-3 0 0,17-17 0 0,-35 20 0 0,36-20-2 0,18 19 1 0,-16-19 0 0,-20 18 0 0,18-18 0 0,19 0 1 0,0 0 0 0,1 0 0 16,-20 0 1-16,19 0-1 0,20 0 0 0,-20 0 1 0,-18 0-1 0,36 0 0 0,-36 0 0 0,19 0 0 0,-2 0-3 0,21 0-1 0,-39 0 1 0,18 19-1 0,3-19 3 0,16 0 0 0,-16 0 0 0,-3 18 0 0,2-18-3 0,17 0 1 0,2 0 0 0,0 0 0 0,-3 0 2 0,3 0 0 0,-1 0 1 0,1 0-1 0,17 0 0 0,-17 0 1 0,17 0-1 15,-36-18 1-15,18 18 0 0,18 0 0 0,1 0 1 0,1 0-1 0,-20 0 1 0,18 0 1 0,1 0-1 0,0 0 0 0,0 18 3 0,0-18 0 0,1 0 0 0,-1 0 0 0,-2 20-2 0,2-20 0 0,1 0 0 0,-1 0 1 0,19 17-2 0,-2-17 1 0,2 0 0 0,-19 0 0 0,1-17-1 0,18 17 0 16,-1 0 0-16,0 0 0 0,1 0 1 0,19 0-1 0,-19-20 1 0,0 20 0 0,0 0-1 0,18 0 0 0,-18 0 0 0,-1 0 0 0,20 0 0 0,18 0 1 0,-18 0-1 0,0 0 0 0,-1 20 1 0,0-20 0 0,2 17 0 0,-2-17-1 0,-1 0 2 0,3 20-1 0,16-20 0 0,-16 19 0 0,-2-19-1 16,1 19 1-16,19-19-1 0,-2 19 1 0,2 0-1 0,-19-19 0 0,19 18 1 0,-3 1-1 0,-15 0 1 0,17 0-1 0,-19 0 1 0,2-1 0 0,16 2 0 0,2-2-1 0,-1 0 1 0,-17 22 0 0,16-22 1 0,2 19 0 15,-2-19 0-15,2 20 0 0,-1-19-1 0,1 19 1 0,-1-18-1 0,1-3 0 0,0 2 0 0,17 1 0 0,-17-2 0 0,18 1 1 0,-19-1-1 0,20 2 0 0,-1-1 0 0,-19-1 0 0,19 0 0 0,1-18-1 0,0 19 1 0,-3 1-1 16,2-20 1-16,19 19-1 0,-18-1 0 0,-1 0 0 0,19-18 1 0,0 22-1 0,-19-22 0 0,19 17 0 15,-19-17 0-15,19 0 1 0,0 19-1 0,0-1 0 16,-18-18 0-16,18 0 1 16,0 17 0-16,0-17 0 0,0 0 0 15,0 0 0-15,0 22 1 0,0-22-1 16,0 0 0-16,0 0 0 0,0 0 0 16,18 18 0-16,-18-18 0 15,0 0 0-15,19 0 0 0,0 0 0 0,-19 0 0 16,19-1651 0-16,-19 3302 1 0,18-1651 0 0,-18 0 0 15,19 0 0-15,2 0-1 0,-21 0 0 0,18 0 1 16,-18-18-1-16,18 18 0 0,-18 0 0 0,0 0 0 16,19 0 1-16,-19 0-1 0,0 0 0 0,0 0 0 15,0 0 0-15,0 0 1 0,0-22 0 0,0 22 0 0,0 0 1 16,0 0-2-16,0 0 0 0,0 0 0 0,0 0 0 16,0 0 0-16,0 0 1 0,0 0-1 0,0 0 0 15,0 0 0-15,0 0 0 0,0 0 0 0,0 0 1 16,0 0-1-16,18 0 0 0,-18 0 0 15,0 0 0-15,20 0 0 0,-1 0-1 16,-1 22 0-16,1-4 0 0,0 0 0 16,0 1 0-16,-19-19-558 0</inkml:trace>
  <inkml:trace contextRef="#ctx0" brushRef="#br0" timeOffset="9735.947">21507 11275 3 0,'0'0'0'0,"0"0"15"16,-20 0 1-16,1 0 0 0,1 0 0 0,18 0-2 16,-19 0 1-16,19 0-1 0,0 0 1 0,-19 0 1 15,19 0 1-15,0 0-1 0,-19 0 1 0,1 0-7 16,-1 0 1-16,19 0 0 0,-18 0 0 0,-21 0-5 15,21 0-1-15,0 0 1 0,-2 0 0 0,1 0 0 16,1 0 1-16,18 0-1 0,-37 0 0 0,17 0-2 0,2 0 1 16,-1 0 0-16,1 0 0 0,18 0 2 0,-20 0 1 15,20 19-1-15,-20-19 1 0,2 0 0 0,-1 0-1 16,19 0 1-16,-19 0 0 16,19 0-1-16,-19 0 0 0,1 0 0 15,18 0 0-15,-19 0 0 0,1 0 0 0,-2 0 0 0,20 0 0 0,-19 0-3 0,1 0 0 0,-1 0 1 16,19 0-1-16,-19 0-1 0,0 18 1 0,19-18-1 15,-18 0 1-15,-1 0-2 0,19 0 0 0,-20 0 1 16,2 0-1-16,-1 0 1 0,1 0-1 0,18 0 1 16,-18 0-1-16,-2 0-1 0,1 0 0 0,19 0 1 15,-18 0-1-15,-1 0 4 0,19 0-1 0,-20 0 1 16,2 0 0-16,18 0-4 0,-18 0 1 0,18 0-1 16,0 18 0-16,-20-18 4 0,0 0 0 0,20 0 1 15,-18 21-1-15,18-21-3 0,-19 0-1 0,19 0 1 16,-18 0 0-16,18 17-2 0,0-17 1 0,-19 0 0 0,19 19 0 15,-19-19-1-15,19 19 0 0,-19-19 0 16,19 18 0-16,0-18-1 0,0 21 1 16,-18-21-1-16,18 17-1 0,0-17 0 0,0 20 1 15,-19-20-1-15,19 18 1 0,-20 1-1 0,20 0 1 0,0-1 1 16,0 2 1-16,-18-3-1 0,18 2 0 16,0 1 1-16,0-2 0 0,0-18 1 0,0 20-1 0,0-1 3 15,0-2-1-15,0 3 1 0,0-2 0 0,0 2-2 16,0-1-1-16,0 0 1 0,0-19 0 0,0 18-1 15,0-18 1-15,0 0-1 0,0 18 1 0,0 2-2 16,18-20 0-16,-18 18 0 0,0 1-2 16,20-19 0-16,-20 19 0 0,0-19 0 0,19 20-1 15,-19-20 0-15,0 18 1 0,18 0-1 0,1 1 0 0,-19 0-1 16,19-19 0-16,0 20 1 0,-1-2 1 0,1-18 0 16,-1 19 0-16,2-1 0 0,0 1-1 0,-2-19 1 15,0 20-1-15,2-2 1 0,17 1 0 0,-18-19 1 16,1 0 0-16,16 19 0 0,-17-19-1 0,-1 18 1 15,21-18 0-15,-21 0 0 0,20 20-1 0,-19-20 1 16,18 0 0-16,-17 17 0 0,17-17 0 0,-19 21 0 0,20-21 0 16,-19 0 0-16,19 18 0 0,-18-18 0 0,17 0 1 15,-19 18 0-15,20 2 0 0,-19-20 0 0,18 0 0 16,-17 17 1-16,16-17 0 0,-17 0 1 0,19 0 0 16,-1 21 0-16,-18-21 1 0,19 0-1 0,-1 18 0 15,1-18 1-15,-19 0-1 0,20 0 0 0,-21 0 0 16,19 0 1-16,2 0 1 0,-2 0 1 0,1-18 0 15,-1 18 0-15,1 0-3 0,-1 0 1 0,0-21-1 16,1 21 1-16,-1-17 0 0,20 17-1 0,-20-20 1 16,21 2-1-16,-20 0-2 0,17-3 0 0,-16 4-1 15,-2-3 1-15,19 20-2 0,-19-18 0 0,2-1 0 0,17 0 1 0,-19 1 0 16,0 18 1-16,3-20 0 0,16 1 0 0,-19 19-1 16,0-18 0-16,20-1 1 0,-19 1-1 0,-1-2 0 15,1 20 0-15,-1-38 0 47,0 20 0 109,2 0 0-156,-21-2 0 16,20 1 0-16,0 0 0 0,-19 1 0 0,1-2 0 0,17 2 0 0,-19 0 0 0,1-20 1 0,0 18 0 0,0-18-1 0,-1 21 1 0,-18-22 2 0,19 21-1 0,-19-2 1 0,20-16-1 16,-20 16 4-16,0 2 0 0,0-1 0 0,-20 0 0 0,20 1-4 0,0 18 0 0,0-20 0 0,-19 3 0 0,1-4 2 0,18 3 2 0,-19-1-1 0,0 19 0 0,0-19-4 0,1 2 1 0,-1-4 0 0,1 3 0 0,-2 0-1 0,1-1 1 0,1 19 0 0,-21-21-1 0,20 3 5 0,-18 0-1 15,17 18 0-15,-17-18 1 0,0-2-4 0,-1 20 0 0,1-20 0 0,-1 20 1 0,1-17 0 0,-20 17 1 0,0 0 0 0,2-19 0 0,-3 19-3 0,21 0 1 0,-38 0-1 0,18 0 1 0,-18 0 3 0,18 0 1 0,-18 0-1 16,-1 19 1-16,2-19-3 0,-1 17 0 0,18-17 0 0,-18 20 0 0,0-20 3 0,18 20-1 0,1-20 0 0,-1 0 0 0,0 18-2 0,1-18 0 187,18 0-1-187,-17 18 1 0,16-18-1 0,3 0 1 94,-21 18 0-94,20-18-1 0,-1 21 1 0,1-21-1 16,-3 0 0-16,3 19 1 0,-1-19-1 0,20 18 0 0,-1-18 0 0,1 0 0 0,-2 0-1 0,1 0 0 0,1 0 0 0,18-18 0 0,-19 18 0 0,19-19 1 0,0 19-505 0</inkml:trace>
  <inkml:trace contextRef="#ctx0" brushRef="#br0" timeOffset="17458.722">6002 8224 119 0,'0'0'0'0,"0"0"6"15,0 0 0-15,0 0 1 0,0 0-1 0,0 0-3 16,0 0 0-16,0 0-1 0,0 0 1 0,-37-18-2 0,37 18 0 16,0 0 0-16,-20 0 0 0,2 0-1 15,-1 0 0 1,1-18 0-16,18 18 1 16,0 0 0-1,0 0 0-15,-20 0 0 0,20 0 1 0,20 0 0 16,-20 0 0-16,0-19 0 0,0 19 1 0,0 0 1 0,0 0-1 15,18 0 1-15,-18 19 7 0,19-19 1 0,-1 0-1 16,-18 0 1-16,39 0-2 0,-21 0 1 0,1 0-1 16,-1 0 1-16,2 0-3 0,-2 0 1 0,1 0 0 15,19 0 0-15,-19 0-1 0,-19 0 1 0,18 0-1 16,20 0 1-16,-19 0-2 0,18 0-1 0,-19 0 0 16,20 0 1-16,-19 0-2 0,20-19 0 0,-2 19 0 15,-17 0 1-15,17 0-2 16,0 0 1-16,-19 0 0 0,21 0 0 0,-2 0-4 0,-18 0 1 0,18 0 0 0,0 0 0 15,-17 0 1-15,17 0 0 0,-18 0 0 0,19 0 0 16,-1 0-1-16,2 0 0 0,-21 0 0 0,19 0 0 16,2 0-1-16,-2 0 1 0,1 0-1 15,-1 0 1-15,1-17 0 0,-1 17 0 0,1 0 0 0,18 0 1 16,-18 0-3-16,18 0 1 0,-17 0-1 0,-2-22 1 0,1 22 0 16,-1 0-1-16,1 0 1 0,18 0 0 15,-18 0 5-15,-1 0-1 0,1 0 0 0,19 0 1 0,-2 0-4 16,-15 0 0-16,-3 0 1 0,19 0-1 0,-19 0 1 15,20 0 0-15,-20 0 0 0,20 0 0 0,-19 0-1 16,17 0 1-16,2 0-1 0,-20 0 0 0,21 0 0 0,-20 0 1 16,18 0-1-16,0 0 0 0,1 0 2 0,-20 0-1 15,20 0 1-15,-2 0 0 0,2 0-4 0,-19 0 1 16,19 0 0-16,-19 0 0 0,17 0-2 0,2 0 0 16,-19 0 0-16,19 0 0 0,-1 0 1 0,0 0 0 15,-19 0 0-15,20 0 0 0,0-18-1 0,-19 18 1 16,19 0-1-16,-2 0 0 0,2 0 0 0,0-18 0 15,-2 18 0-15,2-18 0 0,-19 18-2 0,17 0 2 0,3-20-1 16,-1 20 0-16,-2 0 2 0,2 0 0 0,-20 0 0 16,20 0 0-16,0 0 0 0,-2 0 0 0,2 0 0 15,0 0 0-15,-1 0 0 0,-18 0 0 0,19 0 0 16,-2 0 0-16,2 0-3 0,-20 0 1 0,20 0 0 16,0 0 0-16,-1 0 0 0,-18 0 0 0,19 0-1 15,-2 0 1-15,2 0 0 0,-19 0-1 0,18 0 1 16,1 0 0-16,-1 0 1 0,0 0-1 0,-18 0 1 15,19 0 0-15,-1 0 0 0,1 0 1 0,-2 0-1 16,2 0 1-16,0 0-1 0,-20 0 1 0,20 0 0 16,18 20 0-16,-37-20 0 0,19 0 0 0,-1 18 0 0,0-18 0 15,1 18 0-15,-1-18 0 0,0 0 0 0,19 0 1 0,-18 0-1 16,0 18 0-16,0-18 0 0,-1 0 0 16,0 0 3-16,1 0 0 0,-1 22 0 0,0-22 1 0,20 0 0 15,-21 0 1-15,3 17-1 0,-1-17 1 0,-1 0-2 16,-19 19-1-16,20-19 1 0,-2 0-1 0,21 18 0 15,-20-18 0-15,2 18-1 0,-2-18 1 0,0 0-1 16,1 22 0-16,-2-22-1 0,21 17 1 0,-20-17-1 0,1 0 0 16,-1 19 0-16,1-19 0 0,0 0 0 15,-1 0-1-15,0 18 1 0,20-18 0 0,-20 0-1 0,0 0 1 16,19 0 0-16,-17 0-1 0,17 0 1 0,-18 0 0 16,-2 0 0-16,20 0 1 0,-18 0-1 0,0 20 1 15,18-20-1-15,-18 0 0 0,18 0 1 0,-18 0 0 16,-2 0 1-16,21 19-1 0,-20-19-1 0,1 18 0 15,18-18 0-15,1 0 0 0,-20 18 2 0,0 1 0 0,20-19 0 16,-1 20 0-16,-20-20-2 0,20 19 0 0,1-1 0 16,0 0 0-16,-1-18 1 0,-18 19-1 0,18-19 1 15,19 20-1-15,-19-20 1 0,1 0-1 0,0 0 0 16,-1 18 0-16,18 1 0 0,-17-19 0 0,-1 0 0 16,20 19 0-16,-20-19-1 0,0 0 0 0,-1 18 0 15,21-18 0-15,-1 20 0 0,-19-20 0 0,1 18 1 16,18-18-1-16,-19 20-1 0,0-20 0 0,-1 18 0 15,21 1 0-15,-19-19-1 0,-2 0-1 0,2 19 1 16,-1-19 0-16,19 0 3 0,-38 17 0 0,20-17 0 0,18 0 1 16,-19 0-2-16,1 0-1 0,-1 21 1 0,19-21 0 15,-19 0 1-15,1 18 0 0,-1-18 0 0,19 0 1 16,-19 0 3-16,0 0 1 0,19 0 0 0,-18 0 0 0,18 0-5 16,-19 19 0-16,1-19 0 0,-1 0 0 0,19 19 1 15,-18-19-1-15,-1 0 1 0,0 19-1 0,0-19 1 16,-1 0-1-16,2 0 0 0,-1 19 1 0,1-19 0 15,-19 0-1-15,18 0 1 0,0 0 0 0,0 0-2 16,1 0 0-16,-21 0 0 0,40 0 0 0,-38 0 1 16,18 0 0-16,0 0 0 0,0 0 0 0,-19 0 0 0,19 0 0 15,0 0 0-15,1 0 0 0,0 0 0 0,-20 0 0 16,20 0 0-16,-1 0 0 0,0 0 0 0,-1 0 0 16,-16 0 0-16,17 0 1 0,0 0 0 0,0-19 0 15,-18 19 0-15,18 0 1 0,-1 0-2 0,-16 0 1 16,17 0-1-16,-18-19 1 0,18 19-1 0,-19 0 1 15,0 0-1-15,20 0 0 0,-20 0 0 0,21 0 1 16,-3 0-1-16,1-19 0 0,-18 19 0 0,18 0 0 16,0 0 0-16,0-19 0 0,-18 19 0 0,-1-18 0 0,20 18 0 15,-1 0 0-15,-18 0 0 0,-2-21 0 0,2 21-1 16,1 0 1-16,-3-17 0 0,20 17 0 0,-18 0 0 16,0-19 0-16,18 19 0 0,-38 0 0 0,20-19 0 15,-2 19 0-15,2-18 2 0,1 18 0 0,-2-20 0 16,0 2 1-16,0 18 3 0,1-20 0 0,-20 2 1 15,20 18-1-15,-2-19-1 0,-16 0-1 0,18 1 1 16,-1-2 0-16,-18 1-3 0,18 1 0 0,0 0 0 16,1-1 0-16,-20 19-2 0,1-20 1 0,18 1-1 0,0 1 1 15,2 0-1-15,-21-1 0 0,20 19 1 16,-20-20-1-16,20 2 0 0,-20 18 1 0,1-19 0 0,19 2 0 16,-20 17-1-16,1-22 0 0,-1 4 0 0,21 18 1 0,-22-18-1 15,3 18 0-15,-2-19 0 0,1 2 0 0,17 17 0 16,-16-22 0-16,-2 4 0 0,1 0 0 0,-20 18 0 15,19-18 1-15,2-2-1 0,-21 20 1 0,19-20 0 16,-16 2 0-16,-4 18 0 0,3-18 0 0,-2-1 0 16,2 0 0-16,-1 19 0 0,-1 0 0 0,-18-20 0 0,19 20-1 15,-19-17 1-15,18 17-1 0,-18-19 2 0,0 19 0 16,20-20-1-16,-20 20 1 0,0-19 0 16,18 19 0-16,-18-19 0 0,0 19 0 0,19-17-1 0,-19 17 0 15,0-20 1-15,18 20-1 0,-18-19 0 0,0 1 0 16,20 0-1-16,-40 18 0 15,20-19 0-15,0 19-1 16,0-20-1-16,-18 20 2 16,18-19-2-16,-19 19 2 0,1-18-1 0,-2 0 1 0,2 18-1 15,-1-20 1-15,-18 1 0 0,17 19 0 0,2-19 0 16,-19 19 0-16,-2 0 0 0,20-18 0 0,1 18 0 16,-21-20 0-16,-16 20 0 0,35 0 1 0,-17-18-1 15,-20 18 1-15,20-19 0 0,-1 19 0 0,1 0 0 16,-20-19 0-16,21 19-1 0,-22 0 1 0,21-18-1 15,-20-2 1-15,19 20 0 0,1-19-1 0,-20 19 1 16,2 0 0-16,-2-18-1 0,19 18 1 0,-18 0-1 16,17-18 1-16,-16 18-1 0,-2 0 0 0,18 0 0 15,-16 0 1-15,17 0-1 0,1 0 0 0,-20 0 0 0,20-21 1 16,-20 21-1-16,20-18 0 0,-2 18 0 0,2-19 0 16,-20 19-1-16,20 0 0 0,-19 0 0 0,17-18 1 15,-16 18-3-15,17 0 1 0,1-20 0 0,-20 20 0 0,-1 0 1 16,21-17 1-16,-1 17-1 0,-17 0 1 0,16-19 0 15,2 19 0-15,-19 0 0 0,-1-20 0 0,20 20 0 16,-20 0 0-16,2 0 0 0,-3 0 0 0,21 0 0 16,-20-18 0-16,1 18 0 0,-1 0 0 0,1 0 0 15,18-20 1-15,-37 20-1 0,19 0 1 0,0 0-1 16,-2-17 0-16,2 17 1 0,-19 0-1 0,19 0 0 0,-1 0 0 16,1 0 0-16,-19 0 0 0,18-20 0 0,0 20 0 15,1 0 0-15,-19 0 0 0,18 0-1 0,0 0 0 16,2 0 1-16,-20 0-1 0,0 0 0 0,17 0 0 15,2 0 0-15,-19 0 0 0,18 0 0 0,-18 0 0 16,18-19 0-16,-18 19 0 0,-1 0 1 0,21 0 0 16,-21 0 0-16,20-19 0 0,-20 19-1 0,1 0 1 15,0 0-1-15,1-18 1 0,-2 18-1 0,19 0 1 0,-18 0-1 16,-1 0 0-16,1 0 0 0,20 0 0 0,-20-18 0 16,-2 18 0-16,2 0 0 0,0 0 1 0,0 0 0 15,-1 0 0-15,1 0 0 0,18-20 0 0,-19 20 0 16,-17 0 0-16,17-20 0 0,21 20 0 0,-20 0 0 15,-19 0 0-15,19 0 0 0,17 0 1 0,-17 0-1 16,0 0 1-16,-19-18-1 0,37 18 0 0,-37 0 0 16,18 0 1-16,1 0-2 0,1 0 1 0,-1 0 0 0,-20-18 0 15,21 18-1-15,-1 0 0 0,-2 0 0 0,-16 0 0 16,17 0-2-16,1 0 1 0,-18 0 0 0,17 0 0 16,-18 0 0-16,18 0 1 0,1 0 0 0,-19 0 0 0,19 0 0 15,0 0 0-15,-1 0 1 16,0 0-1-16,1 0 0 0,0 0 0 0,0 18 0 0,-19-18 0 0,19 0 1 15,-1 0 0-15,0 0 0 0,1 0 0 0,0 0 0 16,1-18-1-16,-1 18 0 0,0 0 0 0,-2 0 2 16,21 0-1-16,-20-18 1 0,1 18 0 0,0 18-1 15,20-18 0-15,-21-18-1 0,0 18 1 0,1 0 0 16,18 0 0-16,-18 0 0 0,0 0 1 0,-1 0-1 16,21-20 0-16,-21 20 1 0,0 0 0 0,20 0-1 0,-20 0 0 15,21 0 0-15,-20 0 1 0,0-19-1 0,17 19 0 16,1 0 0-16,-17-19 0 0,17 19 0 0,-18 0 0 15,18 0 0-15,-18 0 0 0,20 0 0 0,-3-18 0 16,-17 18 1-16,0 0-1 0,18 0 2 0,1-19 0 16,-19 19 0-16,19 0 1 0,-20 0-1 0,20 0 0 0,-19-21 0 15,18 21 0-15,-18 0-1 0,18 0 0 0,1 0-1 16,-19 0 1-16,18 0-1 0,-19 0 1 16,1 0-1-16,0-17 1 0,19 17-4 0,-19 0 0 0,18 0 0 15,-18 0 0-15,-1 0-1 0,1 0 1 0,-1 0-1 16,21 0 1-16,-20 0-1 0,0 0 1 0,18 17-1 15,-19-17 1-15,0 0 0 0,21 0 1 0,-20 0 0 16,-1 0 0-16,1 0 0 0,18 0 1 0,-19 0-1 16,1 0 1-16,20 0 0 0,-21 21 1 0,20-21-1 15,-20 0 0-15,1 0 1 0,0 0 0 0,18 0 0 0,-18 0 0 16,0 0 0-16,18 0 0 0,-18 0 0 16,0 19 0-16,19-19 1 0,-20 0-1 0,19 0 1 0,-18 0-1 15,0 0 1-15,19 0 0 0,-19 18 0 16,0-18 0-16,0 0 2 0,17 0 0 0,1 19 1 0,-18-19-1 0,1 0-2 15,-1 0 0-15,0 0 0 0,-1 0 0 16,0 19-1-16,19-19 0 0,-18 0 0 0,0 0 0 0,0 0 0 16,19 20 0-16,-19-20 0 0,-1 18 0 0,1-18-2 15,18 0 1-15,-18 0 0 0,-19 18-1 0,39-18 1 16,-21 0-1-16,19 18 1 0,-19-18 0 0,1 0-1 16,18 0 1-16,-17 0-1 0,-21 0 1 0,20 20 0 15,19-20 0-15,-19 0 0 0,-1 0 0 0,1 0 0 16,18 0 1-16,-18 0-1 0,1 0 1 0,16 0 0 15,-17 0 0-15,18 0 1 16,2 20-1-16,-2-20 0 0,1 0 1 0,0 0-1 0,-19 0 1 0,18 0 0 0,-1 0-1 16,3 18 1-16,-2-18 0 0,0 0-1 0,1 0 1 15,19 0-1-15,-20 0 0 0,2 0 0 0,16 0 0 0,-18 0 0 16,1 0 0-16,18 0-1 0,-18 0 1 0,18 0 0 16,-17 0-1-16,16 18 1 0,2-18 0 0,-1 0-1 15,1 0 1-15,-20 0 0 0,21 0 0 0,15 0-1 16,-35 0 1-16,18 0 0 0,1 0 0 0,-1 0 0 15,1 0 0-15,-1 0-1 0,1 0 1 0,-2 0-1 16,2 0 1-16,0 0-1 0,-1 19 0 0,1-19 0 16,-21 0 0-16,20 0 0 0,20 0 0 0,-1 0 0 15,-18 0 0-15,17 0 0 0,-16 19 0 0,17-19-1 0,-1 0 1 16,2 0 1-16,-1 0 0 0,1 20 0 0,-2-20 0 16,2 0 0-16,-1 17 1 0,1-17-1 0,-1 20 0 15,-1-20 1-15,2 18 0 0,18 2 0 16,-19-20 0-16,19 36 1 0,-18-16 0 0,18-20 0 0,-20 37 0 15,20-19 0-15,0 3 0 0,0-3 0 0,0 19 0 0,0 1-1 16,0-19-1-16,0 0 1 0,0-1-1 0,20 20 0 16,-2-19 0-16,-18 0 0 0,19 1 1 15,-1-2-2-15,-18 0 0 0,20 1 0 0,-1 1 1 0,-1-1-2 16,1-1 1-16,-1 0-1 0,2 1 1 0,-2 1 0 16,1-3 1-16,-1-17-1 0,2 0 0 0,-1 19 0 15,-1-19 0-15,0 0 0 0,2 19 0 0,-1-19 1 0,18 0 0 16,-19 20-1-16,2-20 1 0,-2 0 0 0,1 0 0 15,20 0 0-15,-20 19 0 0,-1-19 0 0,2 17 0 16,-2-17 0-16,19 20 1 0,-18-20-1 0,-1 0 1 16,2 19-1-16,-1 0 1 0,18-19-1 0,-18 18 0 0,0-18 0 15,-1 0 0-15,19 18 0 0,-17-18 0 16,17 20 0-16,1-20 0 0,-19 0 0 0,18 20 0 16,2-20 0-16,-2 18 0 0,1-18 0 0,18 0 0 0,-18 0 0 15,19 18 0-15,-2 0 0 0,20-18 0 0,-18 22 0 16,-1-44 1-16,1 4-1 0,0 0 1 0,-57 18-429 15</inkml:trace>
  <inkml:trace contextRef="#ctx0" brushRef="#br0" timeOffset="19125.044">28957 7171 257 0,'0'0'0'0,"0"0"10"0,0 0 0 16,0 0 0-16,-36-19 0 0,36 19-3 0,-19 0 1 16,19 0-1-16,0 0 1 0,-20 0 2 0,2 0 0 15,-1 0 0-15,1 0 1 0,-2-18-7 0,2 18 1 16,-19 0 0-16,18 0 0 0,-19 0-5 0,1 0 0 16,16 18-1-16,-16-18 1 0,-1 0 6 0,19 0-1 15,1 0 1-15,-19 19-1 0,-1-19-1 0,19 0 0 0,-19 0 0 16,1 19 1-16,18-19-4 0,0 0 2 0,-18 0-1 15,0 0 0-15,17 20 4 0,-17-20 0 0,-2 0 0 16,20 17 0-16,-18-17-3 0,19 0 0 0,-20 20 0 16,19-20 0-16,-19 18-2 0,1-18 1 0,-1 20-1 15,19-20 1-15,-18 19 1 0,19-19-1 0,-2 17 1 16,-17 3 0-16,18-20-1 0,0 18 0 0,0-18 0 16,1 19 0-16,-1-1-1 0,-2 3 0 0,21-21 0 15,-18 18 1-15,18 0 0 0,-19 1 0 0,19-19 1 16,0 20-1-16,-18-2-2 0,18 1 0 0,0-19 1 15,0 19-1-15,0-1 1 0,0 2-1 0,18-2 1 16,-18 1-1-16,19 20 1 0,-1-21 0 0,-18 0 0 16,21 1 2-16,-2 20 0 0,-1-21 0 0,1 0 0 0,0 1-2 15,0 18 0-15,-1-18 0 0,21 0 0 0,-21 1 0 16,19-1-1-16,-18 18 1 0,19-37 0 0,-20 38-1 16,21-20 0-16,-21 0 0 0,19 2 0 0,-17 0 0 15,17-2 0-15,0-18 0 0,2 18 0 0,-2 0 0 16,1-18 0-16,-19 22 0 0,18-22 0 0,19 0 0 15,-17 17 0-15,-2-17 0 0,19 0 0 0,-19-17 2 16,20 17-1-16,-20 0 0 0,21 0 1 0,-20-22 0 0,-1 22 0 16,20-18 0-16,-20 18 0 0,20-18 0 15,-21 0-1-15,3 18 0 0,-2-20 1 0,19 20-1 0,-19-20 0 16,3 2 1-16,15 0-1 0,-17-1-1 0,-1 19-1 16,2-19 0-16,-2-1 1 0,-18 20 0 0,18-17 0 15,0 17-1-15,-17-19 1 0,-1-1 0 0,17 20 0 0,-16 0 0 16,-20-19 0-16,19 19 1 0,-1-19 1 0,-18 19-1 15,19-17 0-15,-19-3 0 0,21 20 1 16,-21-19-1-16,18 19 1 0,-18-18 0 0,17 0 0 0,-17-1 1 16,0-1-1-16,0 1 1 0,0 1 1 0,0 0-1 15,0-2 0-15,0-18-2 0,-17 20 0 0,17-2 0 16,0 2 1-16,-18-1 0 0,18 0 0 0,-21 1 1 16,2 18-1-16,1-39 0 0,-1 21 0 0,-1 0 0 15,2 18 1-15,-19-21-2 0,17 21 2 0,-17-18-1 16,0-1 0-16,18 19-1 0,-18-18 1 0,-20 18-1 0,20 0 1 15,-1-20-2-15,1 20 1 0,-21 0-1 16,21 0 1-16,-20 0-1 0,39 0 1 0,-21 0-1 0,21-17 0 0,0 17 0 16,-1-19 1-16,19 19-473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08:06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3029 9580 197 0,'0'0'0'16,"0"0"2"0,0 0 0-16,0 0-1 0,0 0 1 0,0 0 4 0,0 0 1 15,0 0-1-15,0 0 1 0,20-17 5 0,-3 17 1 0,-17 0 0 16,0-19-1-16,0 19-6 0,20 0-1 0,-20 0 1 16,18 0-1-16,-18-21-5 0,0 21 1 0,19 0-1 15,-19 0 2-15,18 0 0 0,-18 0 1 16,19 0-1-16,1 0 1 0,-2 0 0 0,-18 0 0 0,19 0 0 15,-1 0-1-15,2 0-1 0,-2 0 1 0,1 21 0 16,-19-21 3-16,18 0 0 0,3 0 0 31,-2 19 0-31,-1-19-1 0,1 17 0 0,-1-17 0 0,2 0 0 0,-2 19-1 0,1-19 0 0,-19 0 1 0,38 0-1 0,-20 0 2 16,-18 0 0-16,19 18 0 0,-1-18 0 0,1 0-4 16,1 0 1-16,-2 0 0 0,1 0 0 0,-1 21 3 15,20-21 0-15,-38 0 0 0,19 0 0 0,-1 0-1 16,2 17 0-16,-1-17 0 0,-1 0 0 0,19 0 2 15,-16 0-1-15,-3 0 0 0,1 19 1 0,19-19-1 16,-19 0 1-16,-1 0-1 0,1 0 1 0,19 0-6 0,-20 0 1 16,1-19-1-16,-1 19 1 0,21 0-1 0,-21 0 1 15,0 0 0-15,21 0 0 0,-21-17-1 16,1 17 1-16,1 0-1 0,-2-21 1 0,19 21-1 0,-19 0 0 16,3 0 0-16,-2-18 0 0,-1 18 1 0,1 0 0 15,1 0 0-15,16 0 1 0,-17 0 2 0,19 0 1 16,-19 0 0-16,-1 0-1 0,1 0 0 0,0 0 0 0,0 0-1 15,18 0 1-15,-17 0-3 0,-2 0 1 0,1 0-1 16,17 0 1-16,-16 0 4 0,-1 0 1 0,-1 0 0 16,1 0-1-16,2 0-1 0,-3 0-1 0,0 0 1 15,1 0-1-15,1 0-2 0,-2 18 0 16,1-18 0-16,18 0 0 0,-18 0 1 0,0 0 0 0,-1 0 0 16,21 0 0-16,-20 0-2 0,-1 21-1 0,0-21 1 15,1 0-1-15,19 0 0 0,-20 0 0 0,1 0 0 16,19 0 0-16,-19 0 0 0,-1 0-1 0,2 17 1 0,18-17 0 15,-20 0-1-15,1 0 0 0,1 0 0 16,-2 0 0-16,1 0 1 0,-1 19 0 0,2-19 0 16,-2 0 1-16,1 0 0 0,-1 0-1 0,2 0 1 15,-2 19 0-15,1-19 1 0,-19 0-1 0,18 0 0 0,1 0-1 16,1 0 1-16,-2 0 0 0,1 0-1 0,-1 0 0 16,2 0 0-16,-2 0 0 0,2 0 0 0,-3 0 0 15,2 0 0-15,1 0 0 0,-2 0 0 16,2-19 0-16,-2 19 0 0,2 0 0 0,-2 0 0 15,1 0 0-15,-1 0 0 16,2 0 0-16,-1-19 0 0,-1 19 0 16,-18 0 1-16,19-17-1 0,-19 17 1 15,0 0 0-15,18-21-1 0,-18 21 1 16,20 0 0-16,-20-18-1 16,0 18-1-16,18 0 1 15,-36 0 0-15,18 0 0 16,0-19 0-16,-20 2 0 15,20 17 0-15,-18 0 0 16,-1-19 1-16,1 19 1 0,18-21 1 0,-19 21-1 16,-1-18 1-16,2 18 0 0,-19 0 0 0,37 0 1 15,-20 0-1-15,2-18-2 0,-2 18 0 0,2 18 1 16,-2-36-1-16,-16 18 1 0,16 0 1 0,2 0-1 16,-2 0 1-16,2 0-2 0,-1 0 0 0,1 0 0 15,-21 0 0-15,21 18 1 0,-19-18 0 0,17 0 1 16,2 0-1-16,-1 0-1 0,1 0 0 0,-2 18 0 15,-17-18 1-15,19 0-2 0,-21 0 1 0,21 0-1 16,-20 0 1-16,18 0-1 0,-17 0 1 0,-1 0-1 0,19 0 0 16,-18 0 1-16,18 0 0 0,-18 0-1 0,0 0 1 15,17 0 0-15,1 0 0 0,-18 21 0 0,18-21 0 16,-18 0-1-16,18 0 0 0,-19 0 1 0,19 0-1 16,-17 0 1-16,-4 19-1 0,22-19 0 0,-21 0 0 0,21 0 0 15,-19 17 0-15,-1-17 0 0,19 0 0 0,-18 0 0 16,-1 0 0-16,20 0 0 0,-21 0 0 0,2 0 0 15,19 0 1-15,-20 0-1 0,19 0 0 0,-18 0 0 16,16 19 1-16,-16-19-1 0,19 0 1 0,-20 0-1 0,19-19 0 16,-18 38 0-16,17-19 1 0,-16 0-1 0,17 0 1 15,-19-19-1-15,19 19 0 0,-18 0 0 0,18 19 0 16,-18-19 1-16,-2 0-1 0,21 0 0 0,-19 0 1 16,16 0-1-16,-16 0 1 0,0 0-1 0,17 0 1 15,2 0 0-15,-1 0 0 0,-19 0 0 0,20 0 0 16,-1 0 0-16,-19 0 0 0,19 0 0 0,1-19-1 15,-1 19 1-15,1 0-1 0,-2 0 0 0,2 0 1 16,-1 0-1-16,-19 0 0 0,20-17 0 0,-1 17 0 0,1 0 0 16,-1 0 0-16,-2 0 0 0,3 0 0 15,-1 0 0-15,-19 0 0 0,20-19 0 0,-1 19 0 0,1 0 0 16,-2 0 0-16,1 0 0 0,1 0 0 0,-1 0-1 16,1 0 1-16,-2 0 0 0,3 0 0 0,-3 0 0 15,2 0 0-15,-2 0-1 0,1 0 1 16,1 0 0-16,-1 19 0 0,0-19 0 0,0 0 0 15,1 0 0-15,-1 0 0 16,1 0 0-16,-2 0 0 0,0 17 0 16,2-17 0-16,0 0 0 0,18 0 1 15,-20 0-1-15,1 0 1 0,1 19-1 32,18-19-1-32,-19 0 0 15,19 0 0 1,0 0 0-16,0 0 0 15,0 0 0-15,0 0 0 0,0 0 0 0,19 0 0 16,-1 0 0-16,-18 0 0 0,39 0 0 0,-21 0 1 16,20 0-1-16,-18 0 1 0,-2-19 0 0,1 19-1 0,18 0 1 15,-18 0 0-15,18-17-1 0,-18 17 1 0,19 0 0 16,-1-19 0-16,-17 19 0 0,17 0-1 0,0 0 1 16,1 0 0-16,-1-21 0 0,1 21 0 15,-19 0 0 1,20 0 0-16,-2 0 0 0,0 0-1 0,-17 0 1 0,17 0 0 0,-19 0 0 0,20 0 0 0,-1 0 0 15,-18 21 0-15,19-21 0 0,-1 0 0 0,-17 0 0 16,17 0 0-16,1 19 0 0,-1-19-1 0,0 0 0 0,2 0 0 16,-2-19 1-16,2 19-2 0,-2 0 1 0,1 19 0 15,-1-38 0-15,1 19 0 0,-19 0 0 0,17 0 0 16,3 0 0-16,-2 0 0 0,-17-21 0 0,16 21 1 16,1 0 0-16,3 0-1 0,-3 0 1 0,-17 0 0 15,16-18-1-15,-17 36 0 0,19-18 0 0,-19 0-498 16</inkml:trace>
  <inkml:trace contextRef="#ctx0" brushRef="#br0" timeOffset="7389.031">7790 9373 3 0,'0'0'0'0,"18"-20"0"31,0 3 0-31,-18-2 0 0,19 19 0 16,-19-18 0-16,0 18-3 0</inkml:trace>
  <inkml:trace contextRef="#ctx0" brushRef="#br0" timeOffset="8459.186">7790 9259 3 0,'0'0'0'0,"0"0"0"0,0 0 11 0,0 0 0 16,0 0 0-16,0 0 0 0,0 0-20 0,0 0 1 15,0 0-1-15,0 0 1 0,0 0 28 0,0 0-1 16,0 0 1-16,0 0 0 0,0 0-4 0,0 0 0 15,0 0 0-15,0 0 0 0,0 0-2 0,18 0-1 16,-18 0 1-16,0 20-1 0,0-20 1 0,0 0 0 16,0 20-1-16,18-20 1 0,-18 0-3 0,19 18 0 15,2-18 0-15,-3 19 1 0,-18-19-6 0,19 0 0 16,-1 17 1-16,2-17 0 0,-2 20-4 0,1-20 0 0,-1 20 0 16,-18-20 1-16,39 18-3 0,-21-18 1 0,-18 18-1 15,37 0 1-15,-17-18 0 0,17 22 1 0,-19-22-1 16,21 18 0-16,-3-18 0 0,-17 18-1 0,19-18 0 15,19 0 0-15,-19 18 0 0,0 3 1 0,18-21-1 16,-18 19 0-16,-1-19-1 0,1 17 0 0,-1-17 0 16,1 19 0-16,-1-19 0 0,-18 0 0 0,19 18 0 15,-19-18 0-15,18 0 0 0,-18 21 0 0,0-21 0 0,19 0 0 16,0 0 0-16,-20 0 0 0,19 0 0 0,-17 0 0 16,17 0 0-16,-18 0 0 0,0 0 0 0,18 0 0 15,-17 0 0-15,-20-21 1 0,17 21-1 16,3 0 0-16,-1 0 0 0,-1 0 1 0,1-18-1 15,0 18 1-15,0 0-1 0,-1-19 1 16,-18 19 0-16,19-17-1 0,1 17 1 0,-2-19-1 16,1 19 0-16,-19-21 0 0,18 21 0 15,-18-18 0-15,0 0 0 0,0 0 0 16,20 18 0-16,-20 0 1 0,0 0 0 16,0 0 1-16,0-22-1 0,-20 22 0 0,20-18 0 0,0 18 1 15,-18 0-1-15,18-18 0 0,-19 0 1 0,19 18-1 16,-18-20 0-16,-2 20 0 0,1-20 0 0,1 20-1 15,-1 0 1-15,0 0-1 0,0-17 3 0,-18 17 0 16,17 0 0-16,3 0-1 0,-21 17 0 0,19-17 0 16,-19 0 0-16,20 20 0 0,-1-20 0 0,-19 0 1 15,19 0-1-15,1 20 0 0,-20-20 0 0,18 18 1 16,2-18-1-16,-1 0 0 0,-19 0-1 0,20 18-1 0,-1-18 1 16,-19 0 0-16,19 18 0 0,1-18 0 0,-20 0 0 15,19 22 0-15,-18-22-1 0,17 0 1 0,2 18-1 16,-19-18 1-16,-1 0 0 0,20 0 1 0,-20 18-1 15,0-18 1-15,0 0 1 0,18 0 0 0,-17 0 1 16,19 18-1-16,-21-18-1 0,21 0 0 0,0 0-1 16,-21 21 1-16,21-21 2 0,-19 0 0 0,17 0 0 15,-17 0 0-15,19 0-2 0,-1 0-1 0,-19 0 1 16,19 0 0-16,1 0 0 0,-20 0 1 0,19 19-1 16,-20-38 1-16,2 19-2 0,0 19 0 0,17-19 0 0,-17-19 1 15,19 19 0-15,-21 0 0 0,21 0 1 16,0 0-1-16,-2 0 0 0,-17 0 0 0,18-21 0 0,1 21 0 15,-2 0-1-15,2 0 1 0,-1 0-1 0,1 0 0 16,-2-18-1-16,1 18 1 0,1 0-1 0,-1-18 0 0,-1 18 0 16,1 0 0-16,1 0 0 15,-1 0 0-15,19 0 1 0,0 0-4 16,-18 0 0-16,18 0 1 0,-20 0-1 0,20 0 0 16,0 0-1-16,0 0 0 0,0 0 1 0,0 0 2 0,0 0-1 15,0 0 1-15,0 0 0 0,0 0-2 0,0 0 1 16,0 0-1-16,0 0 0 0,0 0 2 15,0 0 0-15,0 0 0 0,20 0 0 0,-2 0 0 0,19 0 0 16,2 18-1-16,-20-18 1 0,18 0 0 0,-17 0 0 16,-2 0 0-16,19 0 0 0,-17 0 0 0,-2 0 0 15,19 18 1-15,-18-18 0 0,19 0-1 0,-1 21 1 0,-17-21 0 16,17 0-1-16,1 19 1 0,-19-19 0 0,17 0 0 16,4 0 1-16,-3 0-1 0,-19 17 0 0,20-17 0 15,-1 0 0-15,2 0-1 0,-2 0 1 0,19 0 0 16,-19 0 0-16,2-17 0 0,-3 17 1 0,3 0-1 15,16 0 0-15,3 0 1 0,-1-19 1 0,-2 19-1 16,2 0 0-16,-19 0 0 0,18 0 1 0,-18 0-1 16,17 0 0-16,-16 19 1 0,-2-19-1 0,1 0 0 15,18 17 1-15,1-17 1 0,-19 19 0 0,-1-19 1 16,1 0-1-16,-38 0-382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343.97314" units="1/cm"/>
          <inkml:channelProperty channel="Y" name="resolution" value="2016.3830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00:09:56.8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22786 6024 323 0,'0'0'0'0,"0"0"0"0,0 0 15 16,0 0 0-16,18-20 0 0,2 2 0 0,-20-1 3 15,19-18 0-15,-19 17 0 0,0 1 0 0,18 1-6 0,-18 0 0 16,0-2-1-16,19 1 1 0,-19 0-12 16,0-19 1-16,19 20-1 0,-19-1 0 0,19 0 4 0,-19 1 0 15,0-20 0-15,18 19 0 0,-18-20-2 0,19 22 1 16,-19-21-1-16,18 1 1 0,-18-1 2 0,20 19-1 16,-1-18 1-16,-19-2 0 0,18 2-1 0,1 19 0 15,-19-21 0-15,19 20 0 0,-19-17 1 0,20 16 0 0,-20 1-1 16,18 0 1-16,-18-17-2 0,19 14 0 15,1 22 0-15,-20-17 0 0,18-1 2 0,-18-1 0 0,0 19 0 16,19-17 0-16,-19 17-1 0,0 0 0 0,0 0 1 16,18-22-1-16,-18 22-1 0,0 0 0 0,0 0 0 15,0 0 0-15,19 0 1 0,-19 0 0 0,0 22 0 16,0-22 0-16,19 17-2 0,0 20 0 0,-19-20 0 16,18 41-1-16,-18 0 1 0,19-22 0 0,-19 22-1 15,20-3 1-15,-20-16 0 0,18 17 0 0,-18-1 1 0,0 3-1 16,19-2-1-16,-19-19 0 0,0 20 1 0,18 0-1 15,-18-1 0-15,0 0 0 0,20 2 0 0,-20-21 1 16,18 18-2-16,-18-16 1 0,19-1-1 0,-1-1 1 16,-18 1 0-16,19-2-1 0,0-16 1 0,-19 18 0 15,19-20-1-15,-19 0 1 0,18 4-1 0,1-5 1 0,-19 2-1 16,0-19 1-16,0 18 0 0,0-18 0 16,0 0 0-16,0 0-1 0,0 0 1 15,-19-18-1 1,1 18 0-16,-57-19 0 0,0-20-1 15,18 21 0-15,-18 18 1 0,19-18-1 0,18 18-10 16,1-18 0-16,-2-22 0 0,-17 22 1 0,36 0-7 0,-17 18 1 16,19-19-454-16</inkml:trace>
  <inkml:trace contextRef="#ctx0" brushRef="#br0" timeOffset="209.336">22804 6135 320 0,'0'0'0'0,"-18"0"0"16,-1-17 1-16,1 17 0 0,-2 0 0 0,2 0 0 0,-1 0-4 0,1 0-1 15,18-19 0-15,0 19 1 0,-19 0 18 0,19 0 0 16,0 0 1-16,0 0-1 0,0 0-4 0,0-19 0 15,0 19 1-15,37-20-1 0,0-16-1 0,20-2 1 0,-19 19 0 16,18-18-1-16,0-2-1 0,-19 21 0 0,20-20 0 16,19 19 0-16,-19-18 1 0,18 17-1 0,-19-17 1 15,1 0 0-15,-1 17-2 0,0 2-1 0,0-1 0 16,-16 1 1-16,15 18-6 0,-17-21 0 0,-19 21 0 16,18-17 1-16,-17 17-2 0,-2-19 0 0,1 19 0 15,-19-19 0-15,18 19-4 0,-18-20-1 0,0 20-423 0</inkml:trace>
  <inkml:trace contextRef="#ctx0" brushRef="#br0" timeOffset="550.043">24348 5685 430 0,'0'0'0'0,"18"18"0"0,20-36 0 0,-1 18 8 0,2 0 0 15,-2 0 0-15,19-20 0 0,2 2-3 0,-3 18 1 16,2-19-1-16,0 1 0 0,-2-3 4 0,2 4-1 0,-19-2 1 16,18 0 0-16,-18-1-9 0,-1 3 1 15,2 17-1-15,-2-19 0 0,0 19 1 0,-17-19-1 0,17 0 1 16,1 19-1-16,-19-19 1 0,18 1 0 0,-17 18-1 16,17-20 1-16,-37 20-394 0</inkml:trace>
  <inkml:trace contextRef="#ctx0" brushRef="#br0" timeOffset="2631.349">26211 5028 313 0,'0'0'0'0,"0"17"0"0,0-17 0 0,0 0 0 16,-18 0 0-16,18 19-3 15,0-1-1-15,-20-18 1 0,1 57 0 0,-17-1 31 16,-4 0 0-16,3 2-1 0,19-3 1 0,-20 2-14 16,19 0 0-16,-19-1 0 0,1-18 0 0,18 18-2 15,0-19 0-15,0 20 0 0,19-20-1 0,0-17-3 0,0 17 0 16,19-18 0-16,0-19 1 0,0 20-5 16,-1-20 1-16,1 18 0 0,19-18-1 0,-19 0-3 0,19-18-1 15,-20-2 0-15,1 20 1 0,18-19 1 0,-16 19 0 16,15-19 0-16,-17-19 0 0,19 20 0 0,-19-1 1 15,19 0-1-15,-20 1 0 0,1-20-3 0,-1 19 1 0,1-20-1 16,1 3 1-16,-20 17-3 0,18-18-1 0,-18-1 1 16,0 0 0-16,0 0 2 0,19 0 0 0,-19-18 0 15,0 18 0-15,0 2 1 0,0 16-1 0,0-18 1 16,0 2 0-16,0 14 0 0,0 5 0 0,18-1 0 16,-18-18 0-16,0 14 1 0,20 4 0 15,-20 18-1-15,0-18 2 0,0-1 0 0,0 19 0 16,0 0 1-16,0 0 0 0,18 0 1 0,-18 0-1 15,0-20 1-15,0 20-3 0,0 20 0 0,0-20 1 16,0 0-1-16,0 0 0 0,0 0 1 16,0 19-1-16,0-1 3 0,-18 22-1 0,18-4 0 0,0-1 1 15,0 5-2-15,0-3-1 0,-20 2 1 0,20-3 0 16,0 2 1-16,0 0 1 0,0-1 0 0,-18 20 0 16,18-19-3-16,-19 0 0 0,19-1-1 15,0 1 1-15,0 0 1 0,0-1-1 0,0 1 1 0,-18-1-1 0,18 0 0 16,0 1 0-16,-20 0 0 0,20 0 1 0,-19-1-1 15,19 2 0-15,0-2 0 0,-18 1 0 0,-1 18 0 16,19-37 1-16,-18 17-1 0,-2 3 0 0,-17-2 1 16,19 1 0-16,-2-18 0 0,1 16 0 0,-17-18-1 0,15 4-1 15,-16-5 1-15,18 2-1 0,1-1 0 16,-2 1 1-16,2-19-1 0,-1 0 1 0,1 0-1 0,-2 0 1 16,1 0 0-16,1-19 0 0,-1 19 0 15,19 0 0-15,0-18 0 0,-19-1 0 0,19 2 0 16,0-5 0-16,0-14 0 0,0-2 0 0,0 0 1 15,0 1-1-15,0-2 0 0,19 22 0 0,0-2 0 16,-1 0 0-16,1-20 0 0,1 39 0 0,-2-17-1 0,19-3 1 16,-17 20-1-16,-2-18 1 0,19 18 0 0,-18 0 0 15,20 18 0-15,-2-18-1 0,1-18 0 0,-1 18 1 16,1 0-1-16,18 0 0 0,-18 0 0 16,19-19 0-16,-2 19 0 0,2-18 0 0,-20-1 0 0,1-1 0 15,20 1 0-15,-2 1 0 0,-18 0 0 0,-1-21 0 16,1 2 0-16,-1-1-2 0,1 0 1 0,-1 0 0 15,-18 1 0-15,-1-19-1 0,20 37 1 0,-19-20 0 16,-1-16 0-16,-18 17 0 0,20 0 1 0,-20 0 0 0,0 2 0 16,20-3 0-16,-20 2 0 0,0 19-1 0,0-21 1 15,0 20 0-15,0 1 0 0,0 0 0 0,0-4 0 16,0 5 0-16,0-1 0 0,0 18 1 16,-20 0-1-16,20 18 1 0,-20-1-1 0,2 5 1 15,-1 14 0-15,-19 22 0 0,1-3 0 0,0 2-1 16,-1-1 1-16,1 20 1 0,17-21-1 0,-17 3-1 15,37-2 1-15,-18-19-1 0,18 1 1 0,0 0 0 16,0 0-1-16,0-20 1 0,0 20 0 0,18-38-1 16,-18 20 1-16,19-20-1 0,-1 0 1 0,2 0-1 15,-2 0 0-15,19 0 1 0,-17-20-1 0,17 1 0 16,-18 0 0-16,19 1 0 0,-1-20 0 0,-19 19 0 16,22 0 0-16,-3-37 0 0,-18 37 0 0,0-20 0 15,18 3 0-15,-19-3 0 0,2 3 0 0,17-2 0 16,-18 1 0-16,0-21 0 0,18 22 0 0,-18-3 0 15,-1 2 0-15,2-1 0 0,-1 0 0 0,-1 20 0 16,0 18 0-16,-18-18 0 0,20 18 0 0,-20-22 0 0,0 80 0 31,-20 0 0-31,2-3 0 0,-19 20 0 16,17-17 0-16,2 17 0 0,-1-39 0 0,1 22 0 16,-1-2 0-16,0-19 0 0,19 1 0 0,0-19 0 15,0 0 0-15,0-1 0 0,19-18 0 16,0 0 0-1,-1-37 0-15,1 0 0 0,19-1 0 0,-19-20 0 16,-1 22 1-16,20-3-1 0,-19-16 0 0,-1 17 0 16,1-19 0-16,1 20 0 0,16-20 0 0,-17 20 0 0,-1-1 0 15,3 0 0-15,-2 2 0 0,-1 14 0 0,1-13 1 16,0 16-2-16,0 2 1 0,-19 17 1 16,0 17-1-1,0 2 1-15,0-19 0 0,0 18-1 0,-19 39 1 16,19-1 0-16,0 0 0 0,0-18 1 0,19-18-1 15,-19-2 0-15,18 0 0 0,1-18 0 0,1 19 0 0,-2-19-1 16,1-19 1-16,-1 19 0 0,20-36-1 0,-19 16 0 16,18-18 0-16,-17 2 0 0,35-3 0 0,-35 2 0 15,17-20 0-15,-19 20 0 0,22-20 0 0,-4 0 0 0,-17 20-1 16,19-20 0-16,-19 2 1 0,18-1 0 0,-18-2 0 16,18 1 0-16,-18 20 0 0,19-20 0 0,-19 20 0 15,-1-1 0-15,2 1 0 0,-2-1 0 0,1 19 0 16,-1 1 0-16,1-1 0 0,-19 19 1 15,0 19-1-15,0-19 1 0,-19 18-1 0,19-18 0 16,0 19 0-16,-18 38 0 0,-19 17 0 0,-1 2 0 16,1-1 0-16,-2 19 0 0,2-18 0 0,18-19 0 0,-18 37 0 15,0-19 0-15,-2-21 0 0,21 4 0 0,18 0 0 16,-18-22 0-16,18 2 0 0,-21 0 0 0,42-20 0 16,-21 1 1-16,18 0-1 0,-18 1 0 0,18-20 0 15,-18 18 1-15,19-18-1 0,1 0 0 0,-2 0 0 16,1 0 0-16,18-18 0 0,-18 18 0 0,18 0 0 15,2 0 1-15,-21-20-1 0,19 20 0 0,-17 0 0 16,-2-19 0-16,1 19 0 0,-1 0-1 0,1 0 1 16,1 0 0-16,-2 0-2 0,-18 0 1 0,19 0-1 15,-19 19 0-15,0 1 1 0,0-20 0 0,0 18-1 0,18-18 1 16,-18 19 1-16,0 0-1 0,21 0 0 16,-21 0 0-16,0-19 0 0,18 17 0 0,-18-17 0 15,19 0 0-15,-19 0 0 0,18-17 0 0,2 17 0 16,-20-19 1-16,19 0-1 0,-1 19 1 0,1-38 0 15,-1 0-1-15,2 19 1 0,-20-18 0 0,0 19-1 0,0-21 1 16,0 20 0-16,0-17 0 0,-20 16 1 0,20 1-1 16,-18 0 1-16,-1 1-1 0,19 18 1 0,-18-18 0 15,-1 18 0-15,-1 0 1 0,2-22-1 0,-1 22 1 16,1 22 0-16,-3-22 0 0,3 18 0 0,-19-18 1 16,17 18 0-16,20 1 0 0,-19 0 1 0,1-19-3 0,18 20 0 15,0-2 0-15,0-18 0 0,0 18 1 0,0-18-1 16,18 0 0-16,-18 19 1 0,19-19-2 0,1 0 1 15,-2 0-1-15,19 0 1 0,2 19-1 0,-2-19 0 16,-17 0 0-16,17 0 0 0,-18-19 0 0,-1 19 0 16,2 0 0-16,-2 0 0 0,1 0 0 0,-1 0 0 0,2 0 0 15,-1 0 0-15,-1 0-1 0,0 19 0 16,1-19 0-16,-19 20 0 16,20-2 0-16,-20 0 0 0,0 20 0 0,0 0 0 0,0-19 0 15,18 19-1-15,-18-2 2 0,0 3-1 0,19-20 1 16,-1 19-1-16,2-20 1 0,-2-18-1 0,1 19 0 15,-1-1 0-15,3-18-1 0,16 0 0 0,-18 0 0 16,19-18 1-16,-1-1 0 0,1 1 1 0,-1-20-1 16,1 0 1-16,-1 1-1 0,-18-1 1 0,19 0-1 15,-1-19 1-15,-19 20 0 0,2-20 0 0,-1 2-1 0,-19-21 1 16,0 36 0-16,0-14 1 0,0-3-1 0,-19 0 0 16,19 20 0-16,-20 0 1 0,2-1 0 0,-19 1 0 15,17 17 1-15,-17 20 0 0,0-19 0 0,-1 19 0 16,1 19-2-16,-20 1 1 0,19-2-1 0,-17 1 1 15,-3 19 0-15,21-19 0 0,-20 36 0 0,0-16 0 16,2-3-2-16,-2 3 0 0,57-39-542 0</inkml:trace>
  <inkml:trace contextRef="#ctx0" brushRef="#br0" timeOffset="3612.918">22843 7190 357 0,'0'0'0'15,"0"0"27"-15,0 0-1 16,0 0 0-16,0 37 1 0,18 1-12 0,-18 18 0 0,0 19 0 16,0-18 0-16,0 0-6 0,0 19 0 0,-18 0 0 0,18-1 0 15,-19 19-5-15,19-39 0 0,0 21 0 0,-20-20 0 16,20-18-4-16,0 0 0 0,0-20 0 0,0 0 1 15,0 4 0-15,20-22 0 16,-1 0-1-16,-1-22 0 16,1 4 1-16,0 0-1 0,18-20 0 0,0 0 0 15,2 1 0-15,-2 18 0 0,2-18 1 0,-2-2-1 16,1 20 0-16,-1 0 0 0,20 2 0 0,0-3 0 16,-39 20 0-16,39 0 0 0,-20 0 0 0,0 0 0 15,1 0 1-15,-20 20-1 0,22-3 1 0,-23 21-1 0,3-18 1 16,-2-1 0-16,1-2 0 0,-19 3 0 0,0-20 0 15,0 19 0-15,0 0 0 0,0-1 1 0,0 0 1 16,-19 2-1-16,1 0 0 0,-19 16 0 0,16-18 0 16,-16 4 0-16,18-5 0 0,-19-17 1 0,20 19 1 15,-1-1 0-15,-19 0-1 0,20-18 3 0,-1 22 0 16,1-22 0-16,-2 17 0 0,1 2 0 0,1-1-1 16,18-18 0-16,-19 20 1 0,0-1-3 0,0-1 1 15,19 0-1-15,0 1 1 0,-18 1-2 0,18-1-1 0,0-1 0 16,0-18 1-16,0 0-1 0,0-18-1 15,18-21-4-15,-18 20-1 0,19 1 1 16,19-19-1-16,-38 37-497 0</inkml:trace>
  <inkml:trace contextRef="#ctx0" brushRef="#br0" timeOffset="4339.155">22617 7378 178 0,'0'0'0'0,"18"-19"0"0,2 19 18 0,-1-18-1 15,-1 18 1-15,39-37-1 0,-2 18-4 0,2-1 0 16,-19 2 0-16,18-2-1 0,1 3-5 0,-1-3 0 16,1 1 0-16,18 0 0 0,-18 1-2 0,0 0 1 15,-2 18-1-15,2-20 1 0,-20 20-3 0,1 0 0 0,-1 0 0 16,1 0 0-16,-18 0 0 0,-2 20-1 0,1-2 1 15,0-18 0-15,-19 18-1 0,0-18 1 0,0 19-1 16,0 20 1-16,-19-22 1 0,19 3 1 0,-19 18 0 16,-19-19 0-16,21 18 0 0,-4 0 1 0,-16-19 0 15,18 21-1-15,-19-21 2 0,1 1 0 0,19 1 0 16,-2-2 1-16,-17 20 2 0,19-20 0 0,-2 2-1 16,1-2 2-16,1-18-4 0,-1 19 0 0,19 0 1 15,0 1 0-15,-19-2-1 0,19-18 2 0,0 18-2 0,0 1 2 16,0 1-6-16,0-20 1 0,19 19-1 0,-19-1 1 15,19 0-2-15,-1 21 1 0,1-22-1 0,1 21 1 16,-2-18 2-16,19 16 0 0,-17-16 0 0,-2 18 0 16,1-2-5-16,-1-16 0 0,1 18 0 0,0-20 0 0,-19 22 0 15,19-23-1-15,-19 20 1 0,0-19 0 0,0 4-1 16,0-5 1-16,0 2-1 0,0-1 0 0,0 2 2 16,-19-1-1-16,0-19 1 0,19 18 0 0,-19 0 0 15,-18 1 0-15,19 1 0 0,-20-1 1 0,1-1 1 16,17 0 1-16,-17-18-1 0,-20 19 1 0,20 1-2 0,-1-2 0 15,19-18-1-15,-38 19 1 0,38 0 1 0,-18-1-1 16,17-18 1-16,-17 20-1 0,19-2-1 0,-1-18-1 16,0 0 1-16,0 20-1 0,1-20 1 0,18 0 0 15,-19 0 0-15,19 0 0 0,0 0-2 16,0 0 0-16,0 0-3 0,0 0 1 16,0 0-1-16,0 0 1 0,19-38-2 0,-1 18 1 0,20-17-1 15,18 0 1-15,-18-20-3 0,18 20 2 0,-56 37-440 16</inkml:trace>
  <inkml:trace contextRef="#ctx0" brushRef="#br0" timeOffset="4527.221">24366 7831 317 0,'0'0'0'15,"38"0"0"-15,-19-20 17 0,-1 1 0 0,21 19 0 0,-2-18 0 16,1 0-7-16,17-1 1 0,-15 19-1 0,16-39 1 0,-19 21 4 16,20 0 1-16,-20-2 0 0,20 1 0 0,-1 0-9 15,-19-19 1-15,0 20-1 0,2-20 1 16,-39 38-399-16</inkml:trace>
  <inkml:trace contextRef="#ctx0" brushRef="#br0" timeOffset="5592.174">25759 8188 383 0,'0'0'0'0,"0"-76"0"0,0 20 20 0,20 0 1 16,-20-2-1-16,18-17 1 0,-18 0 3 0,0 20 0 15,0-20-1-15,19-21 1 0,-19 22-9 0,18-1-1 16,-18-1 1-16,19-18 0 0,0 18-9 0,-19 21 1 0,19-3-1 15,-1-17 1-15,21 19-3 0,-21 18 1 16,1 1 0-16,-1-20 0 0,2 20-3 0,-2 17 0 0,1 1 0 16,-1-17 0-16,1 36-1 0,2-21 1 0,15 3-1 15,-17 18 1-15,1 0 0 0,-2 0-1 0,-18 18 0 16,37 3 1-16,-17 15-2 0,-2-17 1 16,1 20-1-16,-19-3 1 0,18 21-2 15,-18-21 1-15,0 4 0 0,0-22 0 0,0 20-3 0,0 0-1 0,0-20 1 16,-18 0 0-16,18 2-6 15,-19 0-1-15,-19-2 1 0,1 0 0 0,37-18-468 0</inkml:trace>
  <inkml:trace contextRef="#ctx0" brushRef="#br0" timeOffset="5796.358">25514 7698 427 0,'0'0'0'0,"0"19"0"15,20-19 0-15,-20-19-1 0,18 19 1 0,-18 0-6 16,18 0 0-16,1 0 0 0,2-18 0 0,16 18 25 15,0-18 0-15,19-2 0 0,-17 1 0 0,-2 0-12 16,19 1 1-16,-19-2 0 0,20 2 0 0,-20-1 1 0,1 0 1 16,-1 1-1-16,3-2 1 15,-4 1-3-15,3 19 1 0,-2-18 0 0,-19 0-1 0,20 18-2 0,-19-21 0 16,18 3-1-16,-17-1 1 0,-20 19-453 0</inkml:trace>
  <inkml:trace contextRef="#ctx0" brushRef="#br0" timeOffset="6043.17">26982 6475 282 0,'0'0'0'0,"0"0"0"15,0 18 3-15,0-18-1 0,0 0 1 16,0 20-1-16,0-1-1 0,0-1-1 0,0 21 1 15,-19-2 22 1,19 20 0-16,0-21 0 0,-18 22 1 0,-1-2-10 0,-1 0 0 0,2 19 1 16,-1 19-1-16,-19-18-1 0,1 17 1 0,19 1 0 15,-20 20-1-15,1 17-3 0,18-35 0 0,-19 34-1 0,18-16 1 16,-18-2-5-16,20-36 1 16,18-18-1-16,0-4 1 0,0-54-426 0</inkml:trace>
  <inkml:trace contextRef="#ctx0" brushRef="#br0" timeOffset="6299.827">27603 7435 370 0,'0'0'0'0,"0"18"0"0,0 21 0 0,0-2 16 0,0 20 0 0,0-20 0 16,0 20 0-16,-18 0-7 0,18-38 0 0,0 17 1 16,-20-17-1-16,20 1-9 0,0-3 0 0,0 2 0 15,-19-19-4-15,19 0 0 0,0 0 0 16,0-19 0-16,-18 2 1 0,18-3 1 0,-19 1 0 16,-1-17-1-16,20 36-331 0</inkml:trace>
  <inkml:trace contextRef="#ctx0" brushRef="#br0" timeOffset="6501.937">27396 6532 354 0,'0'0'0'0,"18"-19"0"16,2-1 0-16,-20 20-1 0,19 0 1 0,-1 0-5 15,-18 20 1-15,0-20-1 0,18 19 1 0,2-19 0 16,-20 18 1-16,19 0 0 0,-1 21 0 0,1-2-6 15,-19 2 1-15,20-21-1 0,-20 19 0 0,0-17 5 16,0 17-1-16,0-37-204 0</inkml:trace>
  <inkml:trace contextRef="#ctx0" brushRef="#br0" timeOffset="6853.843">27735 7981 288 0,'0'0'0'0,"0"0"10"0,0 0 0 0,0 0 0 0,0 0 0 0,0-19-5 0,0-1 1 0,0 20-1 16,0-75 0-16,0 19 21 0,19 1-1 0,-19-3 1 15,19 2-1-15,-19 0-8 0,0-1-1 0,18-19 0 16,-18 19 1-16,19 2-3 0,1-1 0 0,-2-2 0 16,1 2 1-16,-1 19-5 0,20-1 1 0,-19 0-1 15,18 2 1-15,-17 16-4 0,-2 1 1 0,1 0-1 16,19 19 0-16,-20-18-2 0,1 36-1 0,-19-18 1 15,18 19 0-15,1-19-2 0,-19 19 0 0,21-19 0 16,-21 38 1-16,0-20-2 0,0-18 0 0,18 18 0 0,-36 2 1 16,18 18 1-16,0-38 0 0,-21 18-1 0,2 20 1 15,1-18-2-15,-19-3 0 0,-1 3-1 0,1-2 1 16,-2 2 1-16,2-20-1 0,-1 19 1 0,20-2 0 16,-19 3-2-16,-2-2 0 0,21 1 0 0,-1-1 0 0,19 3 0 15,-19-21-1-15,19 18 1 0,0 0 0 0,0 1-1 16,0-19 0-16,19 0-7 15,-19 0 0-15,19 0 1 0,-1-19-1 0,-18 19-518 16</inkml:trace>
  <inkml:trace contextRef="#ctx0" brushRef="#br0" timeOffset="8275.433">28882 6927 150 0,'0'-21'0'0,"0"21"0"16,0-17 2 0,20 17 0-16,-20-19 0 0,0 1 0 0,19-21 27 15,-1 21 0-15,-18-19 1 0,0 17-1 16,18-17-12-16,-18 19-1 0,19-3 1 0,-19 3 0 0,0-19-1 15,20 19 0-15,-20-3-1 0,0 3 1 0,18 0-1 16,1-1 0-16,-19 19 0 0,18-20 0 0,-18 2-3 16,0 18-1-16,20-19 0 0,-20 19 1 0,18 0-3 15,-18 0 0-15,0 0 0 0,19 0 0 0,-19 19-2 16,0-1-1-16,0 2 1 0,18 17 0 0,-18 20-4 16,0-2 0-16,0 2 0 0,21-18 0 15,-21-2-1-15,19-19-1 0,-1 21 1 0,1-21 0 0,-19 1-1 0,18-19 1 16,2 0-1-16,-2 0 0 0,1 0 0 0,-1-19 0 15,21 1-1-15,-21-21 0 0,1 3 0 16,0-3 0-16,18-16 1 0,-18 16 0 0,-1 2 1 16,2-2-1-16,-1 3 1 0,17-21-1 0,-16 21 0 15,-1 15 0-15,-1-35 0 0,1 39 4 0,-19-23-1 0,21 22 1 16,-3-20 0-16,-18 18-4 0,17 2 1 0,-17 18-1 16,0-18 1-16,0 18 2 0,0 0 0 0,0 0 0 15,0 0 0-15,0 0-2 0,0 0-1 0,0 18 1 16,0-18 0-16,0 18-2 0,-17 2 1 0,17 18 0 15,-18-2 0-15,-3 3-1 0,2-2 0 0,19-18 0 16,0 2 0-16,0-21-9 0,0 0 1 0,0 0 0 16,0 0 0-16,19 0-4 0,-19 0 0 0,21 0 0 15,-21 0 0-15,18 0-4 0,-1-21 0 0,-17 21-396 16</inkml:trace>
  <inkml:trace contextRef="#ctx0" brushRef="#br0" timeOffset="10348.028">30295 5797 380 0,'0'0'0'0,"0"0"0"0,0 0-11 0,0 0 1 16,0 0 0-16,0 0-1 0,18 0 0 0,-18 0-1 16,0 0 0-16,0 0 0 0,19 0 41 0,-19 0 0 15,18 0 0-15,-18 0 0 0,19 0-13 0,0 0 0 16,18 0 0-16,-18 0 0 0,1 0-4 0,17-18 2 16,-19 18-1-16,1 0 0 0,19 0-3 0,-20 0 1 15,1 0-1-15,19-20 1 0,-18 20-4 0,-20 20 0 0,17-20 0 16,4 0 0-16,-3 0-3 0,-18 0 0 0,19 18 0 15,-19-18 0-15,18 0-2 0,-18 19 1 0,0-19-1 16,0 19 0-16,-18 19 2 0,18-1 0 0,-19 2 0 16,-20 16 0-16,22-18-1 0,-3 21-1 0,2-22 1 15,-21 3 0-15,21-2-1 0,-1-19 1 0,19 22-1 16,-19-4 1-16,19-18 1 0,0 4-1 0,0-5 1 16,0 2-1-16,19-19-1 0,-19 18 0 0,19 1 0 0,-1-19 0 15,-18 21 0-15,19-21 1 0,1 0-1 16,18 0 1-16,0 0-2 0,-20 0 0 0,19 0 0 0,2 0 1 15,-21-21-1-15,19 21 0 0,-17-19 1 0,17 19-1 16,-19-18 0-16,2 18 0 0,-1-19 1 0,17 19-1 16,-17-17-1-16,1 17 1 0,-2-22-1 15,19 22 1-15,-17-18-1 0,-2 0 0 0,19 0 0 0,-18-2 0 0,20-18-1 16,-20 20 1-16,-1-20 0 0,2 1-1 16,-2-1-3-16,1-1-1 0,-1 2 1 0,2-18-1 0,-1-3-4 15,-1 22 0-15,19-22 1 0,-17 20-1 16,-2 1-6-16,1 18 0 0,-1-19 0 0,-18-17 1 0,20 17-4 15,-20 0 1-15,19 1-400 0</inkml:trace>
  <inkml:trace contextRef="#ctx0" brushRef="#br0" timeOffset="10577.909">31611 5345 295 0,'0'0'0'16,"0"0"0"-16,0 0-1 0,0 19 1 0,0 0 0 0,0 19-8 0,0 0-1 15,0 0 1-15,-20 18-1 0,2-20 33 0,18 22-1 0,-18-2 0 16,-1 0 1-16,-1 1-12 0,2 18 1 15,-19-17-1-15,17 17 1 0,2 0-1 0,-19 0 0 0,18-20 0 16,-1 3-1-16,2 0 0 0,-1-22-1 0,19 22 0 16,-18-22 0-16,18 2-3 0,0-19 0 15,0-1 0-15,0-18 0 0,-20 0-4 0,40 0 0 0,-20 0 0 16,0 0 0-16,18-18-2 0,-18 18 0 16,0 0 0-16,19-57 0 0,-1 0-4 0,2 20 1 0,-1 1 0 15,-1-22 0-15,1 0-8 0,-1 3 1 0,2 16-1 16,17-16 0-16,-37 55-356 0</inkml:trace>
  <inkml:trace contextRef="#ctx0" brushRef="#br0" timeOffset="10973.642">31630 5440 364 0,'0'0'0'0,"0"0"0"0,0 0-4 16,0 19 1-16,0-19-1 0,0 0 0 15,0 0-5-15,0 0 0 0,0 0 0 0,0 0 0 0,0 0 36 16,0 0 1-16,0 0-1 0,0 0 0 0,0-19-13 16,18 19 1-16,-18 0-1 0,37 0 1 0,2-19-5 0,-2 19 1 15,2-18 0-15,17-2 0 0,-37 20-1 0,18 0 0 16,1 20-1-16,-1-20 1 0,1 0-4 0,-19 0 0 16,18 18-1-16,1-18 1 0,-19 19-2 0,18 0 0 15,-17 0 0-15,-1 0-1 0,-19-2-1 0,18 3 1 16,-18-1-1-16,0 17 0 0,0 3 0 0,0 18-1 0,-18-20 1 15,-1 0-1-15,-1 20 0 0,1-18-1 0,1-3 1 16,-21 22 0-16,21-21-1 0,-19 1 1 0,18-2-1 16,0 3 1-16,0-3-1 0,1 3 0 0,-1-2 0 15,19-19 0-15,-20 2 1 0,20 0-1 0,0-2 1 16,0-18 0-16,0 18 0 0,0-18 0 16,0-18 0-16,20 18-1 0,-20 0 1 0,19-18-1 15,-1-22-1 1,-18 22-1-16,19 0 0 0,0-20 1 0,-19 18-11 0,19 3 1 0,-19 17-438 15</inkml:trace>
  <inkml:trace contextRef="#ctx0" brushRef="#br0" timeOffset="11732.618">32552 6024 373 0,'0'0'20'0,"-19"36"-21"0,19-16 1 15,-18 18-1-15,-2-1-6 0,1 19 0 0,1-18 0 16,-1-18 0-16,0 16 17 0,0-18 1 0,19 21-1 15,-18-39 1-15,-1 19-7 0,19-1 1 0,0-18-1 0,-20 19 1 16,20-19-2-16,0 0 0 0,0 0 0 16,0 0 0-16,0-19 1 0,0 19 0 0,0 0 0 0,0-18 0 15,20-1-3-15,-20 2 1 0,0-23 0 0,19 4-1 0,18-22 2 16,-37 21-1-16,19-2 0 0,0 3 1 16,-1-3 3-16,-18 20 1 0,19-18-1 0,-19 0 0 0,20 0-1 15,-20 17 1-15,18 1-1 0,1 1 0 0,-19 0-1 16,0-2-1-16,0 20 1 0,18 0-1 0,-18 0 0 15,0 0 0-15,0 0-1 0,0 0 1 0,0 0-2 16,0 0 1-16,0 0-1 0,0 0 0 0,0 0 1 16,19 20-1-16,-19-20 1 0,0 0-1 0,19 18-1 0,-19-18 1 15,19 0 0-15,-1 0 0 0,-18 18 0 16,19-18 0-16,2-18-1 0,-3 18 2 0,1 0 0 16,-1 0 0-16,1 0 0 0,-19 0-1 15,0 18-1-15,19-18 1 0,0 19 1 0,-19-19 2 16,0 20-2-16,18 17 1 0,1 0-1 0,-19-17 0 0,20 16 0 15,-20-16 0-15,18 18 3 0,-18-38 0 0,0 17-1 16,19 3 1-16,-1-1-3 0,-18-19-1 0,20 19 1 16,-20-19 0-16,0 0 0 0,18 0 1 0,-18 0 0 15,0 0 0-15,19-19-3 0,-1 19 0 0,1 0 0 16,1-19 0-16,-2 19 0 0,0 0-1 16,-18-20 1-16,19 20-1 0,-19 0 1 0,0 0-1 15,0 0 0-15,0 0-2 0,0 0 0 0,0 0 0 16,0 20 0-16,0-20-2 0,0 0 1 0,0 0 0 0,0 0-1 15,0 0 0-15,0 0-1 0,0 0 0 0,0 0 0 16,0 0-417-16</inkml:trace>
  <inkml:trace contextRef="#ctx0" brushRef="#br0" timeOffset="12297.793">33153 5855 298 0,'0'0'29'0,"20"18"-22"0,-20 19 1 16,0-37 0-16,0 39-1 0,0-21-6 0,-20 1 0 15,20-1 1-15,-18 19-1 0,-1 2 7 0,1-1 1 0,18-21-1 16,-20 22 0-16,1-20-3 0,19-1-1 0,-18 0 1 16,18 2 0-16,0-20 0 0,0 20-1 0,0-20 1 15,0 0 0-15,0 0-4 0,0 0 1 0,0 0-1 16,0 0 1-16,0 0-1 0,0 0 1 0,0 0 0 16,0 0 0-16,18 0 5 0,-18 0 0 0,0-20 0 15,19 0 0-15,-19 2-3 0,20-19 1 0,-2 18-1 16,-18-18 1-16,19-1-1 0,-19 18 1 0,0 1 0 15,18 2-1-15,-18-3 2 0,20 2-1 0,-20-1 1 16,18 1-1-16,-18-1-2 0,20-1 1 0,-20 20-1 16,0 0 0-16,17 0 4 0,-17 0-1 0,0 0 1 15,0-19 0-15,0 19-2 0,0 0 1 0,0 0-1 0,20 0 1 16,-20 0-4-16,0 0 0 0,0 0 1 16,0 0-1-16,20 0 0 0,-20 0 0 0,18 0 0 15,-18 0 0-15,19 0-2 0,-1 0 1 0,2 0 0 16,-2 0 0-16,1 19-1 0,-1 1 1 0,-18-1 1 15,20-19 1-15,-20 18-1 0,0 19 3 16,0 0-3-16,19 21 1 16,-1-22-1-16,1 22-1 15,19-40 0-15,-20 0 0 16,-18-18-479-16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95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44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39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59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4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0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01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baumi?utm_source=unsplash&amp;utm_medium=referral&amp;utm_content=creditCopyTex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unsplash.com/s/photos/distributor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mbaumi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distributo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7F9E-CC0F-4CC7-B29D-409E93D4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44761-EFA9-40F8-BD6E-B0CBC7142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Two events are </a:t>
                </a:r>
                <a:r>
                  <a:rPr lang="en-US" b="1" dirty="0"/>
                  <a:t>independent</a:t>
                </a:r>
                <a:r>
                  <a:rPr lang="en-US" dirty="0"/>
                  <a:t> if knowing one tells you nothing about another: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(equivalently: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⚅</m:t>
                    </m:r>
                  </m:oMath>
                </a14:m>
                <a:r>
                  <a:rPr lang="en-US" dirty="0"/>
                  <a:t> says nothing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Exercise: prove these definitions are equivalent.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44761-EFA9-40F8-BD6E-B0CBC7142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18697-2466-4D1A-AD75-51719A0D60F9}"/>
                  </a:ext>
                </a:extLst>
              </p14:cNvPr>
              <p14:cNvContentPartPr/>
              <p14:nvPr/>
            </p14:nvContentPartPr>
            <p14:xfrm>
              <a:off x="968400" y="3333240"/>
              <a:ext cx="2418840" cy="156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18697-2466-4D1A-AD75-51719A0D60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040" y="3323880"/>
                <a:ext cx="243756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928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9994-543F-42BB-8A2F-ADC82D9A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ACDB6-E357-413C-8E8E-098D6F464B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are not the same thing!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But: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know a conditional probability, and the marginals, we can </a:t>
                </a:r>
                <a:r>
                  <a:rPr lang="en-US" i="1" dirty="0"/>
                  <a:t>invert the conditional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BACDB6-E357-413C-8E8E-098D6F464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085898-0177-466E-9D43-7502B1A7518A}"/>
                  </a:ext>
                </a:extLst>
              </p14:cNvPr>
              <p14:cNvContentPartPr/>
              <p14:nvPr/>
            </p14:nvContentPartPr>
            <p14:xfrm>
              <a:off x="8142120" y="1551960"/>
              <a:ext cx="3929040" cy="1558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085898-0177-466E-9D43-7502B1A751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32760" y="1542600"/>
                <a:ext cx="3947760" cy="15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225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832" y="365125"/>
            <a:ext cx="6356968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31" y="1825625"/>
            <a:ext cx="63569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Joint probability: multiple events.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Conditional probability describes an event conditioned on other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are building blocks for more reasoning. We will use them </a:t>
            </a:r>
            <a:r>
              <a:rPr lang="en-US" b="1" dirty="0"/>
              <a:t>a lot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Mika Baumeister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2AE0A4-011D-4CA9-9877-CC6C0119EB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81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JOINT, CONDITIONAL, AND MARGINAL 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definitions of and relationship between joint, conditional, and marginal probability</a:t>
            </a:r>
          </a:p>
          <a:p>
            <a:r>
              <a:rPr lang="en-US" dirty="0"/>
              <a:t>Apply Bayes’ theorem to invert a conditional probability</a:t>
            </a:r>
          </a:p>
          <a:p>
            <a:r>
              <a:rPr lang="en-US" dirty="0"/>
              <a:t>Describe what it means for two variables to be independent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411300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Mika Baumeister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7F5E5A-C05F-44D1-B412-1020AF931C3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6143" y="0"/>
            <a:ext cx="4835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4F81-6856-4776-882A-43CB438A0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Joint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1C3E0-2E20-4718-9F50-93D21905B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joint probability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occurring simultaneously.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Sometimes written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⚄</m:t>
                        </m:r>
                      </m:e>
                    </m:d>
                  </m:oMath>
                </a14:m>
                <a:r>
                  <a:rPr lang="en-US" dirty="0"/>
                  <a:t> — die 1 is 4, die 2 is 5</a:t>
                </a:r>
              </a:p>
              <a:p>
                <a:pPr marL="0" indent="0">
                  <a:buNone/>
                </a:pPr>
                <a:r>
                  <a:rPr lang="en-US" b="1" dirty="0"/>
                  <a:t>Not the same</a:t>
                </a:r>
                <a:r>
                  <a:rPr lang="en-US" dirty="0"/>
                  <a:t> as ‘a 4 and a 5’ – that can happen in 2 orders!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91C3E0-2E20-4718-9F50-93D21905B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EE2DCC-C064-4163-8278-451BD6B278C8}"/>
                  </a:ext>
                </a:extLst>
              </p14:cNvPr>
              <p14:cNvContentPartPr/>
              <p14:nvPr/>
            </p14:nvContentPartPr>
            <p14:xfrm>
              <a:off x="2045520" y="2853000"/>
              <a:ext cx="2493000" cy="236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EE2DCC-C064-4163-8278-451BD6B278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6160" y="2843640"/>
                <a:ext cx="2511720" cy="238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688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C76D-A4E8-463E-9F60-5EAD7918B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Spaces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C0C49-654F-4B62-BE2C-DF0BF453C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3CB6B-279D-425D-8FAF-B2AA57F5E9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⚀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(all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US" dirty="0"/>
                  <a:t> (all rolls equally likely)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3CB6B-279D-425D-8FAF-B2AA57F5E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28" r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D5422-92AD-4304-AC49-AD489760D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7AE0C0-7581-47BC-95F2-4982D17F0C4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standard playing cards</a:t>
                </a:r>
              </a:p>
              <a:p>
                <a:pPr lvl="1"/>
                <a:r>
                  <a:rPr lang="en-US" dirty="0"/>
                  <a:t>52 cards in 4 suits (♣♠♥♦️)</a:t>
                </a:r>
              </a:p>
              <a:p>
                <a:pPr lvl="1"/>
                <a:r>
                  <a:rPr lang="en-US" dirty="0"/>
                  <a:t>A, 2–10, J, Q, 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Drawing 2 cards in succession</a:t>
                </a:r>
              </a:p>
              <a:p>
                <a:pPr lvl="1"/>
                <a:r>
                  <a:rPr lang="en-US" dirty="0"/>
                  <a:t>Not replaced – first draw affects second!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7AE0C0-7581-47BC-95F2-4982D17F0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t="-3146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5B2F-2A51-488F-8A8E-79E86BB4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DEED-94F4-4778-AD0C-90BB032D3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conditional probability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happened given that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happened.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⚃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— first die tells us nothing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⚁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— there are 3 even rolls (2, 4, 6)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52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♠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51</m:t>
                    </m:r>
                  </m:oMath>
                </a14:m>
                <a:r>
                  <a:rPr lang="en-US" dirty="0"/>
                  <a:t> — a spade is gone!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DEED-94F4-4778-AD0C-90BB032D3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E58B0AC-77FC-4E78-A00F-B572DDBF4C97}"/>
                  </a:ext>
                </a:extLst>
              </p14:cNvPr>
              <p14:cNvContentPartPr/>
              <p14:nvPr/>
            </p14:nvContentPartPr>
            <p14:xfrm>
              <a:off x="5168520" y="2195640"/>
              <a:ext cx="1226160" cy="223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E58B0AC-77FC-4E78-A00F-B572DDBF4C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59160" y="2186280"/>
                <a:ext cx="124488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002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81F8-7670-424D-A815-4A02827E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and Joint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F41E5-977C-4FCE-8296-51F2E86086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can decompose joint probabilities into conditional: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7F41E5-977C-4FCE-8296-51F2E8608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508BE9-8BAC-457A-8B7A-1998E9A34E4B}"/>
                  </a:ext>
                </a:extLst>
              </p14:cNvPr>
              <p14:cNvContentPartPr/>
              <p14:nvPr/>
            </p14:nvContentPartPr>
            <p14:xfrm>
              <a:off x="3102480" y="3306600"/>
              <a:ext cx="5710680" cy="23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508BE9-8BAC-457A-8B7A-1998E9A34E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3120" y="3297240"/>
                <a:ext cx="572940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945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7D99-F9F3-47FA-A94A-96E24212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85614-B8F1-418E-89D3-10187BAF9C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i="1" dirty="0"/>
                  <a:t>marginal probability</a:t>
                </a:r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; can compute by </a:t>
                </a:r>
                <a:r>
                  <a:rPr lang="en-US" i="1" dirty="0"/>
                  <a:t>marginalizing</a:t>
                </a:r>
                <a:r>
                  <a:rPr lang="en-US" dirty="0"/>
                  <a:t> the </a:t>
                </a:r>
                <a:r>
                  <a:rPr lang="en-US" i="1" dirty="0"/>
                  <a:t>joint distribution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collection of mutually exclusive events that span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E.g.: for 1 card,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(6,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(and all other (</a:t>
                </a:r>
                <a:r>
                  <a:rPr lang="en-US" dirty="0" err="1"/>
                  <a:t>num,suit</a:t>
                </a:r>
                <a:r>
                  <a:rPr lang="en-US" dirty="0"/>
                  <a:t>) combos)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♣️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♠️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♦️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E85614-B8F1-418E-89D3-10187BAF9C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84BD6A-AC72-4CFB-9283-73525781FA9C}"/>
                  </a:ext>
                </a:extLst>
              </p14:cNvPr>
              <p14:cNvContentPartPr/>
              <p14:nvPr/>
            </p14:nvContentPartPr>
            <p14:xfrm>
              <a:off x="5195520" y="5589360"/>
              <a:ext cx="2892600" cy="909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84BD6A-AC72-4CFB-9283-73525781FA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6160" y="5580000"/>
                <a:ext cx="2911320" cy="9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619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DF20-8F5F-47F5-A766-F1290F42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CB69787-A98D-4E70-8C30-61412E7D183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9283049"/>
                  </p:ext>
                </p:extLst>
              </p:nvPr>
            </p:nvGraphicFramePr>
            <p:xfrm>
              <a:off x="838200" y="1825625"/>
              <a:ext cx="10515600" cy="2966720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61323509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5974942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72623148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71043470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2895959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61883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91466154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3124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↓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→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Margin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34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438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2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952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337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792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615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Margin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497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CCB69787-A98D-4E70-8C30-61412E7D183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9283049"/>
                  </p:ext>
                </p:extLst>
              </p:nvPr>
            </p:nvGraphicFramePr>
            <p:xfrm>
              <a:off x="838200" y="1825625"/>
              <a:ext cx="10515600" cy="2966720"/>
            </p:xfrm>
            <a:graphic>
              <a:graphicData uri="http://schemas.openxmlformats.org/drawingml/2006/table">
                <a:tbl>
                  <a:tblPr firstRow="1" firstCol="1" lastRow="1" lastCol="1" bandRow="1">
                    <a:tableStyleId>{5C22544A-7EE6-4342-B048-85BDC9FD1C3A}</a:tableStyleId>
                  </a:tblPr>
                  <a:tblGrid>
                    <a:gridCol w="1314450">
                      <a:extLst>
                        <a:ext uri="{9D8B030D-6E8A-4147-A177-3AD203B41FA5}">
                          <a16:colId xmlns:a16="http://schemas.microsoft.com/office/drawing/2014/main" val="613235093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25974942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726231486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710434709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28959590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761883724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1914661548"/>
                        </a:ext>
                      </a:extLst>
                    </a:gridCol>
                    <a:gridCol w="1314450">
                      <a:extLst>
                        <a:ext uri="{9D8B030D-6E8A-4147-A177-3AD203B41FA5}">
                          <a16:colId xmlns:a16="http://schemas.microsoft.com/office/drawing/2014/main" val="30131246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3" t="-8197" r="-700926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Margin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73497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8438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6127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9522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⚃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3370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792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Lato"/>
                              <a:ea typeface="+mn-ea"/>
                              <a:cs typeface="+mn-cs"/>
                            </a:rPr>
                            <a:t>1/36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596151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Margin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4977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ECB5424-CE67-439B-8A59-9C34C7D9D578}"/>
                  </a:ext>
                </a:extLst>
              </p14:cNvPr>
              <p14:cNvContentPartPr/>
              <p14:nvPr/>
            </p14:nvContentPartPr>
            <p14:xfrm>
              <a:off x="2113200" y="1255680"/>
              <a:ext cx="8569080" cy="3196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ECB5424-CE67-439B-8A59-9C34C7D9D5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3840" y="1246320"/>
                <a:ext cx="8587800" cy="321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57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10840</TotalTime>
  <Words>597</Words>
  <Application>Microsoft Office PowerPoint</Application>
  <PresentationFormat>Widescreen</PresentationFormat>
  <Paragraphs>141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Oswald</vt:lpstr>
      <vt:lpstr>Cambria Math</vt:lpstr>
      <vt:lpstr>Arial</vt:lpstr>
      <vt:lpstr>Calibri</vt:lpstr>
      <vt:lpstr>Office Theme</vt:lpstr>
      <vt:lpstr>CS 533 INTRO TO DATA SCIENCE</vt:lpstr>
      <vt:lpstr>JOINT, CONDITIONAL, AND MARGINAL PROBABILITY</vt:lpstr>
      <vt:lpstr>Learning Outcomes</vt:lpstr>
      <vt:lpstr>Joint Probability</vt:lpstr>
      <vt:lpstr>Two-Dimensional Spaces</vt:lpstr>
      <vt:lpstr>Conditional Probability</vt:lpstr>
      <vt:lpstr>Conditional and Joint</vt:lpstr>
      <vt:lpstr>Marginal Probability</vt:lpstr>
      <vt:lpstr>Marginalization</vt:lpstr>
      <vt:lpstr>Independence</vt:lpstr>
      <vt:lpstr>Bayes’ Theorem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584</cp:revision>
  <dcterms:created xsi:type="dcterms:W3CDTF">2020-03-17T14:53:53Z</dcterms:created>
  <dcterms:modified xsi:type="dcterms:W3CDTF">2020-09-19T19:34:40Z</dcterms:modified>
</cp:coreProperties>
</file>