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04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Oswald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7D6750E5-76E5-49C5-81F6-553136C803E5}"/>
    <pc:docChg chg="modSld">
      <pc:chgData name="" userId="495979f9a431ddb0" providerId="LiveId" clId="{7D6750E5-76E5-49C5-81F6-553136C803E5}" dt="2021-09-07T23:29:16.452" v="13" actId="20577"/>
      <pc:docMkLst>
        <pc:docMk/>
      </pc:docMkLst>
      <pc:sldChg chg="modSp">
        <pc:chgData name="" userId="495979f9a431ddb0" providerId="LiveId" clId="{7D6750E5-76E5-49C5-81F6-553136C803E5}" dt="2021-09-07T23:11:34.746" v="1" actId="20577"/>
        <pc:sldMkLst>
          <pc:docMk/>
          <pc:sldMk cId="3892202603" sldId="315"/>
        </pc:sldMkLst>
        <pc:spChg chg="mod">
          <ac:chgData name="" userId="495979f9a431ddb0" providerId="LiveId" clId="{7D6750E5-76E5-49C5-81F6-553136C803E5}" dt="2021-09-07T23:11:34.746" v="1" actId="20577"/>
          <ac:spMkLst>
            <pc:docMk/>
            <pc:sldMk cId="3892202603" sldId="315"/>
            <ac:spMk id="3" creationId="{71611B99-C28D-4C95-A790-09831D185E9F}"/>
          </ac:spMkLst>
        </pc:spChg>
      </pc:sldChg>
      <pc:sldChg chg="modSp">
        <pc:chgData name="" userId="495979f9a431ddb0" providerId="LiveId" clId="{7D6750E5-76E5-49C5-81F6-553136C803E5}" dt="2021-09-07T23:11:46.515" v="8" actId="20577"/>
        <pc:sldMkLst>
          <pc:docMk/>
          <pc:sldMk cId="4262616594" sldId="317"/>
        </pc:sldMkLst>
        <pc:spChg chg="mod">
          <ac:chgData name="" userId="495979f9a431ddb0" providerId="LiveId" clId="{7D6750E5-76E5-49C5-81F6-553136C803E5}" dt="2021-09-07T23:11:46.515" v="8" actId="20577"/>
          <ac:spMkLst>
            <pc:docMk/>
            <pc:sldMk cId="4262616594" sldId="317"/>
            <ac:spMk id="3" creationId="{71611B99-C28D-4C95-A790-09831D185E9F}"/>
          </ac:spMkLst>
        </pc:spChg>
      </pc:sldChg>
      <pc:sldChg chg="modSp">
        <pc:chgData name="" userId="495979f9a431ddb0" providerId="LiveId" clId="{7D6750E5-76E5-49C5-81F6-553136C803E5}" dt="2021-09-07T23:29:16.452" v="13" actId="20577"/>
        <pc:sldMkLst>
          <pc:docMk/>
          <pc:sldMk cId="274926875" sldId="319"/>
        </pc:sldMkLst>
        <pc:spChg chg="mod">
          <ac:chgData name="" userId="495979f9a431ddb0" providerId="LiveId" clId="{7D6750E5-76E5-49C5-81F6-553136C803E5}" dt="2021-09-07T23:29:16.452" v="13" actId="20577"/>
          <ac:spMkLst>
            <pc:docMk/>
            <pc:sldMk cId="274926875" sldId="319"/>
            <ac:spMk id="3" creationId="{71611B99-C28D-4C95-A790-09831D185E9F}"/>
          </ac:spMkLst>
        </pc:spChg>
      </pc:sldChg>
    </pc:docChg>
  </pc:docChgLst>
  <pc:docChgLst>
    <pc:chgData userId="495979f9a431ddb0" providerId="LiveId" clId="{011D1576-A06F-451F-A97A-47CDF7A2E8B8}"/>
  </pc:docChgLst>
  <pc:docChgLst>
    <pc:chgData userId="495979f9a431ddb0" providerId="LiveId" clId="{46D1DD21-8F8C-4E8E-8F11-58446D5DAB67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26:47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16125 14134 3 0,'0'0'0'0,"0"0"0"0,38 0 22 0,-38 0 0 16,0 0 0-16,19-18 0 0,-19 18-7 0,0 0 0 16,18 0 0-16,1 0 0 0,-19 0 1 0,20 0-1 15,-2 0 1-15,1 0 0 0,-1 0-2 0,1 0 1 16,0 0-1-16,0 0 1 0,-1 0-8 0,1 0-1 16,1 0 1-16,-2 0 0 0,1 0-2 0,-19 0 1 15,18 0-1-15,3 0 1 0,16 0 0 0,-37 0 0 16,18 0-1-16,21 0 1 0,-21 0-1 0,0-19 0 0,1 19 1 15,1 0-1-15,17 0-1 0,-19 0-1 0,1 0 1 16,19 0 0-16,-20 0 0 0,1 0 1 0,19 0 0 16,-19 0 0-16,19 0-3 0,-20 0 0 0,1 0 0 15,18 0 0-15,-16 19 0 0,16-19 1 0,-19 0 0 16,2 0 0-16,17 0-1 0,-19 0 0 0,2 0 0 16,17 0 0-16,-19 0-1 0,1 0 1 0,19 0-1 15,-19 0 1-15,-1 0 0 0,2 0 0 0,-2 0 0 0,1 0 1 16,-1 0-1-16,1 0 0 0,1 0 0 0,17 0 0 15,-19 0-1-15,2 0 0 0,-2 0 1 0,2 0-1 16,-2 0 1-16,2 0 0 0,-1 0 1 0,-1 18-1 16,1-18-1-16,-1 0-1 0,2 0 0 15,-2 0 0-15,1 0 0 0,-1 0 1 16,2 0-1-16,-1 0 1 0,-19 0 0 0,18 0 3 16,-18 0-1-16,19 0 0 0,0 0 1 0,0 0-2 15,-1 0 0-15,1-18-1 16,-19 18 0-16,18 0-1 0,2 0 0 15,-20-19 0-15,18 19 0 0,1 0 0 0,0 0-1 16,0-18 0-16,-19 18 0 16,0 0 0-16,19 0 0 0,-19 0 0 0,18-18 0 15,-18 18 0-15,20 0 0 0,-20 0 0 0,0 0 0 16,19-21 1-16,-19 21-1 0,0 0 0 16,0 0 0-16,19 0 0 0,-19-17 1 15,18 17 0-15,-18-20 4 16,0 20 1-16,0 0-1 15,19 0 1-15,-19 0-1 0,0 0-1 0,0 0 1 16,0 0 0-16,0 0 1 0,0 0 0 0,0 0-1 16,0 0 1-16,0 0-2 0,0 0 1 0,0 0-1 15,0 0 0-15,0 0-4 0,0-18 1 16,18 18 0-16,-18-20-1 16,0 1-1-16,0 19 1 0,20-17-1 15,-20-3 0-15,0 1 1 0,0 19 0 0,0-19-1 16,19 19 1-16,-19-18 0 0,18 0 0 0,-18-2 1 15,0 1 0 1,0 19 1-16,0 0 0 16,0 0 0-16,0 0 0 0,0 0 0 0,0 0 0 15,0-19-1-15,0 19 1 0,0 0 0 0,0 0-2 47,0 0 0-47,0 0 0 16,0 0 0-16,0 0 0 15,0 0 0-15,0 0 0 0,0 0 0 0,0 0 0 16,0 19 1-16,0-19-2 0,0 0 1 16,0 0-1-16,0 0 1 0,0 19 0 15,0-19 0-15,0 20 5 0,-18-20 0 16,18 0 0-16,0 0 0 0,0 0 1 0,0 18 0 16,0-18 1-16,0 0-1 0,0 0-3 0,0 0 0 15,0 0 1-15,0 0-1 0,-19 18 2 0,19-18 1 16,0 0 0-16,0 0-1 0,0 0-1 0,-20 19-1 0,20-19 1 15,0 0-1-15,-18 0-2 0,18 19 1 0,-19-19-1 16,19 0 1-16,-18 0-1 0,-1 20 2 16,19-20-1-16,-19 0 1 15,19 0-1-15,-20 0-1 0,2 0 0 16,-1 0-1 0,19 17 0-16,-19-17-1 0,19 0 1 15,-19 0-1-15,0 0 2 0,1 0 0 16,-2 0 0-16,2 0 0 15,-1 19 0-15,1-19 0 0,-1 0 0 16,19 20 1-16,-19-20-1 16,0 0 0-16,1 18 0 0,-1-18 0 15,-1 20 1-15,2-20-1 0,-1 17 1 0,19-17 0 0,-18 0-1 16,-2 21 0-16,2-21 0 16,-1 0 0-16,19 18 1 0,-18-18-1 15,-1 0 0-15,-1 0 0 0,2 0 1 0,-2 18-1 0,2-18 0 16,-2 0 0-16,-17 0 0 0,19 0 0 0,-2 0 0 15,1 0 0-15,1 0 0 0,-1 19 0 0,1-19 0 16,-2 0 0-16,2 0 0 0,-19 0 1 0,17 18-1 0,1-18 0 16,1 0 0-16,0 0 0 0,-21 21 3 0,21-21 0 15,-1 0 0-15,1 18 0 0,-2-18 0 0,2 18 0 16,-1-18 0-16,1 0 0 0,-3 0 1 0,-16 0-1 16,37 0 1-16,-37-18 0 0,17 18-7 0,2 0 1 15,-1 0 0-15,1 0-1 0,-2 0 1 0,1-18 0 16,1 18 0 156,18 0 0-172,-19-21-2 0,0 21 1 0,0 0-1 0,1-18 0 0,-1 18 4 0,1-19-1 0,-2 19 0 0,1-18 1 0,1 18-1 0,0-18 0 15,-2 18 0-15,1 0 0 0,1 0 0 0,-1 0 1 0,1-21-1 0,-3 21 1 0,3 0 0 0,-1 0 0 0,1 0 0 0,-2 0 1 0,1 0-1 0,1-17 1 0,-1 17-1 16,0 0 2-16,19 0 0 0,-19 0 0 0,-18 0 0 0,19 0 1 0,18-20 1 0,-20 20-1 0,1 0 1 0,1 0-3 0,18 0 1 0,-19 0 0 0,0 0 0 0,0 0-2 0,1 0 1 0,-1 0 0 0,-1-18 0 0,2 18 0 16,-1 0-1-16,1 0 1 0,-1 0-1 0,-1 0 0 0,20 0-1 0,-19 0 1 0,19 0-1 15,0 0 0-15,-18 0-1 0,18 0 0 47,0 0 0-47,0 0 0 0,0 0 1 94,0 0 0-94,0 0 0 0,0 0 0 0,0 0-1 0,0 0 1 0,0 0 0 0,0 0 0 0,0 0-2 0,0 0 2 0,0 18-2 0,0-18 1 0,18 0 1 0,-18 20 0 0,19-20 0 0,-19 0 0 0,20 17 0 0,-1-17 0 15,-1 21 1-15,1-21 0 0,-1 0 0 0,2 18 0 0,-1-18 0 0,-1 0 0 0,1 18 0 0,0-18 0 0,0 0 0 0,-1 0 0 0,1 0 2 0,1 19 0 0,-20-19 0 0,18 0 1 0,19 0-3 0,-18 0 0 0,0 18 0 0,0-18 0 0,-1 0 0 0,1 0 0 188,1 0 0-188,-2 0 0 0,1 0 0 0,-1 0 1 0,3 0 0 16,-3 0-1-16,1 0 1 0,-1 0 0 0,-18 0 0 0,19 0-1 0,19 0 1 0,-20 0-1 0,1 0 1 0,1 0-1 0,-2 0 1 0,1 0 0 0,-1 0 0 0,1-18 0 0,0 18-1 0,0 0 0 0,-1 0 0 0,1 0 0 0,19 0 0 0,-19 0 0 0,-1 18 0 0,2-18 0 15,-2 0 0-15,19 0 0 0,-18 0 0 0,2 0 0 0,16 0 1 0,-19 0-1 0,2 0 0 0,-2 0 0 0,1 0 0 0,-1 0 1 0,2 0-1 0,-1 0 0 0,-1 0 0 0,0-18 1 0,1 18-1 0,1 0 0 0,-2 0 0 0,1 0 0 16,-1-19 0-16,20 19 1 0,-19 0-1 0,-19-18 1 0,37 18-1 0,-17 0 0 0,-2 0 1 0,1-18-1 0,-1 18 0 0,2 0 2 0,-2 0-1 0,2 0 0 0,18 0 1 172,-19-21-1-172,-1 21 0 0,1 0 0 0,-1 0 1 0,2-17-2 0,-2 17 0 15,1 0 0-15,-1 0-1 0,2 0 1 0,-1 17 0 0,-1 4 0 0,1-3 0 0,0 19 0 0,0-19 0 0,-1 21 0 0,-18-2 0 0,19-17-1 0,-19-2 1 0,0 1 0 0,0-1 0 0,0 1-1 0,0-19-1 0,0 0-467 0</inkml:trace>
  <inkml:trace contextRef="#ctx0" brushRef="#br0" timeOffset="2290.482">17837 12384 3 0,'0'0'0'16,"0"39"0"-1,0-20 0-15,0 17 27 0,0-17 1 0,-18 19-1 0,18-1 1 0,0 20-9 0,0-18 1 0,0-2-1 16,-19 20 1-16,19-20-19 0,0 1 1 0,0-2 0 15,0 22 0-15,0-22 0 0,0 3 1 0,0-2-1 16,0 1 1-16,0 0-3 0,19-20 1 0,-19 20 0 16,18-19 0-16,1 0-1 0,-1-1 1 0,2 2-1 15,-2-20 1-15,1 18 12 0,0-18 0 0,0 20 0 0,18-40 0 16,-17 20-4-16,-1 0-1 0,18-18 0 16,-18 18 0-16,19-38 1 0,-19 19-1 0,-1 0 1 0,1 2-1 15,0-22-1-15,0 20 1 0,-1-20-1 0,1 21 1 16,-1-19-3-16,2-2 1 0,-20 22-1 0,19-21 0 0,-1-1 0 15,1 3 0-15,0-2 0 0,-19 1 0 0,19-2-3 16,-1-16 0-16,1 16 0 0,-19 2 0 0,20-20 2 16,-20 19 0-16,0 1 1 0,18 0-1 0,-18-20-4 15,-18 18 1-15,18-16 0 0,0 16 0 0,0-16 1 16,0 17 1-16,-20 0-1 0,20 1 1 0,-19-20 0 16,1 38 0-16,-1-18 0 0,0-1 1 0,0 0-1 0,-18 20 0 15,17-2 0-15,-17 2 0 0,0 0 3 16,-1 18 1-16,1-19-1 0,-1 38 0 0,-18-19 2 0,17 0 0 15,21 18 0 1,-20 0-1-16,0 2-1 0,0 17 1 0,20-18-1 0,-19 19 0 0,18-20-1 0,-19 20 0 16,20-18 1-16,18 17-1 0,-19 0-5 0,19-17 1 15,0 17 0-15,0-18-1 0,-20-1 2 0,20-18-1 0,0 0 1 16,-18 0-1-16,18 0 1 0,0 0 0 16,0 0-437-16</inkml:trace>
  <inkml:trace contextRef="#ctx0" brushRef="#br0" timeOffset="3351.187">17988 11236 15 0,'0'0'0'0,"0"0"0"0,0 0 45 16,0 0 0-16,0 0 0 0,0 0-1 0,0 0-19 16,0 0 0-16,0 0 0 0,0 0 0 0,0 0-24 15,0 0 1-15,0 0 0 0,38 39-1 0,-19-20 7 0,0-1-1 16,-1 0 0-16,19 20 0 0,-17-19-6 0,-1 0 0 15,-1-19 0-15,1 18 0 0,0-18 6 0,0 0 0 16,-1 21 0-16,1-42 0 0,-1 21-3 0,2 0 1 16,-20 0 0-16,19-18-1 0,-1-20-2 0,1 21 1 15,-19-4-1-15,19-15 0 0,18-4 3 0,-18 4-1 16,-19-2 1-16,20 1-1 0,-2 0 3 0,1-3 0 0,-19 4 1 16,18-2-1-16,0 1-1 0,-18 17 1 0,21 1-1 15,-2-18 1-15,-1 19-1 0,-18-2 0 0,19 1 0 16,-19 19 0-16,20 0 0 0,-20-17 0 0,18 34 0 15,0-17 0-15,-18 0-4 0,19 0 0 0,1 19 1 16,-20-19-1-16,37 20-1 0,-19-2 0 0,1 1 0 16,0-19 0-16,0 0-1 0,-1 0 0 0,1 18 0 15,1-36 0-15,-2 18-1 0,1 0-1 0,-1 0 1 16,1-19 0-16,0 19-5 0,0-18 0 0,-1 18 0 16,1-20 0-16,2 1 0 0,-3 2 0 0,1-3 0 0,-1 1 0 15,2 0-1-15,-20 19 0 0,18-19 0 16,1 1 0-16,-19-2 0 0,18 2 0 15,-18 18 0-15,0-19 0 0,0 1 2 0,19 18-1 0,-19 0 1 0,0-19 0 16,0 19 1-16,0 0 0 0,0 0 0 0,0 0 1 0,-19 0 3 16,19 0 1-1,-18 0 0-15,18 19 0 0,-37-1 0 0,17 1 4 16,-17 19 0-16,19-1 0 0,-3-18-1 0,2 20 0 16,19-22 0-16,-18 22 0 0,-1-2 0 0,19-19-1 15,-19 21 1-15,19-21-1 0,0 1 0 0,0-1 4 0,0 2-1 16,0-1 1-16,19-19-1 0,-19 0-1 15,0 0-1-15,0 17 1 0,0-17 0 0,19 0-2 0,-19 0 1 16,0 0-1-16,0-17 1 0,18 17 0 0,1-19 1 16,-19 19 0-16,21-20 0 0,-3-17-3 0,1-1 0 15,-1 1-1-15,-18 0 1 0,20-2 1 0,-20 22 0 16,18-22 0-16,-18 20 0 0,0-18-2 0,19 17 2 16,-19 2-1-16,0-19 0 0,0 18-1 0,18 19 0 15,-18-20 1-15,0 20-1 0,0-19-1 0,0 19 1 0,19 19-1 16,-19 1 0-1,20-1 0-15,-20 18 0 0,18 1 0 0,0-1 0 16,-18-18 1-16,19 0-1 0,1 1 0 0,-20-20 1 16,18 0-1-16,1 17 0 0,-1-17 0 15,2 0 0-15,-2-17 0 0,1 17 0 0,-19-20 0 16,18 1 1-16,1 0-2 0,1-18 1 0,-2-1 0 16,-18-18 0-16,19 17 2 0,-1 3 0 0,-18-22 1 0,0 1-1 15,21 20-2-15,-21-19 0 0,18 18 0 16,-18-17 0-16,0-3-1 0,0 3 1 0,19 16 0 0,-19-18 0 15,0 2 0-15,0 16 0 0,0 3-1 0,0-2 1 16,0 0-1-16,18 20 1 0,-18-3-1 0,0 4 1 16,0 17-1-16,0-20 0 0,0 40 1 0,20-20-1 0,-20 17 1 15,0 40 0-15,0 19 0 16,-20-19 0-16,20 37 1 0,0-37-1 0,0 17 2 16,0 1-1-16,0 1 1 0,0-2 0 0,0 3 0 15,20-21 0-15,-1 20 1 0,-1-21-1 0,-18-17 2 16,19 0-1-16,-1 1 1 0,20-3-1 0,-19 2-1 0,19-38 0 15,-19 19 0-15,-1-19-1 0,1-19-1 0,-19 19 0 16,18-18 0-16,2-2 0 0,-20 20-437 0</inkml:trace>
  <inkml:trace contextRef="#ctx0" brushRef="#br0" timeOffset="5248.276">19192 11820 141 0,'0'0'0'0,"0"0"36"16,0 0 1-16,0 0 0 16,-19 0-1-16,19 18-13 0,0 2-1 0,0-20 0 15,0 37 0-15,0 2-19 0,-18-3 0 0,18 2 0 16,-19-18-1-16,1 17-2 0,18-19 0 0,-20 1 0 16,2 1 0-16,-1-2-1 0,19 1-1 0,-18-19 0 15,18 19 0-15,-21-19 2 0,21 18 0 0,0-18 1 16,0 0 0-16,0 0 0 15,0 20 0-15,0-20 6 0,0-20-1 0,0 20 1 0,-19 0 0 16,19 0-2-16,0 0 0 0,0 0 1 0,0 0-1 16,0-18 2-16,0 18 1 0,0-19-1 0,0 19 0 15,0-19 1-15,0 1 1 0,0-2-1 0,0 1 0 0,0 1-1 16,19-1-1-16,-19 19 0 0,0-18 1 0,0 18-1 16,0-20 0-16,21 20 0 0,-21-19 0 0,18 0-3 15,-18 19-1-15,0-18 1 0,19 0-1 16,-1 18 1-16,-18-20 0 0,20 20 0 0,-2-19 0 0,-18 19-4 15,19-19 1-15,-1 19 0 16,1 0 0-16,1-18 0 0,-2 18 0 0,19 0 0 0,-17 0 0 16,-2 0 0-16,1-20 0 0,19 20 1 0,-20 0 0 15,1 0 0-15,18 0 0 0,-17 0 1 0,-2-18-1 16,1 18 1-16,20 0-1 0,-21-18 0 0,1 18 0 16,-1-19 1-16,2 19-1 0,17-19 0 0,-18-1 0 15,-1 20-1-15,2-18 0 0,-2 18 0 16,1-20 0-16,-1 20 0 0,2-17 0 0,-1 17 0 15,-1 0 0-15,1-19 0 0,-1 19 0 16,2 0 1-16,-2 0-1 0,1 0 0 0,19 0 0 0,-19-20 0 16,-1 20 0-16,0 20 0 0,2-20 0 0,0 0 0 15,-2 0 0-15,1 19 0 0,-1-2 0 0,2-17 0 16,17 20 1-16,1-20-1 0,-19 18 0 0,-1-18 0 16,1 0 0-16,0 20 1 0,-19-20 0 0,19 19 1 15,-1-19-1-15,1 19 0 0,-19-19 0 0,18 0 0 0,2 18 1 16,-1 0-2-16,-1 2 0 15,-18-2-1-15,19 1 0 0,-19-19 0 0,0 39 1 16,0-21-4-16,19 0 1 0,-19 1 0 0,0 0-1 16,0 1 1-16,19-2 0 0,-19 1 0 0,0-1 0 15,0 1 2-15,0-19 0 0,0 20-1 0,0-2 1 16,0-18 0-16,0 19 1 0,0-19-1 0,0 19 0 0,0-1 1 16,-19-18 0-16,19 20 0 0,0-20 1 15,0 0 0-15,0 17 0 0,0-17 1 16,0 0-1-16,0 0 1 0,0 0-1 0,0-17 0 15,0 17 0-15,0-20-2 16,0 20 0-16,-19-18 1 0,-18-20-8 16,18 20 1-16,19 18-407 15</inkml:trace>
  <inkml:trace contextRef="#ctx0" brushRef="#br0" timeOffset="6231.383">20170 11632 100 0,'0'0'0'0,"0"0"0"16,0 0 15-16,0 0 1 0,0 0 0 0,0 0-1 16,0 0-3-16,0 0 0 0,0 0 0 0,0 0 0 15,0 0-6-15,0 0-1 0,0 0 0 0,0 0 1 16,0 0 1-16,0 0-1 0,0 0 0 0,0 0 1 0,0 0-2 16,0 0-1-16,0 0 1 0,0 0 0 0,0 0 1 15,0 0 0-15,0 0 0 0,0 0 0 0,0 0 0 16,0 0 0-16,0 0-1 0,0 0 1 0,39-39 1 15,-21 2 1-15,20 0-1 0,-19 0 0 0,-19 17 1 16,18-18 1-16,1 1-1 16,-19 1 1-16,18 15-2 0,2-15 0 0,-1-4 0 0,-1 22 0 0,1-18 1 0,-19 16 0 15,19 0 0 1,0 3-1-16,-1-2 0 0,-18 1 0 16,19-2 0-16,-1 0 0 0,-18 20-2 15,20-17-1-15,-20 17 1 0,20 0-1 0,-2 0 2 0,-18 0-1 0,18 0 1 16,-18 0-1-16,20-19 1 0,-1 19-1 0,-19 0 1 15,18 0-1-15,1 19-1 0,1-19-1 16,-20 0 0-16,18 0 1 0,0 0-2 0,1 0 1 0,-19 17 0 16,18-17-1 468,2 0 1-484,-20 0-1 0,19 0 1 0,-1 20-1 0,1-20 2 0,-19 0-1 0,19 0 1 0,0 0-1 0,-1 0-2 0,-18 0 0 0,19 0 0 0,1 0 0 0,-2 0 1 16,1 0 1-16,-1-20-1 0,1 20 1 0,0 0-3 0,18-17 0 0,-17 17 1 0,0-19 0 0,-2 19-1 0,1 0 0 0,-1 0-1 0,-18 0 0 0,0 0-3 0,20 0-1 0,-20 0-437 0</inkml:trace>
  <inkml:trace contextRef="#ctx0" brushRef="#br0" timeOffset="6519.02">21468 10503 3 0,'0'0'0'0,"0"0"0"0,0 0 47 0,0 0 0 0,0 0 0 0,19 17 1 0,-19 4-22 0,0 15 1 0,20-17 0 0,-2 38 0 0,-18 0-20 0,19-1 0 15,-19 19 0-15,0-18 0 0,18 0-4 0,-18-2 0 0,0 1-1 0,0 2 1 0,21-39-2 0,-21 18 0 0,0-17 0 0,18 16-1 0,-18-36 4 0,19 18-1 0,-19-18 1 0,0 0-1 0,18 0 2 32,-18-18 0-32,0 18 0 0,19-36 1 0,1-21-2 0,-2 0 1 0,19 1-1 0,-37-19 1 0,20 18 3 0,-2 0 1 15,1 1-1 1,-1-1 1-16,-18 1 0 0,20 0 0 0,-1 17 1 0,-19-18-1 0,18 2 2 0,1 16 1 15,-1 2-1 48,2 19 1-63,-2-1-2 0,-18 0 0 0,0 1 1 0,19 18-1 0,-19 0-2 0,0-20 0 0,0 20 0 0,0 20 0 0,18-20-5 0,-18 0-1 0,0 18 1 0,0 20 0 0,20 38-3 0,-20-3 2 0,19 3-1 0,-19-19 0 0,0 0-1 0,18-20 1 0,-18 1-1 0,18-18 1 16,1-20-2-16,2 17 1 0,-3-17 0 0,1-17-9 0,-1 17 0 15,2 0 1-15,-2 0 0 0,1-20-3 0,-1 20 1 16,-18-38-1-16,20 19 1 0,-20 1-4 0,19-20 1 15,-19 38 0-15,37-19 0 0,1 19-1 0,-20-18 1 16,1 18-1-16,-1 0 1 0,-18 0-2 0,0 0 0 16,0 18 0-16,0-18 0 0,0 0-1 0,20 0 1 0,-20 0 0 15,0 0-1-15,0 19-3 0,0-19-1 0,0 0 1 16,0 0-1-16,0 0-143 0</inkml:trace>
  <inkml:trace contextRef="#ctx0" brushRef="#br0" timeOffset="7149.112">21507 10577 216 0,'0'0'0'0,"0"0"-19"0,18 19 0 16,-18-19 0-16,19 39 0 0,-1 16-3 0,3 21 1 15,-3-20-1-15,-18 20 1 0,19-1 46 0,-19 18 0 16,0 1 0-16,0 0 1 0,0 3-11 0,0-3 0 15,0-20 0-15,0 19 1 0,0 1-3 0,0-36 1 16,-19-2-1-16,19-18 1 0,0 18-4 0,0-36 0 16,-18-2 0-16,18-18 0 0,0 0-2 0,0 0 0 15,0 0 1-15,0-18-1 0,0-21 1 0,0 2 0 0,0-19-1 16,18-20 1-16,-18 0-1 0,0 2-1 0,0-2 1 16,0-18 0-16,0 18-1 0,0-18-1 0,0 18 0 15,19-18 1-15,-19 20 0 0,0-2 1 0,18-18 0 16,-18 19-1-16,19 0-1 0,1 19 0 0,-2-1 0 15,1 1 1-15,19 0-2 0,-20 18 1 0,1 0 0 16,-1 0 0-16,2 0 0 0,-1 19-1 0,18 1 1 16,-19 0 0-16,2-1 0 0,-2-1 1 0,1 20-1 15,-1 0 0-15,2 0 2 0,-1 0-1 0,-19 20 0 16,36-20 1-16,-17 37-8 0,-19-19 0 0,21 21 0 16,-21-2 0-16,0 0 0 0,-21 0 0 0,21 2 0 0,-19-1 0 15,1 0 0-15,-19 17 0 0,17-16 0 0,-17 16 0 0,-1 2 1 16,1-19-1-16,0-1 1 0,-1 2-1 15,1-2 4-15,17 0-1 0,-17 1 0 0,19-1 0 0,-2 2-1 16,1-22 0-16,1 23 0 0,18-22 0 0,-19 1-2 16,19-2 0-16,19 3 0 0,-19 0 1 0,18-20-1 15,-18-20 0-15,19-17 1 0,19 0-1 16,-1-3 0-16,1 4 0 0,-19-2 0 0,-19 38-462 16</inkml:trace>
  <inkml:trace contextRef="#ctx0" brushRef="#br0" timeOffset="8000.047">22559 10766 188 0,'0'0'0'0,"40"19"0"0,-22 1 0 0,0-3 15 0,-18 22-1 0,0-21 1 0,0 19 0 0,0-18-4 0,0 1 0 0,0-2 0 0,0-18 0 0,0 0-22 0,0 0 1 0,0 19 0 0,0-19 0 0,0 0 22 0,0 0 1 0,0 0-1 0,0-19 1 0,0 1-2 0,-18-21-1 0,18 21 1 0,-18-39 0 0,-1 1 3 0,-2 18 0 0,21-19 0 0,-18 2 0 0,18 16-1 234,-19 2-1-218,19-2 1-16,0-16-1 0,0 16 0 15,0 2 0-15,0 19 0 0,19-20 0 0,-19 0-4 0,0 19 0 0,18-17 1 0,-18 17-1 0,21-1-2 0,-2 1 1 0,-19 19 0 0,18-18-1 0,0 18-1 0,2 0 1 0,-1 0-1 0,-1 0 0 0,19 0-4 0,-17 0 1 0,-2 0-1 0,1 0 0 0,-1 0-1 0,2 0 1 0,-1 0 0 0,-1 0-3 0,-18 0 0 0,0 0 0 0,19 0 0 0,-19 18-8 0,0-18-1 0,0 0 0 0,19 0 1 0,0 19 0 0,-19-19 1 16,0 20-1-16,0-20 1 0,18 19-3 0,-18-1 1 0,0 0-1 0,0 21 0 0,0 17 2 0,0-1-1 0,0-16 0 0,0 16 1 0,0-16 0 0,0 18 1 0,0-20-1 0,0 20 1 0,0-20 2 0,0 1 0 0,19-1 0 0,-19 2 0 0,18-21 1 0,-18 1 0 0,20-1 0 0,-1 1 0 0,-19 1 4 0,18-20 0 0,-18-20 1 0,0 20-1 0,19-19 2 0,-19-18 0 0,19-20 4 0,1 20 0 0,-20-20 0 0,18 19 1 0,-18-17 3 0,0 16 0 0,19 2 1 16,-19-19-1-16,-19 18 7 0,19-1 0 0,0-16 0 15,-18 17-1-15,18 0-2 0,-20 1 0 0,1 0 0 0,0-2 0 0,1 2-1 16,18-1 0 312,-19 19 0-328,-1 1 0 0,-17 18-1 0,19 0 0 0,-1 0-1 0,0 0 1 16,0 18-2-16,1 1-1 0,-1 19 1 0,-19-1 0 0,19 2-2 0,1-2 0 0,-2 0 1 0,2 1-1 0,-1 18-4 0,19-19 0 0,-18-16-1 0,36-3 1 0,-18-18-1 0,0 18 0 0,19-18 0 0,-1-18 0 15,20 0-1-15,-19-3 0 0,-1-16-1 0,21-19 1 0,-2 18-9 0,-18 1 0 0,0-20 0 0,36 1 1 0,-16-19-6 0,-2 36 1 0,-18-16 0 0,19-20 0 0,-38 75-383 0</inkml:trace>
  <inkml:trace contextRef="#ctx0" brushRef="#br0" timeOffset="8214.081">23407 9580 169 0,'0'19'0'0,"0"-19"0"0,0 0 5 0,0 0 0 0,0 18 0 0,-18-18 1 0,18 0-5 16,-20 0-1-16,20 0 1 0,0 21 0 0,-18-21 19 0,18 17-1 0,-19-17 0 0,19 0 1 0,0 19 0 0,0 0 0 0,-18-19 0 0,18 38 1 0,0 0-6 0,0 0 0 0,-20-2 0 0,20 22 0 0,-19-2-1 0,19 0-1 0,-18 95 15 0,18-75-20 0,-19-1 0 0,19-1 0 0,0 2 0 0,0 0-2 0,0-21 0 0,0-16 0 0,0-2-1 0,0 1 1 0,0-20 0 0,19 1 0 0,-19 0-1 0,0-19 0 0,0 0 0 0,0 0-1 0,18 0 1 0,-18 0-4 0,19 0 0 0,-19 0 1 0,20-38-1 0,-2 0 0 0,1 1 1 0,19-20 0 0,-20 20 0 0,-18-2 0 0,19 2 0 0,-1 1 0 0,1-2 0 0,-19-19 0 0,19 20-1 0,0-2 0 0,-1 3 0 0,-18-3 1 0,19 20 0 0,-19 1 0 16,21-1 1-16,-4 1 0 0,3-2 0 15,-2 1 0-15,1 19 1 0,0-18-3 0,-19 18 0 0,19 18 0 16,-1-18 0-16,1 19 0 0,1 1 1 0,-2-2-1 15,1 1 1-15,-1 18-2 0,-18 2 0 0,20-3 1 16,-2 3 0-16,1-21-1 0,-19 20 1 16,18-20 0-16,-18 19 0 0,0-16 0 0,0 15 0 0,-18-16 0 15,18-3 0-15,0 4-1 0,-19-3 1 0,1 0-1 16,-20 1 1-16,19 1 1 0,-19-20-1 0,1 19 1 16,-1-19 0-16,1 0 0 0,0 18 0 15,-21-18-1-15,20 0 2 0,1 0 0 0,0 19 0 0,-1-19 1 0,1 0-1 16,17-19-2-16,1 19 0 0,1 0 0 0,-1-18 0 15,0 18 1-15,19-19-1 0,0 19 1 0,0-39-1 0,0 39-504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27:4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16558 9976 144 0,'0'0'0'0,"0"0"0"16,0 0 17-16,0 0 0 0,0 0 0 0,0 0 0 0,0 0 3 0,0 0 0 15,0 0 0-15,0 0 0 0,0 0-15 0,0 0 0 16,0 0 0-16,0 0 0 0,0 0 3 0,0 0 1 15,0 0-1-15,0 0 0 0,0 0-5 0,0 0 0 16,0 0 0-16,20-39 0 0,-20 39 2 0,18 0 0 0,-18 0 0 16,0 0 0-16,0 0-4 0,0 0 0 0,18-18 0 15,-18 18 0-15,0 0 3 0,19 0 0 0,-19 0 0 16,0 0-1-16,20 0-1 0,-20 0 0 0,18-18 0 16,-18 18-1-16,0 0 2 0,19 0-1 0,-19 0 1 15,18 0-1-15,-18 0 0 0,19 0 1 0,-19 0-2 16,19 0 2-16,-19-19-2 0,0 19 0 0,19 0 1 15,-19 0-1-15,18 0 1 0,1 0 1 0,-19 0-1 16,20 0 0-16,-20 0-1 0,18 0 1 0,1 0-1 16,-19 0 0-16,18 0 0 0,-18 0 0 0,0 0 0 0,20 0 1 15,-2 0-2-15,-18 0 1 0,19 19 0 16,-1-19-1-16,1 0 0 0,-19 0 1 0,21 0-1 16,-3 0 0-16,1 0 0 0,-19 18 0 0,18-18 1 0,-18 0 0 15,20 0 0-15,-20 0 0 0,18 18 1 0,1-18-2 16,-1 0 0-16,2 0 1 0,-20 0 0 0,19 0 0 15,-1 20 1-15,0-20 0 0,-18 0-1 0,19 0 1 16,1 0 0-16,-20 0 0 0,18 0 1 0,1 19-1 16,-1-19 0-16,-18 0 0 0,20 0 0 0,-2 0 3 15,-18 0 0-15,19 0-1 0,-19 0 1 0,18 0-4 0,-18 0 0 16,19 19-1-16,-19-19 1 0,0 0 2 0,0 0-1 16,20 0 1-16,-20 0-1 0,0 0 0 0,0 0 1 15,0 0-1-15,0 0 0 0,0 0-1 0,0 0 0 16,0 0 0-16,0 0 1 0,0 18-1 94,0-18 0-94,0 0 1 0,-20 18-1 0,20-18 4 0,-19 20 1 0,1-1-1 0,18-1 1 0,-19 1-3 0,19 1 1 0,-18-2 0 0,18-18 0 0,-20 0-2 0,20 19 0 0,0-19 1 0,0 0-1 0,0 0-435 15</inkml:trace>
  <inkml:trace contextRef="#ctx0" brushRef="#br0" timeOffset="1513.81">17800 9693 21 0,'0'0'0'0,"0"0"0"0,0 0 38 15,19 19-1-15,-19-19 0 0,0 19 1 0,0-1-32 16,0-18 1-16,18 20 0 0,-18-3 0 0,0 22-7 16,19-21 0-16,-19 21 0 0,0-2 0 0,0-19 2 15,0 2-1-15,0 18 0 0,0-20 1 0,0 20-1 16,0-19 1-16,0-19 0 0,0 18 0 0,0 1 4 16,0 1 0-16,-19-2 1 0,19-18-1 0,19 0-1 0,-19 19 0 15,0-19 1-15,0 0-1 0,0 0 1 0,0 0 0 16,0 18-1-16,0-18 1 0,0 0 2 0,0 0 0 15,0 0 0-15,0 0 0 0,0 0-1 0,0 0 1 16,0 0 0-16,0 0 0 0,0 0-2 0,0 0 0 16,0 0 0-16,0 0 1 0,18 0-2 0,-18 0 0 15,0 0 0-15,0 0 1 0,20 0-2 0,-20 0 1 0,0 0 0 16,18 0 0-16,-18 0-1 0,19 0 1 16,0 0-1-16,0 0 1 0,0 0-1 0,-1 0 1 0,2 0-1 15,-1 0 1-15,0 0-4 0,-1 19 1 0,1-19 0 16,19 0 0-16,-19 0-1 0,-1 0 0 0,1 0 0 15,0 0 0-15,18 0-1 0,-18 0 0 0,-1 0 0 16,2 0 0-16,17 0 0 0,-18 0 0 0,0 0 0 16,18 0 1-16,-18 0-1 0,1 0 0 0,-2 0 0 15,1 0 0-15,-1 0 0 0,21 0 1 0,-20 0-1 0,-1 0 0 16,21 0 0-16,-21 0 0 0,0 0 1 16,21 0-1-16,-21 0 3 0,1 0 1 0,18 0 0 0,-18-19-1 15,0 19 1-15,18 0 1 0,-17 0-1 0,-2 0 0 16,19 0 0-16,-18 0 0 0,0 0 1 0,18 0-1 0,-18 0-1 15,2 0 0-15,-3 0 1 0,1 0-1 0,19 0-2 16,-20 0-1-16,1-18 1 0,-1 18 0 16,1 18-1-16,1-18 1 0,-2 0 0 0,0 0-1 0,21 0-1 15,-21 19 0-15,1-19 1 0,19 0-1 0,-20 0-1 16,1 0-1-16,-1 0 0 0,21 0 1 0,-21 20-1 0,19-20 1 16,-16 0 0-16,-3 0 0 0,19 0 0 0,-17 0 1 15,-1 19-1-15,-1-19 1 0,1 0 1 0,-1 0-1 16,2 0 1-16,17 0-1 0,-19 0 1 0,2 0 0 15,17 0 1-15,-18 0-1 0,-1 0 3 16,2 0 0-16,17 0 0 0,-19 0 0 16,2 0 0-16,17 0 0 0,-19 0 1 0,22 0-1 0,-22 0 2 0,1 0-1 0,19 0 1 15,-20 18 0-15,19-18-5 0,-17 0 0 0,17 18 0 16,1-18 0-16,-19 0 0 0,-1 0 0 0,19 19-1 16,-17-19 1-16,-1 0 0 0,-1 0 1 0,20 20-1 15,-19-20 0-15,18 0 1 0,-19 0 0 0,22 0 0 16,-22 0 0-16,0 0 1 0,2 0-1 0,17 0 0 15,-18 0 0-15,19 0 4 0,-20 0 0 0,1 0 0 16,19 0-1-16,-19-20-5 0,18 20 0 0,-18 0 0 16,0 0 0-16,-1 0-1 0,1 0 0 0,1-19 1 15,-2 19-1-15,1 0-1 0,-19 0 1 0,18 0 0 16,1 0 0-16,0 0 0 0,0 0 1 0,-1 0-1 0,2-18 1 16,0 18 0-16,-2 0-1 0,1 0 1 15,-19 18 0-15,18-18 0 0,2 0 1 0,-2 0-1 16,1-18 1-16,-1 18 2 0,-18 0-1 0,19 0 1 0,1 0 0 15,-20 0 0-15,18 0 1 0,-18-18-1 0,18 18 1 0,1 0 1 16,-19 0-1-16,20 0 1 0,-2 0 0 0,-18 0-2 16,19 0 0-16,-1-19 0 0,-18 19 0 15,19 0 0-15,-19 0 1 0,0 0-1 0,19 0 1 16,0 0-3-16,-19 0 1 0,18 0-1 0,-18 0 1 0,19-20 0 16,-19 20 0-16,20 0 0 0,-2 0 0 0,-18 0-2 0,19 0 1 15,-19 0-1-15,18 0 0 0,-18 0-1 0,21 0 0 16,-21 0 0-16,0 0 0 0,0 0 1 0,18 0 1 15,1 0 0 1,-1 0-1-16,-18 20 1 31,0 17 0 1,-18 20 0-32,-1-20 0 0,1 20 0 0,-21-19 0 0,39-38-433 15</inkml:trace>
  <inkml:trace contextRef="#ctx0" brushRef="#br0" timeOffset="3572.085">18233 10031 3 0,'0'0'0'0,"0"0"0"0,37 20 0 16,-37-1 0-16,18-19 0 0,2 0 11 15,-1 0 0-15,-19 18 0 0,18-18 0 0,1 0 1 16,0 0 0-16,0 0 0 0,-1 0 0 0,1 0-1 15,1 0-1-15,-2 0 1 0,1 0 0 0,-1 0-6 0,21 0 2 16,-20 0-2-16,-1 0 2 0,1 0-2 0,1 0 0 16,16 19 1-16,-17-19-1 0,19 0 0 0,-1 20 1 15,-18-20-1-15,19 18 1 16,-20-18-2-16,21 19 1 0,-2-19-1 0,0 18 1 0,1-18-2 0,-20 19 0 16,22-19 0-16,-3 0 1 0,1 0-2 15,-1 0 1-15,-19 0-1 0,21 0 1 0,-3 0 0 0,3 0-1 16,-21 0 1-16,19 0-1 0,1 0-1 0,-19 0 0 0,18 0 1 15,1 0-1-15,-1 0 2 0,-16-19 1 16,16 19 0-16,1 0-1 0,-19 0-2 0,18 0 0 0,1 0 0 16,-20 0 0-16,19 0-1 0,-17 0 1 0,-1 0-1 15,18-18 1-15,-19 18 1 0,2 0 0 0,17 0 0 16,-19 0-1-16,21 0 1 0,-21 0 0 0,20 0 0 16,-18 0 1-16,-2 0 3 0,19 0 0 0,-17 0 0 15,17 0 1-15,-19 0-2 0,21 0 0 0,-21 0 0 0,1 0 1 16,19 0-3-16,-20 0 1 0,1 0-1 0,19 0 1 15,-19 0 1-15,-1-19 0 0,1 19 0 0,0 0 0 16,0 0-2-16,-1 0 0 0,1 0 0 16,-1 0 0-16,2 19-1 0,0-19 1 0,-2 0-1 0,20 0 1 15,-19 18-2-15,-1-18 1 0,1 0-1 0,1 19 0 16,-2-19 1-16,0 20-1 0,1-20 1 0,19 19-1 0,-19-19 0 16,-1 18 0-16,1 0 0 0,0-18 0 0,18 19 0 15,-18-19-1-15,1 20 1 0,-2-20-1 0,1 0 1 16,-1 18-1-16,20-18 0 0,-19 19 1 0,-1-19-1 15,2 0 0-15,0 0 0 0,-2 0 0 0,1 0-1 16,-1 0 1-16,2 0 0 0,17-19 0 0,-19 19 0 0,1 0 0 16,1 0 0-16,16 0 0 0,-17 0 0 15,1 0 0-15,-2 0 0 0,1-18 0 16,-1 18 0-16,1 0 1 0,0 0-1 0,0 0 1 16,-1 0-1-16,1 0 1 0,-19-20 0 0,0 20 0 15,20-19 0-15,-2 1 1 0,1-19-1 0,-19 17 0 16,18-17 0-16,-18 18-1 0,21-19 1 0,-21 1-1 15,18-2 1-15,-18 3 1 0,0-22-1 0,0 22 1 16,19-2 0-16,-19 0 0 0,-19-1 0 0,19 2-1 16,0 0 2-16,0-1 1 0,0 19 1 0,0 2 0 15,0-4 0-15,0 3-1 0,0-1 1 0,0 19 0 16,0-17 0-16,0 17 3 0,0 0 0 0,0 0-1 16,0 0 1-16,0 0 0 0,0 0-1 15,0 17 1-15,0 2 0 0,0-1-2 0,-18 3 0 16,18 15 0-16,0 39 1 0,0-17-2 0,-21-22 0 0,3 22 0 47,-1-22 1-47,1-16-6 0,-2-1 0 0,20-19-444 0</inkml:trace>
  <inkml:trace contextRef="#ctx0" brushRef="#br0" timeOffset="5700.844">22146 8263 3 0,'0'0'0'0,"0"0"0"16,0 0 9 15,0 0 1-31,20-17 0 16,-20-5 0-16,18 22 7 0,-18 0 1 0,0-18 0 15,0 18 0-15,0 0-10 0,0 0 1 0,0-18-1 0,0 18 1 16,0 0 1-16,0 0 0 0,0 0 0 0,0 0 0 16,0 0 5-16,0 0 0 0,0 0 0 0,0 0-1 0,0 0-1 15,0 0-1-15,19-19 0 0,-19 19 1 16,0 0 0-16,0 0 0 0,18 0 1 0,-18 0-1 0,0 0-1 15,20 0 0-15,-20 19 0 0,19-19 0 0,-19 18-2 16,18 0 0-16,1 4 0 0,-19 14 0 0,18 2-1 16,2-19-1-16,-20-1 1 0,18 0 0 0,-18 21-3 0,19-39 1 15,-19 19-1-15,0-1 1 0,0 0-2 0,18-18 0 16,-18 0 0-16,0 19 1 0,0 1-1 0,20-20-1 16,-20 0 1-16,19 18 0 0,-19 1-1 0,0-19 1 15,18 0-1-15,-18 19 1 0,0-19-2 0,0 0 0 16,19 0 0-16,-19 0 0 0,0 18 1 0,0-18 0 15,0 0 0-15,0 0 0 0,0 0-3 16,0 0 0-16,0 0-8 0,0 0 1 16,0 0-1-16,0 0 1 0,0 0-415 0</inkml:trace>
  <inkml:trace contextRef="#ctx0" brushRef="#br0" timeOffset="6116.491">23049 8076 238 0,'0'0'0'0,"0"0"0"0,0 18-5 16,-19-18 0-16,19 18-1 0,0 0 1 0,0 4 5 15,-18-5 0-15,-1 20 0 0,-1 3 0 0,-17 14 25 16,19-15 0-16,-1-3 0 0,-19 22 1 0,20-22-12 0,-21 3 0 16,21-2 0-16,-19 0 0 0,17 21 1 0,2-40 0 15,-19 20 0-15,18 0 0 0,-1-20 1 0,2 20 0 16,0-19 1-16,-1 19-1 0,-2-20-5 0,21 0-1 15,-18 2 1-15,18-2 0 0,0-18-4 0,-19 0 1 16,19 20 0 47,0-20-1-63,0 0-2 0,0 0 0 0,0 0 0 0,0 0 0 0,0 0-4 0,0 0 0 0,0 0 0 0,0 0 0 0,0-20-1 0,0 20-448 0</inkml:trace>
  <inkml:trace contextRef="#ctx0" brushRef="#br0" timeOffset="7203.936">22899 8677 213 0,'0'0'0'16,"0"19"0"-16,19-19 15 0,-19 0-1 15,0 0 1-15,0 0-1 0,0 17-4 0,18-17 0 0,-18 21 0 0,0-3 0 16,0 1-4-16,0 19 0 0,0-19 0 0,0 18 1 15,0-19-5-15,0 2 0 0,-18 18 0 0,18-38 0 0,0 0 1 16,0 18-1-16,0-18 1 0,0 0-1 0,0 19 2 16,0-19-1-16,0 0 1 0,0 0 0 0,-19 0 0 15,19 0 0-15,0 0 1 0,0 0-1 0,0 0 3 16,0-19 0-16,0 19-1 0,0 0 1 0,0 0-1 16,0 0 1-16,0-18-1 0,0-2 1 0,-19 2 3 15,19-2 0-15,0 2 0 0,0 0-1 0,-19-1 0 16,19 0 0-16,0 0 0 0,0 19 1 0,0-19-2 0,0 0 0 15,0 19 1-15,0-18-1 0,0 18-2 0,0-21-1 16,0 21 1-16,19-17 0 0,-19 17-2 0,0-19 0 16,0 19 0-16,0 0 0 0,19 0-2 0,-19-19 0 15,0 19 0-15,0 0 1 0,19 0-3 0,-19 0 1 16,0-18 0-16,0 18 0 0,0 0 0 16,-19 0-1-16,19 0 1 0,19 0 0 0,-19 0 1 0,0-20 0 15,0 20-1-15,0 0 0 0,0 0 0 16,0 0 0-16,0 0 0 0,0 0 0 15,0 0 0-15,0 0 0 16,0 0 0-16,0 0 0 16,0 0 0-1,0 20 0-15,0-20 0 16,0 18 0-16,0-18 1 0,0 0-1 16,0 0 1-16,0 0-1 0,0 0 0 0,0 0 0 0,0 0 1 15,0 0 0-15,0 0 0 0,0 0 0 0,-19 0 0 16,19 0-1-16,0 0 0 0,0 0 0 0,0 0 1 15,0 0-1-15,0 0 0 16,0 0-1 0,0 19 0-1,0 0 0-15,-19 19 0 16,19-1 0-16,-19 1 0 0,19 18 0 0,0-18 0 16,-18 0 0-16,18 18 1 0,0-19-1 0,0 1 0 15,0 1 0-15,0-2 0 0,0-19 1 0,0 19-1 0,0-17 0 16,0-1 0-16,0-2 0 0,0 3 0 0,0 0 1 15,0-20 0 17,0-20 0-32,0 0-1 0,0 3 0 15,18-2 0-15,-18-38 1 0,0 2-1 0,0-2 0 16,19 18 0-16,-19-17 0 0,19 18 2 0,-19 0-1 0,19 2 0 16,-19-21 1-16,0 19 1 0,18-1 0 0,-18 22 0 15,19-21 0-15,-1 20-1 0,2-2 0 0,-20 2 0 16,19-2 0-16,-19 2 0 0,0 18 1 0,18 0-1 15,-18-19 1-15,19 19-1 0,-19 0 0 0,0 0 0 16,0 0 1-16,19 19-2 0,-19-19 0 0,20 0 0 16,-20 38 1-16,18 0-1 0,1-1 0 0,1-1 1 15,-2 22-1-15,1-20 0 0,-19 0 0 0,18 18 1 16,1-18-1-16,0-1-1 0,-19 0 1 0,19-18-1 16,-1 19 1-16,-18-18-1 0,19-1 0 0,1-2 0 15,-20 3 1-15,18-20-1 0,-18 18 0 0,0-18 1 16,19 0-1-16,-19-18 0 15,18-2 0-15,-18 3 0 0,0-2 0 0,20-19 0 0,-20-19 1 16,0 19-1-16,0-18 1 0,18 0-1 0,-18-1 1 16,0 1 0-16,19-20-1 0,-19 20 1 0,0-1 1 15,0 0 0-15,0 2 0 0,18-3 0 0,-18 3 0 16,19 17 0-16,-19 2 0 0,0-4 0 0,0 22 0 16,0-1 0-16,0 19 1 0,0-17-1 0,0-5-1 15,0 22 0-15,0-18 1 0,0 18-1 0,0 0 0 0,0 0 0 16,0 18 0-16,0-18 0 15,0 22 0-15,0-5 0 0,-19 20-1 0,19 20 0 16,0-38 0-16,0 19 1 0,0-19-2 0,-18-1 1 16,18 0 0-16,0 1 0 0,0-19-568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30:36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17800 8018 266 0,'0'0'0'16,"0"0"19"-16,0 0 0 16,0 0 1-16,0 0-1 0,0 0-5 0,19 0 1 0,-19 0-1 0,18-18 0 15,-18 18 0-15,0 0 1 0,0 0-1 0,19 0 0 16,-19 0-5-16,18 0 0 0,-18 0-1 0,20 0 1 0,-20 0-4 16,18 0-1-16,1 0 0 0,0 0 0 15,0 0 1-15,-19 0 0 0,19 0 0 0,-1-19 0 0,2 19 1 16,-1 0-1-16,-19 0 0 0,19 0 0 15,-1-19 0-15,1 19-1 0,-1 0 1 0,2 0 0 0,-20 0-2 16,19 0 0-16,-19-20 0 0,18 20 0 0,1 0-1 16,0 0-1-16,0 0 1 0,-1 0 0 0,1 0-1 15,-1 0 0-15,2 0 0 0,-1 0 0 0,-19 0 1 16,18 0 0-16,1 0 0 0,0 0 1 0,0 0 0 16,-1 0 0-16,1 0 1 0,-19 0-3 15,20 0 0-15,-2 0 0 0,1 0 0 0,-1 0 1 0,0 0 1 16,3 0-1-16,-2 0 1 0,-1 0-2 0,1 0 0 15,1 0 0-15,-2 0 0 0,19 0 3 0,-17 0-1 16,-2 20 0-16,1-40 1 0,-1 20-2 0,1 20-1 0,0-20 1 16,0 0 0-16,-1-20 1 0,1 20-1 15,1 0 1-15,-2 0-1 0,1 0 0 0,-1 0 0 0,1 0 0 16,0 0 1-16,18 0-1 0,-18 0 0 0,2 0 0 16,-3 0 1-16,1 0-2 0,-1 0 0 0,2 0 1 15,-2 0-1-15,1 0 0 0,-1 0 0 0,1 0 1 16,19 0-1-16,-20 0 0 0,1 0 0 0,19 0 1 15,-19 0-1-15,-1 0 1 0,2 0 0 0,-2 0 0 16,1 0 0-16,-1-17-1 0,1 17 0 0,1 0 1 16,-2 0-1-16,1 0-1 0,-1 0 0 0,3 0 1 0,-3 0 0 15,1 0-1-15,-1 0 2 0,2 0-2 16,-1 0 2-16,-1 0-2 0,1-19 0 0,-1 19 1 0,2 0-1 16,-2 0 1-16,1 0 0 0,-1 0-1 0,2 0 1 15,-20 0 0-15,19 0 0 0,-1-20 0 0,1 20 0 0,-1 0-1 16,-18 0 1-16,20 0-1 0,-2 0 1 0,1 0 0 15,-19-19 0-15,18 19 0 0,-18 0 0 16,20 0 0-16,-20 0 0 0,19-19 0 0,-19 19 0 16,18 0 0-16,-18 0 0 0,0 0 0 0,18-17-1 15,2 17 1-15,0 0-1 16,-20-20 0-16,18 20 0 16,-18-19 0-1,0 19 1-15,0 0-1 16,-18 0 0-16,-2-18 1 0,20 18 0 15,-20-18-1-15,2 18 1 0,0 0 0 0,-1-19 0 16,-1 19 0-16,2 0 0 0,-1 0-1 0,1 0 1 16,18-20 0-16,-20 20-1 0,-17 0 2 0,19 0-1 0,-1 0 1 15,-1 0 0-15,2 0-2 0,-19 0 1 16,17 0-1-16,2 0 1 0,-1 0 0 0,-18 0-1 0,17 0 1 16,2 0 0-16,-19 20-1 0,-2-20 1 15,2 0-1-15,17 0 1 0,-17 0-1 0,18 19 1 0,-19-19 0 16,1 0 0-16,19 0-1 0,-21 0 1 0,21 0-1 15,-20 0 1-15,19 0-1 0,-18 0 1 0,19 0 0 16,-20 0-1-16,19 0 0 0,-20 18 0 0,2-18 0 16,18 0 1-16,-19 0-1 0,20 0 0 0,-19 0 0 15,-2 0 0-15,21 0 0 0,-20 0 0 0,19 0 0 16,1 0 0-16,-19 0 0 0,17 0 0 0,-17 0 1 0,19 0-1 16,-2 0 0-16,-17 0 0 0,18 0 0 0,-20 0 1 15,21 0-1-15,-1 18 1 0,1-18-1 0,-2 0 1 0,-17 0-1 16,18 0 0-16,0 0 0 0,-18 0 0 15,18 0 0-15,-19 0 0 0,19 0 0 0,1 19 0 0,-20-19 0 16,1 0 0-16,18 0 0 0,-1 0 0 0,2 0 0 16,-1 0 0-16,19 20 0 0,-18-20 0 0,-1 0 0 15,0 0 0-15,-1 0 0 0,2 0 0 16,-1 0 0-16,0 0 0 0,0 0 0 0,0 0 0 0,19 17-1 0,-18-17 1 16,-2 0 0-16,2 0 0 0,-1 0 0 15,19 19 0-15,-18-19 0 0,-1 0 0 16,19 0-1-16,-19 19 1 15,0-19 0-15,1 0 0 16,18 20 0 0,-19-20 0 15,38 0 0 0,-19 19 0-31,18-19 0 0,1 0 0 31,0 0 0-31,0 0 0 0,-1 0 0 16,1 0 0 0,-1 17 0 15,2-17 0-31,-2 0 0 0,1 0-1 16,0 0 1-1,0 0-1-15,0 0 0 0,-1 0 1 0,2 0-1 0,18 0 1 0,-20 0-1 0,1 0 1 0,-1 0 0 0,2 0-1 0,-1 0 1 0,-1 0 0 0,1 0-1 0,0 0 1 0,0 0 0 0,18 0 0 16,-19 0-1-16,2 0 1 0,-1 0-1 0,18 0 1 0,-18 0 0 0,0 0-1 0,-1 0 1 0,1 20 0 15,1-20 0 17,17 0 0-32,-19 0 0 0,21-20 0 0,-20 20 0 0,18 0 0 15,1 0 0-15,-1 0 0 0,1-17 1 0,-19 17-1 0,18-19 1 0,1 19-1 0,19-20 1 0,-20 20-1 0,0 0 0 16,1-19 1-16,20 0-1 0,-21 19 1 0,1 0-1 16,-1-17 0-16,20 17 0 0,-21 0 0 0,21 0 0 0</inkml:trace>
  <inkml:trace contextRef="#ctx0" brushRef="#br0" timeOffset="35.577">19342 7831 763 0,'38'0'0'0,"18"0"0"0,-18 17 0 0,20-17 0 0,-3 19 0 0,-16 0 0 0,16 1 0 0,-17-1 0 0,19-2 0 0,-20 3 0 0,0 18 0 0,1-20 0 0,19 0 0 0,-20 2 0 0,1 0 0 0,0-20 0 0,-38 0-573 0</inkml:trace>
  <inkml:trace contextRef="#ctx0" brushRef="#br0" timeOffset="3291.532">17630 17654 3 0,'0'0'0'0,"0"0"1"16,0-17-1-16,0-3 1 0,0 20 7 0,0 0 0 15,0-18-1-15,0 18 1 0,20 0 0 0,-20 0 0 16,0 0 0-16,0-20 0 0,0 20 2 0,0-19 0 16,0 19 1-16,0 0-1 0,0-17-7 0,0 17 0 0,0 0 0 15,18-20 1-15,-18 20 2 0,0-20 0 0,0 20 0 16,0 0 1-16,0 0-2 0,0-18 1 0,0 18-1 16,0 0 1-16,0-19-3 0,0 19 0 0,0 0 0 15,0 0 0-15,0-17 0 0,0 17 0 0,0 0 0 16,0 0 0-16,0 0-1 0,0 0 0 15,0-20 1-15,0 20-1 0,0 0 4 0,0 0 1 0,0 0-1 16,0 0 0-16,0 0 4 0,0 0 0 0,0 0 0 0,0 0 0 16,0 0-1-16,0 0 0 0,0 0 0 15,0 0 0-15,-18 0-1 0,18 0-1 0,0 0 1 0,0 0 0 16,0 0-2-16,0 0 1 0,0 0-1 0,0 0 0 16,0 20-1-16,0-20 1 0,0 0-1 0,0 0 0 0,-20 0-2 15,20 17 0-15,0-17 1 0,0 19-1 0,0-19 0 16,0 18-1-16,0-18 0 0,0 20 1 0,0-20-1 15,0 20 1-15,0-20 0 0,-18 17-1 0,18 2-1 16,0-19 1-16,0 20-1 0,0-20 0 0,0 18 1 0,0 2 1 16,0-20-1-16,0 17 0 0,0 3-1 15,0-20 1-15,0 18-1 0,0-18 0 0,0 19 0 16,0-19 0-16,0 19 0 0,0-19 1 0,0 0-1 16,0 18-1-16,0-18 1 0,-19 0 0 0,19 0 0 15,0 0 0-15,0 20-1 0,0-20 1 16,0 0 0-16,0 0 0 15,0 0 0-15,0 0 0 16,0 0 0-16,0-20-1 16,0 20 1-16,0-18-1 15,0-1 0-15,-18-18 0 0,18 0 1 16,0 17-1-16,-19 2 0 0,19-2 1 0,0 1-1 16,0-18 1-16,0 17-1 0,0 20 1 0,0-18-1 15,0-1 0-15,0 2 1 0,0-3 0 0,0 0 0 16,19 20 0-16,-19-18 0 0,0 0 1 15,0-1 0-15,0 19-1 0,18-21 0 16,-18 21 0-16,0 0 0 0,0 0 0 16,0 0 0-16,0 0 0 0,0 0 1 0,0-18-1 0,0 18 0 15,19 0-1-15,-19 0 1 0,0 0 0 16,0 0 0-16,0 0 0 31,0 18-1-31,0 3 0 0,0-2 0 16,0-1 0-16,0 0 0 0,0 22 1 0,0-23-1 15,0 20 0-15,0-17 1 0,18 0-1 0,-18-3 0 16,0 2 0-16,0 1 0 0,20-2 0 0,-20 2 0 16,18-3 0-16,-18 3 0 0,0-2 0 0,0-18-360 0</inkml:trace>
  <inkml:trace contextRef="#ctx0" brushRef="#br0" timeOffset="11313.901">26888 3463 310 0,'0'0'0'0,"-19"-19"19"0,1 1 0 16,18 0 0-16,0 18 0 0,0-19 7 0,-20-1 0 15,20 20 0-15,0 0 0 0,-18 0-7 16,18-19 0-16,-19 19 0 0,19 0 0 0,0-18-10 0,-18 18 0 0,-2 0 0 16,2 0 0-16,-1 0-5 0,1 0 1 0,-21 0-2 15,1 0 2-15,0 18-2 0,20 1 1 0,-19 20 0 16,-2-21 0-16,2 19-3 0,19 2 0 0,-20-3 0 15,-19 2 0-15,20 19 1 0,18-19 0 0,-19 19 0 16,1 18 1-16,-1-20-1 0,1 3 0 0,19 18 0 16,-22-2 0-16,22-17 0 0,-1-1 1 0,1-1-1 15,18 3 0-15,0-2 2 0,0 1-1 0,0 0 1 16,18-21 0-16,1 22-3 0,18-40 1 0,-16 19 0 0,15 1 0 16,3-19-1-16,-21 0 1 0,19 0-1 0,1 1 1 15,-1-3-1-15,2-17 0 0,-2 0 1 0,1-17-1 0,-20 17 2 16,19-20 1-16,2 20-1 0,-2-19 0 15,19-19-2-15,-18 21 0 0,1-4 0 0,-2-16 0 16,1 19 0-16,-1-21 1 0,19 2-1 0,-19-19 0 0,2-1 1 16,-21 20-1-16,19-1 0 0,-17 0 0 15,17-19-6-15,-19 2-1 0,-18 55-529 0</inkml:trace>
  <inkml:trace contextRef="#ctx0" brushRef="#br0" timeOffset="11863.608">27434 3633 392 0,'0'0'0'0,"0"38"0"0,-20-19 11 0,20-2 1 0,0 4 0 15,0-3 0-15,0 1-6 0,0-2 0 0,-18 4 1 16,18 16 0-16,-19 1 4 0,1-18 1 0,-1 34-1 15,19 3 1-15,-38-18-7 0,20 16-1 0,-1 2 1 16,-1 17 0-16,2-16-5 0,-1-2 0 0,1 1 0 16,-20 0 0-16,18-21 0 0,20 22 0 0,-17-40 0 15,-3 19 0-15,20 1 0 0,0-19 0 0,0 0-1 16,0 0 1-16,-20-19 0 0,20 0 0 16,0-19 0-1,0 0 0-15,0-17 5 0,20-22 0 0,0 1 1 16,-20 2-1-16,17-21 3 0,-17 20-1 0,20-20 1 15,-1 1 0-15,0-1-2 0,-19 21 1 0,18-21 0 0,1 20 0 16,-1-20 0-16,-18 18 0 0,20 22 0 0,-1-20 0 16,-1 18-1-16,1 0 0 0,0 0 0 0,18 0 0 0,-18 20-1 15,-1 0 0-15,2-2 0 0,17 1 0 16,-19 19 0-16,21 0 0 0,-21 0 0 0,1 0-1 0,19 19-2 16,-1 1 0-16,-19-2 0 0,3 21 0 0,16-2 1 15,-18 0 0-15,19 20 0 0,-20-1 0 0,1 1-2 16,1-2 0-16,-2-15 0 0,1 34 0 0,-1-18 0 0,1-18 1 15,-19 19-1-15,0-20 1 0,0 20-1 16,0-20 0-16,-19 1 0 0,19 18 0 0,-18-18 0 0,-19 0 0 16,17 0 0-16,-17 17 1 0,-1-16-1 0,1-2 0 15,-3-19 0-15,3 20 0 0,-19 0 1 0,19-19 0 16,-2 1 0-16,-16 16 1 0,17-36-3 0,19 20 0 16,-18-20 1-16,-1 18-1 0,1-18 0 0,17 0 0 15,-17 0 0-15,0 0 1 0,-2-18-2 0,22 18 1 16,17-39 0-16,-20 22 0 0,20 17-565 0</inkml:trace>
  <inkml:trace contextRef="#ctx0" brushRef="#br0" timeOffset="12539.07">28733 3294 160 0,'0'0'0'0,"0"0"0"0,0 0 22 16,0 0 1-16,0 0 0 0,0 0 0 0,0 0-10 0,0 0 1 15,0 0-1-15,0 20 0 0,0-20-4 0,0 0-1 16,0 0 0-16,0 36 0 0,-38 3-2 0,19 16 0 16,1 3 1-16,-3 16-1 0,3-17 2 15,-1 17-1-15,-19 22 1 0,19-1 0 0,-18-1-1 0,19 0 0 16,-2-1-1-16,2 1 1 0,-1-19-1 0,1 1 0 16,-2-20 1-16,20 20-1 0,-19-39 0 0,19 2 1 15,0-3 0-15,0 2-1 0,0-18 2 0,0-3-1 16,0 2 0-16,0-19 1 0,0 0-1 0,0 0 0 0,0 0-1 15,0-19 1-15,0 2-1 0,0-3 0 0,19-18 0 16,1-37 0-16,-2-1 0 0,1 1-1 0,-19-19 0 16,0 19 0-16,0-1 0 0,0 2 1 0,18-21-1 15,-18 19 1-15,0-18-1 0,0 18 1 0,0 1-1 16,0 1 1-16,0 17-1 0,0 1 1 0,0-1-1 16,0 2 1-16,20 16-1 0,-20 2-1 0,0-1 1 15,0 1 0-15,0 18 1 0,0 2-1 0,0-5 0 0,0 4 1 16,0 0-1-16,0-1-1 0,0 19 1 0,0 0 0 15,0 0-1-15,0-20 1 0,0 20 0 0,0 0-1 16,0 0 1-16,0 0-1 0,0 0 1 0,0 0-1 16,0 0-1-16,0 0 1 0,0 0-1 0,0 0 0 15,0 0 1-15,18 0 0 0,-18 0 0 0,37 0-1 16,2 0-1-16,16 0 0 0,-16 0 0 0,18 0 0 0,-20 0 0 16,0 0 1-16,20 0 0 0,-19 0 0 0,17 0-3 15,-16 0 1-15,16 0-1 0,-17 0 1 0,20 0-1 16,-21 0 2-16,0 0-2 0,1 20 2 0,-19-20-2 0,19 0 2 15,-19 19-1-15,-1-1 0 0,1-18-1 16,-19 18 0-16,19 4 0 0,-38-5 0 0,19 2-1 0,-19-1 0 16,1 1 0-16,-39 1 1 0,57-20-592 0</inkml:trace>
  <inkml:trace contextRef="#ctx0" brushRef="#br0" timeOffset="12718.652">28054 3992 496 0,'0'0'0'16,"38"17"0"-16,18 2 26 15,1-19-1-15,0 0 1 0,37 0 0 0,0-19-9 0,-19 2-1 0,37-3 1 16,3-18 0-16,-3 2-7 0,-19 16 0 0,1-18 0 16,21-20 1-16,-22 22-11 0,-17 18 0 0,-1-20 0 15,0 0 1-15,-75 38-532 0</inkml:trace>
  <inkml:trace contextRef="#ctx0" brushRef="#br0" timeOffset="33511.778">18891 17391 3 0,'0'0'0'0,"0"0"0"0,0 0 0 15,0-18 0 1,-18 18 4-16,18 0-1 0,0 0 1 15,0 0 0-15,0-19 6 0,0 19 0 0,0 0 0 16,0 0 0-16,0-21-6 0,0 21 1 0,0-18 0 16,0 18 0-16,0-18 0 0,0 0 0 0,0 18 0 15,0-21 0-15,0 21 3 0,0-19 0 0,0 2 0 16,0 17 0-16,0-19-2 0,0 19 0 0,0-18 0 0,0 18-1 16,0 0 4-16,0-21 0 0,0 21 0 0,0 0 1 15,0-17-3-15,-20 17 0 0,20-19 0 0,0 19 0 16,0 0-1-16,0-19-1 0,0 19 1 0,0 0-1 0,0-20 1 15,0 20 0-15,-19 0-1 0,19-18 1 16,0 18-2-16,0-18-1 0,0 18 1 0,0-20 0 0,0 20 0 16,-18 0 1-16,18-19 0 0,0 19 0 0,0-19-2 15,0 19 0-15,0 0 0 0,-19-18 0 0,19 0 2 16,0 18 1-16,0-20 0 0,0 1 0 0,0 19-2 16,0 0 1-16,-19-19-1 0,19 19 1 0,0-18-2 15,0 18 0-15,0-18 0 0,0 18 0 0,0-20 1 0,0 20 1 16,0 0-2-16,0-19 2 0,0 0-4 0,0 1 0 15,0 18 0-15,0-17 1 0,0 17-1 16,0 0 1-16,0-21-1 0,0 21 1 0,0-19 0 16,0 19 1-16,-19 0-1 0,19-18 2 0,0 18 1 15,0-19 0-15,0 19-1 0,0-19-2 0,0-1-1 0,0 20 1 16,0 0-1-16,-18-18 3 0,18 18 0 0,0 0 1 16,0-18-1-16,0 18-3 0,0 0 1 0,0 0-1 15,0-19 1-15,0 19 1 0,0 0-1 0,0-20 1 16,0 20 0-16,0-19-1 0,0 19 0 0,0 0 0 15,0-18 0-15,0 18 2 0,0-18-1 0,0 18 1 16,0 0 0-16,0-19-3 0,0 19 1 0,0 0 0 16,0-20 0-16,0 20 0 0,0 0 1 0,0-17-1 15,0 17 1-15,0-20-2 16,0 1-2 0,0 19 0-1,18 0 1 1,-18 19 0-1,19-19 0-15,-19 20 0 0,0-20-370 16</inkml:trace>
  <inkml:trace contextRef="#ctx0" brushRef="#br0" timeOffset="35194.855">18928 16977 3 0,'0'0'0'15,"0"-18"0"-15,19 18 0 0,-19-20 26 0,0 20 0 0,0 0 0 16,0 0 0-16,0-19-16 0,0 19 1 15,0 0-1-15,0 19 0 0,19-19-20 0,-19 20 0 0,0-20 0 16,19 36 0-16,-19 22 1 0,18-22 1 0,-18 3-1 16,19 18 1-16,-19-20 6 0,0-20 0 0,0 23 1 15,0-4-1-15,21 3 2 0,-21-2 0 0,0 1 0 16,0-18 0-16,0 16 5 0,0-18 0 0,0 22 0 16,0-23 0-16,0 2 1 0,0 1 0 0,0-2 1 15,0-18-1-15,0 0 2 0,0 0 0 0,0 0 0 0,0 0 1 16,0 0-2-16,0 0 0 0,0 0 0 0,0 0 0 15,0-18-1-15,0 18 1 0,0-20-1 0,0-36 0 16,-21 18-4-16,21-18 1 0,0 18 0 0,0-20 0 16,0 22 1-16,0-3 0 0,0-16 0 0,0-1 1 15,-19 18-4-15,19-18 1 0,0-2 0 0,0 2-1 0,0 18 3 16,-18 2 0-16,18-3 0 0,0 2 0 16,0 20 2-16,0-23 0 0,0 22 0 0,0 18 0 15,0-19-1-15,0 19 0 0,0 0 1 0,0 0-1 0,0 0 0 16,0 0 0-16,0 0 0 0,0 0-1 0,0 0 2 0,0 0-1 15,0 19 1-15,0-1-1 0,0 39 1 16,18-1-1-16,-18 0 1 0,0 2-1 0,19-22-2 0,-19 2-1 16,0 18 0-16,0-17 1 0,21-3-1 0,-21 3 2 15,0-20-2-15,0-2 1 0,0 23 1 0,0-22-1 16,0 0 0-16,0 0 1 0,0-18-2 0,0 21 0 16,0-21-1-16,0 0 1 0,0 19 1 0,0-19-1 15,0 0 1-15,0 0 0 0,0 0-1 0,0-19 0 16,0 19 0-16,-21 0 0 0,21-21-1 0,0-15 1 0,0 18-1 15,-19-39 1-15,19-1-1 0,-18 22 0 0,-1-21 0 16,19 0 1-16,0 20-1 0,-19-1 0 0,19 0 0 16,-19 2 0-16,19-3 0 0,0 2-1 15,-18 20 1-15,18-4-1 0,0 2 1 0,0 19 0 16,-19 0 0-16,19 0 0 0,0 0 0 0,0 0 0 31,19 0-1-31,-19 40 1 0,0-5-1 16,0 3 1-16,18 18 0 0,-18-18 0 0,19 0-1 0,-19-1 1 0,19 2 0 15,-19-3 0-15,0 3 0 0,19-20 0 0,-1 19 0 16,-18-1 0-16,0-20 1 0,19 2-1 0,-19 20 0 16,0-21-1-16,0 0 1 0,0 3-1 0,21-2 1 0,-21-1 0 15,0 0-1-15,0 2 1 0,0 0 0 0,0-3-1 16,0 2 1-16,0-1-1 0,-21 2 1 0,21 0-1 16,0-3 1-16,0 2 0 0,0 1 0 0,-19-2 0 15,19 2 1-15,0-20 0 0,0 17 0 0,-18 3-1 16,18-20 0-16,0 18 0 0,0-18 1 0,-19 19 0 15,19-19 0-15,0 0 0 0,-19 0 0 0,19 19 0 16,0-19 1-16,0 0-1 0,0 0 0 0,0 0 1 16,0-19 1-16,0 19-1 0,-19-19 1 15,19-19-2-15,-18 1 0 0,18-20-1 0,-19 0 1 0,19 3-2 0,-18 14 0 16,18 4 0-16,-20-4 0 0,20 40-387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31:56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11891 13589 257 0,'0'0'0'0,"0"0"23"16,0 0 0-16,0 0 1 15,0 0-1-15,0 0-8 0,0 0 0 0,0 0 0 0,0 0 1 0,0 0-8 16,0 0 2-16,0 0-1 15,0 0 0-15,0 0-4 0,0 0 0 0,19-18 0 0,-19 18 0 0,18 0-5 0,-18 0 2 16,20 0-2-16,-20 0 2 0,20 0-1 0,-2 0 1 16,1 0-1-16,18 0 1 0,1 0 1 0,-20 0 1 15,1 0-1-15,19 0 1 0,-19-20 0 0,-1 20 0 16,2-18 0-16,-20 18 0 0,18-19 1 0,1 1 0 16,-1 18 0-16,-18-19 1 0,19 19-3 0,-19 0 0 15,0-20 1-15,20 20-1 0,-20-18 1 0,0 18 0 16,0 0 0-16,18-20 0 0,-18 20-3 0,0-19 1 0,0 19 0 15,-18 0 0-15,18 0 1 0,0-17 0 0,0 17-1 16,-20 0 1-16,20-20-1 0,-19 20 0 0,19 0 0 16,-18 0 0-16,-1-18-1 0,1 18 1 0,-2 0-1 15,2 0 1-15,-1 0-1 0,19 0 0 0,-18 18 1 16,18-18-1-16,0 0 0 0,0 0 0 16,0 0 0-16,0 0 0 0,0 20-1 15,0-20 1-15,18 36 0 0,1 2-1 0,-1-18 0 16,20 17 1-16,-19 0-1 0,-1-17 0 0,1 17 1 15,1-18-1-15,-2 19 0 0,-18-20 0 0,0 1 0 16,0 0 0-16,0-19-452 0</inkml:trace>
  <inkml:trace contextRef="#ctx0" brushRef="#br0" timeOffset="859.453">13678 13514 50 0,'0'0'0'0,"0"0"0"16,0 19 35-16,-18 19-1 15,18-38 1-15,0 18 0 0,0 1-20 0,0 0 0 0,0-19 0 0,0 17 0 16,0-17-14-16,0 21 0 0,0-21 0 0,-18 0 0 16,18 18-1-16,0-18 1 0,0 0-2 31,0 0 5-31,0 19 0 0,0-19-1 0,0 0 1 16,0 0 1-16,0 0 0 0,0 0 0 0,0 0 1 0,18 0-1 15,-18-19-1-15,0 19 1 0,0 19 0 0,0-19-3 16,0 0 0-16,0 0 0 0,0 0 1 0,0 0-241 15</inkml:trace>
  <inkml:trace contextRef="#ctx0" brushRef="#br0" timeOffset="2062.338">15880 13589 3 0,'0'0'0'0,"0"-18"0"0,-19-2 0 0,19 20 26 16,0-18 0-16,-18-1 0 0,18 19 0 0,-20-18-10 0,2-1 0 16,18 19-1-16,-19 0 1 0,19 0-13 0,-18 0 0 15,-1 0 0-15,-1 0 0 0,2 0 10 16,18 0 1-16,-18 0 0 0,-1 19 0 0,-1-19-5 0,2 0 0 15,18 18-1-15,-19 1 1 0,19-19 2 0,-18 18-1 16,18-18 1-16,-19 20-1 0,19-20 1 16,0 18-1-16,0-18 0 0,0 19 1 15,0 0-4-15,0-2 0 0,0 4 0 0,19-3 0 0,-1-18-2 0,-18 19 1 0,19 0-1 16,-1 1 1-16,2-20-4 0,-1 0 1 0,-1 18-1 16,0-18 1-16,-18 0-1 0,20 0 1 0,-1 0 0 15,-1 0 0-15,1 0-1 0,-19-18 0 0,18 18 0 16,-18 0 0-16,20-20-1 0,-2 20-1 0,-18 0 1 15,19-19 0-15,-19 0-1 0,0 19 1 0,18-18-1 16,-18-3 1-16,20 21-1 0,-20-17 1 16,0 17 0-16,0 0 0 0,0 0 0 15,0 0 1-15,0 0-1 0,0 0 0 0,0 0 0 0,0-19 0 16,0 19 0-16,0 0 0 0,0 0 0 0,0 0 1 16,0 0-1-16,-20 0 0 15,20 0 0-15,-18 0-1 0,18-19 1 0,-19 19 0 0,19 0 0 16,-18 0 0-16,18 0 0 0,-20 0 0 15,20 0 0-15,-18 0 0 0,18 0 0 0,0 0 0 0,0 19 1 16,-19-19 1-16,19 0-2 0,0 0 2 0,0 19-1 16,0-2 0-16,0 4 0 0,-18 16 0 0,18 2-1 15,0-21 0-15,0 0 0 0,-19 1 1 0,19-19 1 16,-20 19 1-16,20-19-377 0</inkml:trace>
  <inkml:trace contextRef="#ctx0" brushRef="#br0" timeOffset="15208.152">22241 8640 276 0,'0'0'0'0,"0"0"0"15,0 0 22-15,0 0 0 16,0 0-1-16,0 0 1 0,0 0-8 0,0 0 0 0,0 0 0 16,0 0-1-16,19 18-2 0,-1 1 1 0,1-19-1 0,-1 36 0 0,20-15-4 0,-1 16 1 15,2 1-1-15,-21 18 0 0,20-18-7 16,-19 0 0-16,18 18 0 0,2-19 1 0,-2 21-1 0,1-22 0 15,-1 2 0-15,0-1 0 0,-17-17 1 0,17-1 1 16,1-2-1-16,-19-17 1 0,18 20 0 0,-18-20 0 16,0-20 0-1,-1 3 0-15,1-2-1 0,19-19 0 0,-38 1 1 0,19 0-1 0,-1-20 1 0,1 18 1 16,0-17-1-16,-19 0 1 0,20 0-3 0,-20-1 0 16,18 1 0-16,-18-20 0 0,19 20 0 0,-19-1 1 0,0 0 0 15,20 2-1-15,-20 55-393 0</inkml:trace>
  <inkml:trace contextRef="#ctx0" brushRef="#br0" timeOffset="15734.394">23294 8263 219 0,'0'0'0'0,"0"19"0"16,-19-19 0-16,1 18 17 0,18 2-1 0,0-1 1 15,-19-1-1-15,0 0-3 0,0 1 0 0,1 1 0 16,-1-1-1-16,1-1-10 0,18 0 1 0,-20-18-1 16,1 19 0-16,1 1 2 0,-2-20 1 0,1 18-1 15,0 1 1-15,1-19-3 0,-1 19 0 0,-1-1 0 0,2 2 0 16,-19-2 9-16,18-18 0 0,-19 20 0 0,20-2 1 15,-1 1-3-15,-19-19 1 0,19 19-1 0,1-19 1 16,-2 17 0-16,2 4 0 0,-1-21 1 0,1 0-1 16,-1 18-2-16,-1-18-1 0,2 0 1 0,18 0 0 0,-18 0-2 15,18 0 0-15,0 0-1 0,0 0 1 0,0 0-2 16,0 0 0-16,0 0 0 0,0 0 0 0,0 0 0 16,0 0 1-1,0 0 0-15,0 0 0 0,0 0-1 0,0 0 0 0,0 0 0 0,0 0 0 0,0 0 0 0,0 0-1 16,0 0 0-16,0 0 0 0,0 0 0 15,0 0-1-15,0-18 1 0,0 18-1 0,0 0 0 0,0 0-1 16,0 0 0-16,0 0 1 0,0 0-1 16,0-21-1-16,0 21 1 0,18 0-1 0,-18 0 1 15,0 21-1 1,-18 16 0 0,18-18 2-16,-19 19-1 15,-2-1 0-15,3-19 1 0,-1 20 0 0,1-18 0 0,-1 17 0 16,-19 0 0-16,20-18 0 0,-1 19 1 0,-1-18-1 15,-17 16 0-15,-1-16 0 0,20-2 1 0,-19 19-1 16,18-17 0-16,-19 16 2 0,19-16-1 0,-19 0 1 16,20 17 0-16,-19-20-1 0,-3 23-1 0,22-22 1 15,-19 0 0-15,17 0-2 0,2 4 1 0,-1-4-1 16,1-18 1-16,-2 18-2 0,2 0 1 0,18-18 0 16,-19 21 0-16,19-21 0 0,0 0 0 15,0 0 1-15,0-21-2 16,19 21-2-16,-19-18 0 0,18 0 1 0,2-22-1 15,-20 40-521-15</inkml:trace>
  <inkml:trace contextRef="#ctx0" brushRef="#br0" timeOffset="15946.828">23369 8602 6 0,'0'-20'0'0,"20"20"0"0,17-18 0 0,-19 18 29 0,1-19 0 15,0 0 1-15,0 1-1 0,18-2-19 0,-16 20-1 16,-4-19 1-16,3 1 0 0,17 0-29 0,-18-1 0 16,0-1 1-16,-1 1-1 0,-18 19-47 0</inkml:trace>
  <inkml:trace contextRef="#ctx0" brushRef="#br0" timeOffset="16393.717">23765 8246 3 0,'0'0'0'0,"18"-22"0"15,2 22 0-15,-20-18 0 16,18 18 0-16,-18 0 0 0,19-18 0 16,-19 18 0-16,18 0 0 15,-18 0 0 1,0 0 20 0,0 0-1-16,0 0 1 15,-18 0 0-15,-1 0 1 0,-19 18 0 0,20 0 0 16,-19 4-1-16,-2 14-1 0,21-18 0 0,-1 2 0 0,-19-1 0 15,0-1-3-15,21 19 1 0,-4-17 0 0,-16-1 0 16,18-1-4-16,0 0 1 0,0 1 0 0,1 1 0 16,-1-2-3-16,19 1 0 0,0-19 0 0,0 0 1 0,0 19-2 15,-18-19 1-15,18 0-1 0,18 0 1 0,-18 0-3 16,0 0 1-16,0 0 0 0,0 0 0 0,19 0-3 16,-1 0 1-16,1 0-1 0,0 0 1 0,18 0-2 15,-18 0 1-15,2 0-1 0,-4 0 0 0,3 0-3 16,-2 0 0-16,1 0 1 0,-19 0-1 0,19 18 5 15,0-18-1-15,-1 0 1 0,-18 20 0 0,19-20-2 16,-19 0-1-16,20 18 1 0,-20-18-1 0,0 20 1 0,18-20 0 16,-18 18-1-16,19-18 1 0,-19 19-3 0,0-19 0 15,0 0 0-15,18 19 0 0,-18-19 1 0,0 0 0 16,0 17-1-16,0-17 1 0,20 0-1 0,-20 21 0 16,0-21 0-16,0 0 1 0,18 18-2 0,-18-18 0 15,0 19 1-15,0-19-1 0,19 0 0 0,-19 0 0 16,18 0-1-16,-18 0 1 0,19 0-1 0,-19 0 1 15,0 0-2-15,20 0 1 0,-20 0-1 16,0 0-6-16,0 0 0 0,0 0 0 16,0 0 0-16,0 0-452 0</inkml:trace>
  <inkml:trace contextRef="#ctx0" brushRef="#br0" timeOffset="16679.828">23314 9242 3 0,'0'0'0'0,"18"0"0"15,1-19 18-15,-19 19 0 0,18 0 0 0,2-20 1 0,17 2-2 16,0-1 0-16,1 1 0 0,-1-2 1 16,-16-16-6-16,16 16-1 0,0 2 1 0,1-21 0 0,-1 21-1 15,1-1 1-15,-1 0-1 0,1 1 1 0,-19-2-1 16,18 2 1-16,-17-2-1 0,17 20 0 0,-19-18 3 15,-18 18 0-15,20 18 0 0,-2-18 1 0,-18 0-2 16,19 0 0-16,-19 20 1 0,0-2-1 0,0 2-3 0,0-2 0 16,0-18-1-16,-19 38 1 0,19-20-2 31,-18 1 0-31,18 1 0 0,0-2 0 0,-20-18-2 0,20 0-1 0,0 0 1 0,0 0 0 0,0 0-372 0</inkml:trace>
  <inkml:trace contextRef="#ctx0" brushRef="#br0" timeOffset="17446.663">24404 8451 90 0,'0'0'0'0,"0"0"0"0,0 0 38 0,19 0 0 16,-19 0 0-16,0 0 0 0,0 0-16 0,18 0 0 16,-18 0 0-16,20 18 0 0,-1 1-14 0,-1 1-1 15,1-20 0-15,-1 37 0 0,20-18-3 0,-19-1-1 16,-1 2 0-16,3 18 0 0,-2-38-2 0,-1 18 1 15,0 1 0-15,21 0 0 0,-21-19 1 0,1 17 0 0,-19-17-1 16,38 0 1-16,-20 0 0 0,1 0 1 0,-19 0-1 16,18 0 0-16,2 0-1 0,-20-17-1 0,19 17 0 15,-1-19 0-15,1 0 2 0,19-19-1 0,-20 20 1 16,-18-2-1-16,19-17-1 0,-1 18 1 0,2 1-1 16,-20-21 0-16,19 21-1 0,-19-19 1 0,18 17-1 15,-18 1 1-15,19 1-5 0,-19 18 0 0,0-18 0 16,0 18 0-16,20 0-3 0,-20-19 0 0,0 19 0 0,0 0 1 15,19 0-1-15,-19 0 0 0,-19 0 0 16,19 0 1-16,0 0-1 0,0 19 0 0,0-19 0 16,0 0 0-16,0 0 4 0,0 0 0 0,-20 0 0 0,20 18 0 15,-19-18 5-15,1 0-1 0,-1 18 1 0,-19-18 0 16,19 19 3-16,-18-19 1 0,18 20-1 0,-18-1 1 0,18-1-1 16,-19 0 0-16,1 21 1 0,17-2-1 0,-17-18 4 15,19 19-1-15,-21-20 1 0,3 20 0 0,-4 0 4 16,22 0 1-16,-19-1-1 0,17 1 1 0,-17 0-5 15,19-20 0-15,-1 20 0 0,-1-20 0 0,2 2-1 16,18-2 0-16,-19 1 0 0,19-19 0 0,-18 19-2 0,18-19-1 16,0 0 1-16,18-19 0 0,-18 19-2 0,0 0-1 15,0 0 1-15,0 0 0 0,0-19-3 0,0 1-1 16,19 18 1-16,-19-20-1 0,18-36 0 0,21 19 0 16,-21-1 0-16,1 19 0 0,-19 19-422 0</inkml:trace>
  <inkml:trace contextRef="#ctx0" brushRef="#br0" timeOffset="17828.506">24762 8582 288 0,'0'0'0'0,"18"0"0"0,-18 20 13 0,0-20 1 0,20 0-1 16,-2 18 0-16,1 2-9 0,-1-2 0 15,2 1 1-15,-20 0-1 0,0-2-5 0,0-17 1 0,0 21 0 16,0-3-13-16,19-18 0 0,-19 0 0 16,0 0 0-16,0 0 4 0,18 0 1 0,-18 0-1 15,0 0 0-15,19 0 7 0,0 0 0 0,0 0 0 16,-1-18 1-16,19 18 6 0,2-21 0 0,-21 4 0 15,21-2 1-15,-20 0 4 0,-1 19 1 0,19 0 0 0,2-18 0 16,-21 18 0-16,20-20 1 0,-38 20 0 16,37 0 0-16,-18 0-4 0,-19 20 1 0,0-20-1 0,20 0 1 15,-20 18-3-15,0-18 1 0,0 0 0 0,0 19 0 16,0 17 0-16,-20 3 0 0,1-20-1 0,1 38 1 16,-1-20-1-16,-19 1 0 0,20 0 0 0,-1-1 0 15,-1-18-1-15,2-1 1 0,18 21 0 0,-19-21 0 0,19 2 0 16,0-1 1-16,0-19-1 0,19 17 1 15,-19-17-2-15,18 20 1 0,-18-20 0 0,20 0 0 0,17 0-1 16,1 0 1-16,-19 0 0 0,18-20 0 0,1 3-1 16,-19 17 1-16,17-19-1 0,3 19 1 0,-21-20-1 0,21 2-1 15,-21 18 1-15,19-20 0 0,-16 1 0 0,-3 1 0 16,1 18-1-16,-1-19 1 0,-18 0-4 0,0 19 0 16,0 0-484-16</inkml:trace>
  <inkml:trace contextRef="#ctx0" brushRef="#br0" timeOffset="21500.111">21338 10747 21 0,'0'0'0'0,"0"0"0"0,0 0 19 16,0 0 1-16,0 0-1 0,0 0 0 0,0 0 1 0,0 0 1 0,0 0-1 15,0 0 1-15,0 0-8 0,0 0-1 0,0 0 1 16,0 0-1-16,0 0 3 0,0 0-1 0,0 0 0 15,0 0 1-15,0 0-9 0,0 0 0 0,0 0 1 16,0 0-1-16,0 0 1 0,0 0 0 0,0 0 0 16,0 0 0-16,0 0-1 0,0 0 0 0,0 0 0 15,0 0 0-15,0 0 0 0,0 0-1 0,0 0 1 16,0 0-1-16,0 0 2 0,0 0-1 0,0 0 1 16,0 0-1-16,0 0 0 0,0 0 0 0,0 0-1 0,0 0 1 15,0 0-2-15,0 0 0 0,0 0 0 0,0 0-1 16,0 0 1-16,0 0 0 0,0 0 0 0,0 0 0 15,0 0-3-15,0 0 0 0,0 0 0 0,0 0 0 0,0 0 1 16,0 0-1-16,0 0 0 0,0-19 1 0,18 19-1 16,1-18 0-16,-19 18 0 0,18-20 1 0,1 20-1 15,0-18 0-15,0 18 0 0,-1 0 0 0,1-19 5 16,1 19 1-16,-2 0-1 0,1-18 0 0,-1 18-1 16,3 0 0-16,-3 0 0 0,-18-19 0 15,19 19 0-15,-1 0 0 0,-18 0-1 0,0 0 1 0,19 0-4 16,1 0 1-16,-20 0-1 0,0 0 0 0,18 0 0 15,-18 0 0-15,0 0 0 0,19 0 0 0,-19 0 0 16,0 0 0-16,18 0 0 16,-18 0-1-1,0 0 1 1,0 0 0 0,0 0 0-16,0 0 0 15,0 0 0-15,20 0 2 0,-20 0 1 0,0 0-1 16,0 0 0-16,0 0 0 0,0-20 0 0,18 20 0 15,-18 0 0-15,0 0 0 0,0 0 0 0,0 0 1 16,0 0-1-16,0 0-1 0,0 0 1 0,0 0-1 16,0 0 0-16,0 0 0 0,0-19 1 0,0 19-1 15,0 0 1-15,0 0-2 0,0 0 1 0,0 0-1 16,0 0 0-16,19 0-2 0,-19 0 0 16,0 0 2-1,0 0 0-15,0 0 1 16,0 0 0-16,0 0 0 0,0 0 0 15,0 0 0-15,0 0 1 0,0 0-1 0,0 0 0 16,0 0 0-16,0 0-1 0,0 0 0 0,0 0 0 16,0 0 1-16,0 0-1 0,0 0 0 15,0 0 1-15,0 0-1 0,0 0 0 0,0 0 0 0,0 0 0 0,0 0-2 63,0 0-1-63,0 0 0 0,0 0 1 15,0 0-3-15,0 19 1 0,0-19-1 0,0 0 1 0,0 20 3 0,0 17 0 16,18-18 0-16,-18-1 0 0,0 2-1 0,0-2 1 16,0-18-1-16,0 19 1 0,0-19-2 0,0 19 0 15,0-19 0-15,0 19 0 0,0 1 2 16,0-3 0-16,-18-17 0 0,18 19 1 0,0 1-1 16,0-20 1-16,-19 18 0 0,19 1-1 0,0-19 1 15,0 18 0-15,0 1-1 16,0-19 0-16,0 20 0 15,0-20-4-15,0 0 1 0,0 0 0 16,0 0 0-16,0-20-2 0,0 20 1 0,0 0-1 16,0 0 1-16,19-19-1 0,-1 19 2 0,-18-18-2 15,0 18 1-15,20-19-3 0,-20 19-1 0,0-18 0 16,0 18 0-16,19 0-1 0,-19 0 0 0,0-20-1 16,0 20 1-16,0 0-3 0,18 0 0 0,-18 0 0 15,0 0 0-15,0 0 0 0,0 0 0 0,0 0 0 0,0-19 0 16,0 19-2-16,0 0 0 0,0 0 0 0,0 0 0 15,0 0-1-15,0 0 0 0,0 0 0 0,0 0 0 16,0 0-217-16</inkml:trace>
  <inkml:trace contextRef="#ctx0" brushRef="#br0" timeOffset="23165.887">21921 10182 248 0,'0'0'0'0,"0"19"0"15,-20-19 0-15,20 0-16 0,0-19 1 0,0 19 1 0,-18 19-1 0,18-19-2 0,0 0 0 16,0-19 0-16,0 19 0 0,-19 0 55 0,19 0 0 15,0 0 0-15,0 0 0 0,0 0-24 0,-18 0 0 0,18 0 1 16,0 0-1-16,0 0-3 0,-19 0 1 0,19 0-1 16,0 19 1-16,-20-19-4 0,20 20 1 0,0-20-1 15,-18 0 1-15,18 19-4 0,-19-19 0 0,19 18 1 16,-18-18-1-16,18 0-4 0,0 18 0 0,-20-18 0 16,20 19 0-16,-18 1 7 0,-1-20-1 0,19 18 1 15,0 1-1-15,-18 0 0 0,18-1 0 0,-20 2 0 16,20 18 0-16,-19-2-2 0,19 1 1 0,-18-16-1 15,18 15 0-15,0 3 1 0,0 17 1 0,-19-18-1 16,19-1 1-16,0 1-2 0,0-1 0 0,0 2 0 16,0-2 0-16,19 0 0 0,-19-17-1 0,0 17 1 0,0-19 0 15,0 21-1-15,0-22 1 0,18 3-1 0,-18 18 1 16,0-19-2-16,0 18 0 0,19-17 0 0,-19-2 1 16,0 0 0-16,0 0 1 0,0-18 0 0,20 21 0 0,-20-2 0 15,0-19-1-15,18 0 0 0,-18 18 0 0,0-18-1 16,0 0 0-16,0 18 1 0,19-18-1 0,-19 0 1 15,0 21 0-15,0-21 0 0,18 0 0 0,-18 17-3 16,20-17 1-16,-20 0 0 0,0 0 0 0,18 19-1 16,-18-19 0-16,0 0 0 0,0-19-6 0,19 19 0 15,-19 0 1-15,0 0-1 0,0 0-494 0</inkml:trace>
  <inkml:trace contextRef="#ctx0" brushRef="#br0" timeOffset="23834.596">21996 10164 178 0,'0'0'0'16,"0"0"0"-16,19 0 5 0,-19 0 0 0,0 0 0 0,18 0 0 0,0 0-3 0,-18 0 0 16,19 0 0-16,2 0 0 0,-3 0 25 0,1 18 1 0,-19-18-1 15,38 19 1-15,-20 20-15 0,1-21 1 16,-1 19 0-16,2 1 1 0,-1 0-6 0,-1 17 1 0,1-16 1 16,19 16-1-16,-20 2 1 0,19 1 0 0,-17-3 0 15,-1 2 0-15,18-19-3 0,-18-1-1 0,0 2 1 16,-1-2 0-16,19 0-3 0,-16-17 0 0,-2-2 1 15,17 1 0-15,-16-19-1 0,-1 0 1 0,-1 0 0 16,19 0 0-16,-17-19-3 0,-2 19 1 0,1-18-1 0,-1-21 1 16,2 2-3-16,-1 19 1 0,-1-21-1 0,1 2 0 15,0-20 0-15,-19 19 0 0,19 20 0 0,-19-38 0 16,0 17-9-16,18-18 1 0,-18 20 0 0,19 1 0 16,-1-2-4-16,2 0 1 0,-1 19-1 0,-1 0 1 0,-18 1-5 15,0-2 0-15,0 20-326 0</inkml:trace>
  <inkml:trace contextRef="#ctx0" brushRef="#br0" timeOffset="24067.042">22880 10276 257 0,'0'0'0'0,"-19"19"0"0,-18 1 0 16,17-20 1-16,-17 18-1 0,-1 1 0 0,1-19-4 0,19 19 0 15,-21-1 0-15,3 2-1 0,-4-3 36 16,3 4 0-16,0-3 0 0,-1 20-1 0,1 0-11 0,-1-20 0 16,1 19 0-16,-1 2 0 0,-18 16-1 0,36-17 0 15,-17 0-1-15,-19 1 1 0,19 17-4 0,-3-19-1 16,4 0 1-16,-3 20 0 0,2-19-7 0,19-2 1 15,-20 4-1-15,19-3 0 0,-18 0-1 0,17-17-1 16,2 16 1-16,-1-18 0 0,-19 3-4 0,38-2 0 0,-18-1 0 16,-1-18 1-16,1 0-3 0,18 0 0 0,-20 0 0 15,20-18-6-15,0 18 1 16,0-19 0-16,0-2 0 0,20-15-3 0,17-22-1 0,-19 22 1 16,2-2 0-16,-20 38-422 0</inkml:trace>
  <inkml:trace contextRef="#ctx0" brushRef="#br0" timeOffset="26002.824">23538 10333 282 0,'0'0'0'0,"0"0"0"16,0 0-7-16,0 0 0 0,0 0 1 16,-19 0-1-16,19 19-4 0,0-19 1 0,0 0 0 15,-18 19 0-15,-20-19 41 0,1 18 0 0,18 2 1 16,-19 18 0-16,20-20-13 0,-1 0 1 0,1 2 0 16,-2-3 0-16,-17 4-5 0,37-21 1 0,-19 18 0 15,0 0 0-15,0 1-1 0,1-19 0 0,18 20 0 0,-19-20 0 16,1 19-6-16,-2-1 0 0,20-18 0 0,-19 19 0 15,19-19-2-15,0 0 0 0,0 0-1 0,-18 18 1 16,18-18-3-16,0 20-1 0,0-20 0 0,0 0 0 0,0 0-2 16,0 0 1-16,0 18-1 0,0-18 1 0,0 0-1 15,0 0 0-15,0 0 0 0,18 0-1 16,1 0 0 0,1 0 0-16,-2 0 0 0,1 0 0 0,18-18 1 15,-18 18-1-15,18 0 1 0,-18-20 0 0,19 20 1 0,-19 0 0 16,19-18 0-16,-20-1-1 0,19 19 1 0,-18-18-1 15,0 18 0-15,0-19 1 0,18 19 0 0,-37 0 0 16,21 0 0-16,-4 0 1 0,-17 0-1 0,20 0 0 16,-20 0 0-16,0-20 0 0,18 20-2 0,-18 0 1 15,19 0 0-15,-19 20-1 0,19-20 0 16,-19 0-2-16,0 0 1 0,0 0-1 16,19 0 0-16,-19 19-2 0,0-19 1 0,0 0-1 15,0 0 0-15,0 18-1 0,0 1 0 0,0-19-1 16,0 18 1-16,-19-18-3 0,19 20-1 0,0-2 1 15,0-18 0-15,-19 19-7 0,19-19 0 0,0 0 0 16,-19 19 0-16,19-19-380 0</inkml:trace>
  <inkml:trace contextRef="#ctx0" brushRef="#br0" timeOffset="26445.92">23088 11086 292 0,'0'0'0'0,"0"0"0"0,0 0-16 0,0 0 2 15,0 0-2-15,0 0 2 0,18 0-2 0,-18 0 1 16,0-20 1-16,19 20-1 0,1-17 41 0,-2 17-1 16,1-19 1-16,18 19 0 0,-18 0-11 0,18 0-1 15,-18-20 1-15,19 20 0 0,-1-18 0 0,-17 18 0 16,-2-19 0-16,19 19 0 0,-18-18-2 0,0 18 0 0,0-20 1 16,18 20-1-16,-16 0-5 0,-4 0 1 0,-17-19-1 15,38 19 1-15,-19-18 0 0,-19 18 1 0,19 0 0 16,-19 0 0-16,19 0-4 0,-1 0-1 0,-18 0 1 15,0 0 0-15,19 0-3 0,-19 0 0 0,0 0 0 16,0 18-1-16,20-18-2 0,-20 0 1 16,0 0-10-1,0 0 1-15,0 0-1 16,0 0 1-16,0 0-4 0,0 0 0 0,0 0-361 16</inkml:trace>
  <inkml:trace contextRef="#ctx0" brushRef="#br0" timeOffset="27181.494">24027 10541 323 0,'0'0'0'0,"0"0"0"0,0 0 0 0,0 0 1 15,40-21-4-15,-40 21 1 0,0 0 0 16,17 0 0-16,-17 0 17 0,0 21 0 0,18-21 0 16,2 0 0-16,-20 18-9 0,20 0 1 0,-2-18-1 15,1 19 1-15,-19 20-1 0,18-21-1 0,-18 1 1 0,20 19 0 16,-2-20 3-16,-18 20 0 0,19-19 0 0,-19 1 0 15,18 16-3-15,-18-16 0 0,19-2 0 0,-19-18 1 16,20 19-3-16,-20-1 0 0,18-18 0 0,-18 19 0 0,0-19-2 16,0 0-1-16,19 0 0 0,-19-19 0 0,0 19 1 15,18-18 0-15,-18 18 0 0,20-19-1 0,-20-19-1 16,18 2 0-16,-18-3 0 0,19 1 0 16,-19 0-5-16,0 1 0 0,18 0-1 0,2-2 2 0,-20 3-7 15,19 15 1-15,-1-16-1 0,1 1 1 0,-19 15-5 16,18 4 0-16,2-3 1 0,-2 2-1 0,1 18-2 0,-19-19 1 15,18 19-1-15,-18 0 0 0,0 0-3 16,0 0-1-16,0 0 0 0,0 0 0 0,0 0 3 16,0 0 1-16,0-19-1 0,0 19 0 0,0 0 17 15,0 0 1-15,0 0 10 0,-18 0 0 16,18 19 0-16,-19-19 0 0,-19 37 9 0,1 0-1 16,19-16 0-16,-21-3 0 0,2 20 2 0,19-21 0 15,-2 22-1-15,2-21 1 0,-19 1-5 0,17 1 1 0,1 17 0 16,1-18 0-16,-1 19-3 0,19-20 1 15,-18 1 0-15,-2 0 0 0,20 0-5 0,-18 1 1 0,18-3 0 16,-19 2 0-16,19 1-6 0,0-2 1 0,0 1-1 16,0-1 1-16,-18-18-4 0,18 0 1 0,0 19-1 15,18-19 1-15,-18 20-4 0,0-20 0 0,0 0 0 16,0 0 1-16,0 0-402 0</inkml:trace>
  <inkml:trace contextRef="#ctx0" brushRef="#br0" timeOffset="27512.763">24780 10898 320 0,'0'0'0'0,"0"0"0"0,20 0-1 0,-20 18 1 0,0 1 1 0,0-19 0 16,0 0 0-16,-20 38 0 0,20 19 17 0,-18-21 0 15,18-16 1-15,-19 18-1 0,1-2-4 0,18-16-1 16,-19 18 1-16,-1-2 0 0,2 4-1 0,0-22 0 16,18 0 0-16,-19 20 1 0,19-19-4 0,-21-19 0 15,3 19 0-15,18-1 1 0,-19-18-7 0,19 0 1 0,-18 0 0 16,-2-18 0-16,20 18-4 0,-18 0-1 0,18-19 1 15,0 0 0-15,-19 2-7 0,19-22 1 0,0 21-1 16,0-22 1 0,0 40-404-16</inkml:trace>
  <inkml:trace contextRef="#ctx0" brushRef="#br0" timeOffset="28151.743">24800 10201 238 0,'0'0'0'0,"0"-19"0"0,0 19 1 0,0 0 0 0,0 0 0 16,0-18-1-1,18 18 20-15,-18 0 0 0,0 0 1 16,19 0-1-16,-1-19-10 0,2 19 0 0,-20 0 0 16,19 0 0-16,18 0-1 0,-18 0-1 0,18 19 1 15,-18-19-1-15,19 18-1 0,-1 1 0 0,-18 20-1 16,20-21 1-16,-21 0-3 0,1 21 0 0,19-2 0 15,-19-18 0-15,-1 19 1 16,1 0 0-16,0 18-1 0,0-18 1 0,-1-2-4 0,1 3 0 0,-19-2-1 0,20 20 2 16,-20-20-1-16,0 1 1 0,0-18-1 0,-20 16 1 15,20 2 1-15,-19-1 1 0,19 2-1 0,-18-21 1 16,-1 19-1-16,0 2-1 0,0-22 1 16,-18 23-1-16,17-3 3 0,2-20 0 0,-1 23 0 0,1-22 0 0,-1 0 2 15,-1 0 1-15,1 3-1 0,1-2 1 0,18-1-2 16,0-18 1-16,-19 0 0 0,19 0-1 0,0 0 0 15,0 0-1-15,0 0 0 0,0 0 0 16,0-18-3-16,0 18-1 0,0-19 1 0,19-56-1 0,18-1-2 0,-17 18-1 16,-1-16 1-16,18 37-1 15,-37 37-440-15</inkml:trace>
  <inkml:trace contextRef="#ctx0" brushRef="#br0" timeOffset="28984.099">25779 9655 200 0,'0'0'0'0,"0"0"1"15,0 0 31 1,0 0-1 0,0 0 1-16,0 0 0 0,0 0-13 0,0 0 0 15,0 0 0-15,0 0 0 0,-20 0-4 16,20 0 0-16,0 0 0 0,0-17 0 0,0 17-4 0,0 0 0 16,0 0 0-16,0 17 1 0,-19-17-3 0,19 0 1 15,0 0-1-15,-18 0 1 0,18 0-3 0,0 0 1 16,-19 0-1-16,19 0 1 0,0 0-1 0,-19 0 0 15,19 0 0-15,0 0 0 0,0 0-2 0,0 0 0 16,0 0 1-16,0 0-1 0,-19 19 0 0,19-19 0 0,0 0-1 16,0 0 1-16,-18 0-2 0,18 0 0 0,0 19 1 15,0-19-1-15,0 0 1 0,0 0 0 16,0 0 0-16,-19 0 0 0,19 0-3 0,0 0 1 0,0 0 0 16,0 19 0-16,0-19 2 0,0 0 0 0,0 0 0 15,0 0 0-15,0 0-2 0,0 0-1 0,0 0 1 16,0 0-1-16,0 0 1 0,0 0-1 0,0 0 1 15,0 0 0-15,0 0 0 0,-18 0 0 0,18 0 1 0,0 0-1 16,0 0-1-16,0 0 0 0,0 0 0 16,0 19 1-16,-21-19-1 0,21 0 0 0,0 18 0 0,-19-18 1 15,19 20 0-15,-18-20 0 0,18 17 0 0,-18-17 0 16,18 21-2-16,-20-3 1 0,1 0 0 16,1 21 0-16,18-20 0 0,-19-1 0 0,19 0 0 15,-20 2-1-15,20-1 1 0,-18 0-1 0,18-1 0 0,0 0 1 16,0-18 0-16,0 20 0 0,0-1-1 0,0-19 1 15,0 18 0-15,18-18 0 0,-18 0 0 0,0 0 0 16,0 19-1-16,20-19 0 0,-1 0 1 0,-1 0 0 0,1 0 0 16,1-19 0-16,-2 19-1 0,0 0 1 0,1 0 0 15,2-18 0-15,-3 18 0 0,1 0-1 0,-1 0 0 16,-18-19 1-16,19 19-1 0,0 0 0 16,-19-20-1-1,19 20 1-15,-19 0-2 0,0 0 1 16,0 0-567-16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33:5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17744 9054 3 0,'0'0'0'0,"0"-20"-3"62</inkml:trace>
  <inkml:trace contextRef="#ctx0" brushRef="#br0" timeOffset="22021.316">17575 17730 40 0,'0'0'0'0,"0"0"16"16,0 0 1-16,0 0-1 0,0 0 1 15,0 18-7-15,0-18 1 0,0 0 0 16,0 20-1-16,-19-20-2 0,19 17 0 0,0-17 1 0,0 0-1 16,0 20 4-16,0-20 0 0,0 19 0 0,0-19 0 15,0 19-11-15,0-19 1 0,0 19-1 0,0-19 0 0,0 19 7 16,0-1 0-16,0 0 0 0,0-18 0 0,0 20 0 15,0-20 0-15,0 18 0 16,-20-18 0-16,20 19-1 0,0-19 0 0,0 0-1 0,0 0 1 0,0 19 1 16,0-19 0-16,0 20 0 0,0-20 0 0,0 0-2 15,0 0 0-15,0 0 0 0,0 0 1 16,0 0-3-16,0 0 0 0,0 0 0 0,0 0 0 0,0 0 0 0,0 0-1 16,0 0 1-16,0 0-1 0,0 0 1 0,-18 0-1 15,18-20 0-15,0 20 1 0,0-19-1 0,0 19 0 16,0-19 1-16,-20 1-1 0,20-2 0 0,0 2 1 15,0-19-1-15,0 37 1 0,0-19-2 0,0 0 0 16,0 19 0-16,0-19 0 0,0-1 1 0,0 3-1 16,0-3 1-16,0-17 0 0,20 18-1 0,-20 1 0 15,0-2 0-15,0 3 0 0,0-3-2 0,0 2 0 0,0 18 1 16,0-20-1-16,0 1 0 0,18 2 0 0,-18-3 0 16,0 0 0-16,-18 2 0 0,36-1-1 15,-18 19 1-15,0-17 0 0,0-3 0 16,0 0-1-16,0 20 0 0,0 0 0 15,0 0 1-15,0 0-1 0,0 0 0 16,0 0 0-16,0 0 0 16,0 0 0-16,0 0 0 0,0 0 0 15,20 0 1 1,-20 20 0-16,0 0-1 0,0-3 1 0,19 2 0 16,-19-1 0-16,0 2 0 0,0 0 0 0,0-3 0 15,0 2-1-15,0 1 1 0,0-2 0 0,0 2 0 16,0-3 0-16,0 3-1 0,0-2 1 0,0 1 0 0,0 18-1 15,0-17 1-15,0-3 0 0,0 3 0 16,0-1 1-16,0 0-1 0,0 0 0 0,0 0 2 16,0-1 0-16,0-18 0 0,0 18 1 0,0 2-2 15,0-20 0-15,0 18 0 0,0-18 1 0,-19 19 0 16,19-19 0-16,0 0 1 0,0 19-1 0,0-19-1 16,0 20 0-16,0-20-1 0,0 0 1 15,-20 0 0-15,20 0-1 31,0-20 1-15,-18-18 0 0,18 20-1-16,-20-20 0 0,20 1 1 0,0 18-1 15,0-19 0-15,-18 1 0 0,18 17 3 0,0-17 0 0,-20 18-1 16,20 1 1-16,0-2-1 16,0 3 0-16,0-3 0 0,20 2 0 0,-20-2-1 0,0 1 1 0,0 19-1 15,0-17 0-15,0-3 0 0,0 20 1 0,18 0-1 16,-18 0 1-16,0-20-1 0,0 20 0 0,0 0 0 15,0 0 0-15,0 0 0 0,20 0 0 16,-20 0-1-16,0 20 1 0,18-20-1 16,-18 37 0-16,20 2 0 0,-1-1 0 0,-19-1 0 15,18 19 0-15,-18-18 0 0,19-1-1 0,-19 1 1 0,0-19-1 16,18 36 1-16,-18-35 0 0,20 17 0 16,-2 2 0-16,-18-2 0 0,19-19 1 0,-19 20-1 0,18-19 0 15,-36 0 5-15,18-19 1 0,0 0-414 0</inkml:trace>
  <inkml:trace contextRef="#ctx0" brushRef="#br0" timeOffset="29760.171">23106 11010 3 0,'0'0'0'0,"0"0"21"15,0 0 0-15,0 0 1 16,0 0-1-16,0 0-10 0,-18 20 0 0,18-20 0 0,0 0 0 0,-20 0 2 0,20 0 0 16,20 19 0-16,-20-19 0 0,0 0 3 0,0 0 0 15,0 0 0-15,0 0 0 0,0 0-11 0,0 0 0 16,0 0 0-16,0 0 0 0,0 0 2 0,18 0 1 16,-18 0-1-16,19 0 0 0,-19 0 1 0,20 17 0 0,-2-17 1 15,1 0-1-15,18 0 0 0,-18 0 1 0,0 20-1 16,18-20 0-16,-17 0-1 0,-2 0-1 0,1 0 1 15,19 20-1-15,-20-20 0 0,1 0-1 0,-1 0 0 16,1 0 1-16,0 0-4 0,0 0 0 0,-19 18 1 16,37-18-1-16,-16 0 2 0,-4 0 0 0,-17 0 1 15,38 19-1-15,-19-19-3 0,19 0 1 0,-20 0-1 16,-18 0 1-16,19 0-1 0,1 0 1 0,-2 0 0 16,-18 17-1-16,19-17 1 0,-1 0-1 0,-18 0 0 15,20 0 1-15,-20 20 2 0,0-20 1 0,18 0 0 16,-18 0-1-16,0 20-3 0,0-20 1 0,0 0-1 15,0 0 0-15,0 18 1 0,0-18 0 0,0 0-1 0,0 0 1 16,0 18 1-16,0-18-1 0,0 18 0 0,0-18 1 16,0 0 1-16,0 21 1 0,0-21-1 0,0 0 1 0,-18 19-1 15,18-1-1-15,-20-18 1 0,20 18 0 0,-18-18-1 16,18 21 1-16,0-21-1 0,0 0 1 0,-19 17-1 16,19-17 1-16,0 19 0 0,0-19-1 0,0 0-1 15,0 19-1-15,-18-19 0 0,18 0 0 0,0 0 0 16,0 18 1-16,0-18-1 0,0 21 1 0,0-4 0 0,0 3 0 15,-20-20 0-15,20 18 0 0,20 1 3 0,-20 0 0 16,0-1-1-16,0 2 1 0,0-3-5 0,0 2 1 16,18 1-1-16,-18-2 1 0,0 2 0 15,19-1-1-15,-19 18 1 0,18-19-1 0,-18 21 1 16,20-20-1-16,-2-1 0 0,-18 20 0 0,0-20 0 16,19 1 0-16,-19 0 0 0,0 1 1 0,0-2-1 15,0 0 0-15,0 1 1 0,0 0-1 0,0-19 1 16,0 20 0-16,0-2 0 0,0 1 0 0,0-19 1 0,0 18 0 15,0 1 0-15,0 1-1 0,0-20 0 0,0 18 0 16,-19 1 1-16,19 0-1 0,-18-19 0 0,18 18 1 16,-20-18-1-16,20 20 0 0,-18-3 0 15,-1-17 0-15,1 21 0 0,-2-21 1 0,1 18-1 0,1 0 0 16,-1-18 0-16,-19 20-1 0,20-20 1 0,-19 17-1 16,16-17 1-16,-16 21-1 0,18-21 0 0,-19 18 1 0,20-18-1 15,-1 18 0-15,1-18 0 0,-2 19 1 16,2-19-1-16,-1 20 2 0,1-20 0 0,18 0 0 0,-20 19 0 15,1-19-1-15,1 0 0 0,18 0 1 16,0 18-1-16,-19-18 1 0,0 0 0 0,19 0 0 16,0 0 1-16,-19 18-2 0,19-18 0 0,0 0 0 0,0 0 1 0,-18 0 0 31,18 0 0-31,-19 0 0 0,19 19 0 0,0-19-1 0,0 0 0 0,0 20-1 0,-18-2 0 16,18-18 1-16,0 19-1 15,0-19-504 1</inkml:trace>
  <inkml:trace contextRef="#ctx0" brushRef="#br0" timeOffset="42894.138">17498 11066 188 0,'0'0'0'16,"-56"0"0"0,37 0 25-16,-19 0 0 0,1 0 0 0,0 20 0 0,17-20-8 0,-17 20 0 0,-1-20 0 15,19 18 0-15,-36-18-7 0,17 19 0 0,1-2 0 16,17 3 0-16,-17-20-4 0,-2 20 0 0,2-2 0 15,0 0 0-15,-1 0-4 0,1 3 1 0,17 16-1 16,-17-19 0-16,-1 3 3 0,1 15 0 0,18-17 0 0,-19-1 0 16,19 3-2-16,1 16 0 0,-20-19 0 15,19 20-1-15,1 0 1 0,-1-21-1 0,-20 22 1 0,21-1 0 16,-1-19 4-16,1 18 0 0,-2-19 0 16,1 21 1-16,1-2-2 0,18-19 0 0,-19 20 0 0,0 0 1 0,19 0-2 15,0-20 1-15,0 20 0 16,0-18 0-16,0 17-1 0,0 0 0 0,0-17 0 0,19 17 0 0,-19 0-3 15,19 0 0-15,-1-16 1 0,1 15-1 0,1 1 0 16,-2-16 0 0,19 15-1-16,-16 3 1 0,16-20-1 0,-19 17-1 0,21-17 1 0,-3 19-1 0,3-19 0 0,-21-1 0 15,19 22 0-15,1-23 1 0,18 2-2 0,-18 1 1 16,19-2 0-16,-20 1 0 0,21-1 0 0,-21-18 0 16,19 0 0-16,1 18 0 0,-20-18 0 0,0-18 0 15,1 18 0-15,19 0 0 0,-20 0-1 0,0-18 1 16,20-1 0-16,-19 1 0 0,18-2-2 0,-17-16 0 15,-2-4 0-15,1 3 1 0,-1-1 0 0,-19 1 1 16,21 0 0-16,-2-20 0 0,-18 18 0 0,18-16 0 0,0 16 0 16,-17-16 0-16,17 17-1 0,-18-19 1 0,0 20 0 15,0-20 0-15,19 20 0 0,-19-1 0 0,0-18 0 16,-1 18 0-16,1-18 0 0,-1 18 0 0,2 1 1 16,-20-2-1-16,19 1 2 0,-19 2 1 0,0-2 0 15,0 0 0-15,0 0-3 0,0 0 0 0,0 20 0 16,-19-20 0-16,19 21 1 0,-20-22-1 0,2 21 1 15,-1-22 0-15,1 4-1 0,-1 18 0 0,0-22 1 16,-19 4-1-16,19 18 1 0,0-22 0 0,-19 23-1 16,20-2 1-16,-2-1-1 0,-17 2 1 0,19-19-1 0,-20 17 1 15,1 1-1-15,18 19 1 0,-19-18-1 0,1-1 1 16,-1 19 2-16,19-18 0 0,-18 18 1 0,-1 0-1 16,0 0-2-16,18 0 1 0,-17 0 0 0,-1 0 0 0,1 0 1 15,18 0 1-15,1 0 0 0,-20 0 0 0,19 18-1 16,1-18-1-16,-2 19 1 0,1-19 0 0,1 18-1 15,0-18 1-15,18 19-1 0,-19 1 1 0,-1-20-1 16,2 18 1-16,18 1-1 0,0-1 1 0,0 21-3 0,0-22 1 16,0 3-1-16,0 0 1 0,0-2 0 15,0 1 1-15,18 18 0 0,-18-17 0 0,20 16-1 0,-1 3 0 16,-1 16 1-16,-18-17-1 0,18 0-1 0,-18 1 1 16,19-2-1-16,-19 0 1 0,20 0-1 0,-20 0 0 15,0-18 0-15,18 19 0 0,-18 1-2 0,19-2 1 16,-1 1-1-16,-18 0 0 0,0-38-504 0</inkml:trace>
  <inkml:trace contextRef="#ctx0" brushRef="#br0" timeOffset="45830.74">17536 15152 285 0,'0'0'0'15,"0"-39"0"-15,0 20 13 0,0 1 0 0,0 0 0 16,0-20 0-16,-18 19 0 0,18 19 1 0,0-19 0 16,18 19 0-16,-18-17-6 0,0 17-1 0,0 0 1 15,0 0 0-15,0 0-5 0,0 0-1 0,0 0 0 16,0 0 1-16,0 0-1 0,0 0-1 0,0 0 1 16,0 0 0-16,20 0-1 0,-20 17 1 0,19-17-1 15,-1 19 1 1,-18 18-1-16,19-17 0 0,-1 16 0 0,-18-17 0 0,0 0 1 0,20 1 1 0,-20-2-1 0,18 2 0 15,-18-3-2-15,0 2 1 0,19-19-1 0,-19 20 1 16,18-2-1-16,-18 1 0 0,0 1 0 0,0-2 0 16,20 1-6-16,-20-1 0 0,0-18-1 0,0 20 2 0,0-2-4 15,0 1 0-15,0-2-306 0</inkml:trace>
  <inkml:trace contextRef="#ctx0" brushRef="#br0" timeOffset="46273.057">17536 16074 100 0,'0'0'0'0,"0"0"0"0,-18 0 8 0,-2 0 1 0,20 0-1 16,-18 0 1-16,18 18-5 0,0-18 0 0,0 0 0 15,0 0 0-15,0 0 7 0,0 0 0 0,0 0 0 0,0 18 0 16,0-18 0-16,0 0 0 0,0 0-1 0,-20 0 1 15,20 20 2-15,0-1-1 0,0-19 1 0,0 19 0 16,0 19-3-16,0-20 0 0,20 1 0 0,-20-1 0 16,0 3-2-16,0-4 0 0,0 3 0 0,0-20 0 15,0 18-1-15,0-18-1 0,0 18 1 0,0-18-1 0,0 21-2 16,0-21 1-16,0 17-2 0,0-17 2 0,18 0-3 16,-18 20 0-16,0-20 0 0,20 0 1 0,-2 0-3 15,-18 18 1-15,20-18 0 0,-20 0 0 0,0 0 1 16,0-18 0-16,0 18 0 0,0 0 0 0,0 0-320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35:09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22522 9919 219 0,'0'0'0'0,"0"0"25"15,0 0 0-15,0 0 1 0,0 0-1 0,-18 0-9 16,18 0 0-16,0 0 0 0,0 18 1 0,-19-18-6 16,19 20 1-16,0-20 0 0,0 19 0 0,0 18-5 15,-19 1 0-15,19-1 1 0,0 20 0 0,0-1-8 16,0 1 0-16,0 18 0 0,-19 1 1 0,19-2-1 16,0 2 0-16,-18 18 1 0,18 0-1 0,-19 0 1 0,19 0 0 15,-20 20 0-15,20-3 1 0,-18 4 0 0,-1-3 0 16,19 1-1-16,-38-1 1 0,20 2-1 0,-1-2 0 15,1 2 1-15,-1-1-1 0,-1-19-1 0,2 1 1 16,-1-22 0-16,-19 23-1 0,20-22 2 0,-1-17 0 16,-20 18-1-16,20 1 1 0,1-19 3 0,0-2-1 15,-1-16 1-15,-1 17 0 0,2-18 0 0,-1-21 1 0,19 22 0 16,-18-20-1-16,-2-1 0 0,2 0 1 16,18 2 0-16,0-20-1 0,-19 19 1 0,19-19 0 15,0 0-1-15,0 0 1 0,0 0 0 0,0 0-1 0,0 0 1 16,-18 0-1-16,18 0 0 0,0 0 0 0,0 0 0 15,0 0 0-15,0 0-1 0,0 0 1 0,0 0 0 16,0 0 0-16,0 0-2 0,0 0 0 0,0 0 0 16,0 0 0-16,18 0-1 0,-18 0 1 0,19 0 0 15,-1 19-1-15,20-19 1 0,-1 18-1 0,2 3 1 16,-21-21-1-16,19 17-1 0,-16-17 0 0,16 19 1 16,1-19-1-16,-20 19 0 0,19-19 0 0,-17 0 1 15,17 18-1-15,0-18 1 0,-17 20 0 0,17-20 0 0,1 0 1 16,-1 18-2-16,1-18 0 0,-1 0 0 0,0 0 0 0,3 0 0 15,-4 20 1-15,21-20-1 0,-20 0 0 16,20 0 0-16,0 0-1 0,-1 0 1 0,0 18-1 0,1-18 1 16,-20 0 0-16,20 0 0 0,0 19 0 0,-1-19-1 15,0 0 0-15,20 0 1 0,-20 19-1 0,19-19 1 16,-19 0 0-16,2 0-1 0,17 0 1 0,-18 18-1 16,-2-18 1-16,20 0-1 0,1 0 1 0,-1 0-1 15,0 20 1-15,1-20 0 0,-1 0 0 0,1 0-1 0,-21 0 0 16,20 17 1-16,19-17-1 0,2 0 0 0,-21 0 0 15,-1 19 1-15,1-19-1 0,1 20 1 0,-1-20-1 16,0 18 1-16,20-18 0 0,-1 0-1 0,-19 0 0 16,0 20 0-16,0-20 1 0,0 19-1 0,-17-19 0 15,17 18 0-15,19-18 1 0,-19 19-1 0,1-19 0 16,-1 18 0-16,-1-18 0 0,2 20 0 0,-1-20 1 16,0 0-1-16,1 18 0 0,-1-18 0 0,-18 19 0 0,19-19 0 15,-1 0 0-15,-19 0 0 0,0 0 0 16,19 0 0-16,-18 0 1 0,-1 0-1 0,0 19 0 15,1-19 0-15,0 0 1 0,-19 0-1 0,17 0 0 0,-16 0 0 16,-2 0 0-16,1 17 1 0,-20-17 0 0,19 0-1 16,-17 0 1-16,-1 0-1 0,-19 21 0 15,18-21 0-15,-18 0-544 0</inkml:trace>
  <inkml:trace contextRef="#ctx0" brushRef="#br0" timeOffset="2388.032">21901 12893 128 0,'0'0'0'0,"0"0"40"16,0 0 0-16,0 0 0 16,0 0 0-16,0 0-30 0,0 0 0 0,0 0 0 0,0 0 0 0,0 0-14 15,0 0 0-15,0 0 0 0,0 0 0 0,0 0-2 16,0 0 0-16,0 0 0 0,0 0 0 0,0 0 4 16,0 0 0-16,0 0 1 0,0 0-1 0,20 0-2 15,-20 0 0-15,18 0 0 0,-18 19 0 0,19-19 4 0,-1 0 0 16,-18 0-1-16,20 19 1 0,-1-19 0 0,-1 19-1 15,0-19 1 1,1 17 0-16,2-17 1 0,-3 0 1 0,-18 20 0 16,19-20 1-16,-1 19-1 0,2-19 0 0,-2 19 1 15,-18-19-1-15,37 0 0 0,-37 18 3 0,20-18 0 16,-20 0 0-16,19 18 0 0,-1-18-5 0,1 0 1 16,-1 20 0-16,2-20-1 0,-2 0 0 15,1 19 0-15,-1-19 0 0,2 0 0 0,-1 19 0 0,-1-19 0 16,1 0 0-16,0 0 0 0,0 0-1 0,-1 0 0 15,1 0 1-15,20 0 0 0,-20 0 0 0,-1 0 0 16,0 0 0-16,2 0 5 0,-1 0 0 0,-1 0 0 16,1 0 0-16,-1-19-1 0,2 19 1 0,-20 0-2 15,18-19 2-15,1 19-4 0,-1 0 0 0,2 0 1 16,-1-20-1-16,-1 20 1 0,-18 0 0 0,19-18-1 16,0 18 1-16,0-18-1 0,-1-1 0 15,1 19-1-15,-1-19 2 0,2 19 0 0,-20-20-1 16,19 20 1-16,-19-17 0 0,18 17 0 0,-18-19 0 0,19 0 0 15,0 19 0-15,1-19-1 0,-2-1 0 0,-18 20 0 16,19-17-1-16,1 17 0 0,-2-19 1 16,-18-1-1-16,19 2 0 0,-1-2 0 15,-18 20 1-15,19-17-1 0,0 17 0 0,-19-21 1 0,19 3 0 16,-19 0 0-16,18-1 0 0,1 19 3 16,-19-18 1-16,20 18-1 0,-20-20 1 0,18 1-4 15,-18 2 1-15,19 17-1 0,-19-20 0 0,18 0 2 16,-18 2 0-16,20-1 0 0,-2 1-1 0,-18-2 0 0,19 20 1 15,-19-19-2-15,18 1 2 0,1 0-2 0,-19-1 0 16,0 19 1-16,19-20-1 0,0 20 0 0,-19-19 1 16,18 19-1-16,-18-18 0 0,0 0 1 15,19-3-1-15,-19 4 0 0,0-3 0 0,21 2-1 0,-21 0 0 16,17 18 0-16,-17-21 0 0,0-16 0 0,20 19 0 16,-20-1 0-16,18 0 1 0,-18 1-1 0,19 18 0 15,-19-39 0-15,19 21 0 0,-19-1 0 0,19 1 1 16,-19-2-1-16,0 1 0 0,18 0 0 0,1-17 0 0,-19 16 1 15,0 1-1-15,20 0 0 0,-20 1 0 0,18-2 1 16,-18 2-1-16,19-19 0 0,-19 18 1 0,18-1-1 16,-18 2 1-16,20-2-1 0,-20 3 0 0,18-2 1 15,1-1-1 1,-19 2 0-16,18-21 0 0,1 22 1 0,1-3-1 0,-2 2 0 0,-18-1 0 16,19 0 1-16,19 1 1 0,-38-2-1 0,18 3 1 15,1 17 1-15,-1-21-1 0,2 3 0 0,0 18 0 16,-20-19 0-16,17 19 0 0,1-19 1 0,-18 19-1 15,20-17 0-15,0-4 0 0,-20 21-1 0,18-18 0 0,1 18 0 16,-1-18 0-16,2-1 0 0,-2-2 0 16,1 21-1-16,-1-18 0 0,1 18 0 0,1-18 0 15,-2 0 0-15,1 18 0 0,-1-20 0 16,2 20 0-16,-2 0 0 0,1 0 0 0,-19-20 0 16,18 20 0-16,2 0 0 0,-1 0 0 0,-1-17 0 15,1 17 0-15,-1 0 1 0,2 0-1 0,-2-19 0 16,1 19 0-16,-1 0 0 0,22 0 0 15,-22-18 0-15,0 18-1 0,21 0 1 0,-21 0 0 16,1-20 0-16,19 20 0 0,-20-20 0 0,1 20-1 0,-1-17 1 16,2 17-1-16,-1 0 0 0,-1 0 1 0,1-19 0 15,0 19-1-15,0 0 1 0,-1 0 0 0,1 0 0 16,-1-20 0-16,2 20 0 0,-1 0-1 16,-1 0 1-16,1 0 0 0,1-18 0 0,17 18 0 15,-18 0 0-15,-1 0 0 0,2 0 0 0,-1 0 0 0,-1 0 0 16,20 0 0-16,-19-19 0 0,-1 19 0 0,-18 19 0 15,19-19 0-15,1 0 0 0,-2 0 0 0,1 0 0 16,-1 0 0-16,0 18 0 0,2-18 0 16,-1 20 0-16,-1-20 0 15,1 0 0-15,-19 19 0 16,20-2 1-16,-2-17-2 0,0 20 1 0,1 0 0 16,-19-2 1-16,21-18-1 15,-21 19 0-15,18-2 1 0,-18 3 1 0,19-20-1 16,-19 20 1-16,18-2-1 0,-18 0 0 0,0-18 0 0,19 18 0 15,-19 3 3-15,0-2-1 0,19-1 1 0,-19 0 0 16,19 3-5-16,-1-4 1 0,-18 2 0 0,19 0 0 16,1-1 0-16,-20 20 0 0,18-38 0 0,-18 20 0 15,19 17-1-15,-1-18 0 0,1-1 0 0,0 2 1 0,0-3-2 16,-19 2 1-16,18 1 0 0,1 18 0 0,1-19 0 16,-2-2 0-16,-18 21 0 0,19-18 0 0,-1 18-1 15,2-20 1-15,-20 20 0 0,18-20 0 16,1 20 0-16,-19-18 0 0,18 16 0 0,-18-17 0 0,19 20-1 15,-19-2 1-15,21-19 0 0,-21 21 0 0,18-2 1 16,-18-18 0-16,18-1 0 0,-18 19 0 0,19 2 0 0,-19-1 0 16,20-21 1-16,-20 22-1 0,18-2 1 0,1-17 0 15,-19-1-1-15,18-1 1 0,-18 0-1 0,20 21 1 16,-2-21-1-16,-18 19 0 0,19-17 0 0,-1 17 0 16,-18 2 0-16,19-21 0 0,-19 1 0 0,20-1-1 15,-2 0 1-15,-18 20 0 0,0-18-1 0,19-2 1 16,-1 21 0-16,-18-22 0 0,20 3 2 0,-2 18 0 0,-18-19-1 15,19-2 1-15,-19 22 0 0,18-20 1 0,2-1-1 16,-1 20 1-16,-1-19-1 0,1 0 1 0,-1 20-1 16,3-22 1-16,-4 2-3 0,3 0 0 0,-2-1 0 15,21 2 0-15,-21-20 1 0,1 18 1 0,19 2-1 16,-20-2 1-16,19-18 0 0,1 19 0 0,-1-19 0 16,2 0 0-16,-21 0 0 0,19 19 0 0,1-1 0 15,-1-18 0-15,3 20-1 0,-23-20 0 0,22 0 1 16,17 17-1-16,-18-17 0 0,-1 19-1 0,-18 1 1 15,37-2 0-15,-37-18-1 0,19 20 0 0,-1-1 0 16,1-19 0-16,-19 18 0 0,18-18 0 0,-17 19 0 0,16-1 0 16,-17-18 0-16,-1 20 0 0,3-20 0 15,-2 18 0-15,-1-18-3 0,-18 0 1 0,0 0 0 0,0 0 0 0,0 0-391 16</inkml:trace>
  <inkml:trace contextRef="#ctx0" brushRef="#br0" timeOffset="3828.767">25270 10898 254 0,'0'0'0'0,"0"0"0"0,-19 18 20 0,19 1 0 15,0 19 0-15,0-19 0 0,0-1-11 0,0 2 1 16,-18-1-1-16,18-2 1 0,0 23-9 0,0-22 0 15,-19 1 0-15,19 18 0 0,0-17-1 0,-20-2 0 16,20 18 0-16,0-15 0 0,0 16 0 0,-18-19 0 16,18 3 0-16,0-4 0 0,-19 21-1 0,19-20 1 15,-18 3 0-15,18-21-1 0,0 17 1 0,0-17-1 16,0 0-4-16,0 0 0 0,0 0-1 16,0 0 1-16,0 0 0 0,0 0 1 0,0 0-1 15,0 0 0-15,0 0 1 0,0 0 1 0,-19 0 0 16,19 0 0-16,0 0-1 0,0 0 0 0,0 0 0 15,0 0-1-15,0 0 3 0,0 0 1 0,0 0-1 16,0 0 0-16,0 0 6 16,0 0 0-16,0 0 0 0,0 0 1 15,0 0 0-15,-20 20 0 0,20-20 0 0,0 18 1 16,0 20 0-16,-19-20 0 0,19 2 1 0,-18 16-1 16,18 2 1-16,0 1 1 0,-19-22-1 0,19 21 1 0,-20 1-2 15,20-2 0-15,0-19 0 0,-18 20 0 0,18 0-2 16,-19 0 0-16,19-1 0 0,0-18 0 0,-18 19 1 15,18-19 0-15,0 18 0 0,-19 1 0 0,19 0 1 16,0-20 0-16,0 19 0 0,-19-16 0 0,19 15-4 16,0-16 0-16,0 18 0 0,-19-20 0 0,1 0 2 15,18 21-1-15,0-20 0 0,0-1 0 0,0 0-1 0,-19 21 0 16,19-21 0-16,0 1 1 0,0-1-4 0,0 2 1 16,-20 17 0-16,20-18 0 0,0 1 0 0,0-2 0 15,0 1-1-15,0 17 1 0,-18 2 0 0,18-18 0 16,0-2 0-16,0 21 0 0,0-22 0 0,0 3 0 15,0-1 0-15,0 19 0 0,0-1 1 0,0 1 0 16,0-20-1-16,0 20 1 0,0-19-1 0,-19 0 0 16,19 20 0-16,0-22 0 0,0 2 0 0,0 0 0 0,0 19 0 15,0-20 1-15,0 20-1 0,0-19 0 0,0 18 0 16,-18 0 0-16,18-18 0 0,0 19 1 0,0-18-1 16,-20 17 0-16,20-18 1 0,0-1 0 0,0 2-1 15,0 17 1-15,0-18 0 0,-18-2 0 0,18 4 0 16,0-3 0-16,-19 1-1 0,19-19 1 0,-18 0 0 15,18 0-388-15</inkml:trace>
  <inkml:trace contextRef="#ctx0" brushRef="#br0" timeOffset="4737.712">25703 11424 210 0,'0'0'0'16,"0"0"0"-16,0 0 6 0,0 0-1 0,0 0 1 0,0 0 0 15,0 0-5-15,0 0 0 0,-19 21-1 16,19-21 13-16,0 17-1 0,0-17 0 0,0 20 1 15,-19-20-5-15,19 18 0 0,-18 1 0 0,18 18 0 0,-19 0-3 16,19 2 0-16,0-21 0 0,0 21 0 0,0-22 0 16,0 3 0-16,-18 18-266 0</inkml:trace>
  <inkml:trace contextRef="#ctx0" brushRef="#br0" timeOffset="4911.094">25628 12366 182 0,'0'0'0'0,"0"0"11"0,0 0 0 16,0-18 1-16,0 18-1 0,19 0-11 16,-19-21 0-16,0 21-171 0</inkml:trace>
  <inkml:trace contextRef="#ctx0" brushRef="#br0" timeOffset="5079.584">25438 12668 166 0,'0'0'0'0,"0"18"0"15,0 1-7-15,0-19 0 0,0 18 0 0,0-18 1 16,0 18-5-16,0-18 0 0,20 0 0 0,-20 0 1 0,0 0-63 15</inkml:trace>
  <inkml:trace contextRef="#ctx0" brushRef="#br0" timeOffset="5240.432">25495 13345 150 0,'0'0'0'0,"0"18"0"0,0 2-12 0,0-20 1 15,0 17-1-15,0-17 1 0,0 19 21 0,0-19 0 16,0 0-1-16,0 20 1 0,0-20-20 16,0 0 0-16,0 0-83 0</inkml:trace>
  <inkml:trace contextRef="#ctx0" brushRef="#br0" timeOffset="5733.11">24197 11445 301 0,'0'0'0'0,"0"0"1"0,20-21 0 15,-20 21 0-15,18 0 11 0,-18 0-1 0,0 0 0 16,0-18 0-16,0 18-7 0,19 0-1 0,-19 0 0 15,0 0 1-15,0 18-4 16,0-18 0-16,0 21 1 0,0-21-275 16</inkml:trace>
  <inkml:trace contextRef="#ctx0" brushRef="#br0" timeOffset="5883.847">24404 11351 282 0,'0'0'0'0,"0"0"13"16,0 17 0-16,0-17-1 0,0-17 1 0,0 17-12 16,0 0-14-1,0 0 0-15,0 0 0 0,0 0 1 0,0 0-201 16</inkml:trace>
  <inkml:trace contextRef="#ctx0" brushRef="#br0" timeOffset="6019.844">24348 11312 119 0,'0'0'0'0,"0"18"0"15,0-18 0-15,0 21 10 0,0-21 0 0,0 0 1 0,0 17-1 0,-19 2-2 0,19 0 1 16,0-19-1-16,0 18 0 0,0 20-1 16,0-18-1-16,0-2 0 0,-18 20 1 0,18-20-2 0,18 2 1 15,-18 16-1-15,0 2 0 0,0 1 0 0,0-2 0 16,0-19-193-16</inkml:trace>
  <inkml:trace contextRef="#ctx0" brushRef="#br0" timeOffset="6142.155">24311 12403 188 0,'0'0'0'0,"0"39"0"15,0-21 0-15,0 0 10 0,0 1 0 0,0-19 0 16,0 20 0-16,0-20-182 0</inkml:trace>
  <inkml:trace contextRef="#ctx0" brushRef="#br0" timeOffset="6267.433">24179 12799 216 0,'-19'0'0'0,"19"18"0"0,0 2 0 0,0-1-12 15,0-19 0-15,0 17 0 0,0 3 0 0,19-20-1 16,-19 19 0-16,0-19-94 0</inkml:trace>
  <inkml:trace contextRef="#ctx0" brushRef="#br0" timeOffset="6421.101">24197 13345 238 0,'0'0'0'0,"-18"18"0"0,18 2 0 0,0-3-12 0,-19 2 1 16,19 1-1-16,0-20 1 0,0 18 28 0,0-18 1 16,0 20-1-16,0-20 1 0,0 0-8 0,0 0 0 15,0 0-222-15</inkml:trace>
  <inkml:trace contextRef="#ctx0" brushRef="#br0" timeOffset="9241.046">24142 13890 138 0,'0'0'0'0,"0"0"9"0,0 0-1 0,0 0 1 16,0 0 0-16,0 0-4 0,0 0-1 0,0 0 1 16,0 0-1-16,0 0-3 0,0 0 0 0,0 0 0 15,0 0 0-15,0 0 1 0,0 0-1 16,0 0 1-16,0 0-1 15,0 0 0-15,0 0 0 16,0 0 0-16,0 0 1 0,0 0 0 0,0 0 0 0,0 0 0 16,0 0 0-16,0 0 0 0,0 0 0 0,0 0 0 15,0 0 0-15,0 0 0 0,0 0 0 0,0 0 1 16,0 0 0-16,0 0 1 0,0 0 0 0,0 0-1 16,0 0 3-16,0 0 0 0,0 0 0 0,0 0 0 0,0 39 0 15,0-39 0-15,0 0 1 0,0 17-1 0,0 22-1 16,0-21 1-16,0 2 0 0,0-3 0 0,0 22-1 15,0-21 1-15,0 1 0 0,0-1 0 0,0 3-2 16,0-3-1-16,-20 0 1 0,20 1 0 0,0 1-1 16,0-2 1-16,0 1 0 0,0-1 0 0,-20 1-1 0,20-19 0 15,0 20 0-15,0-20 0 0,0 18 1 16,0-18-1-16,0 0 1 16,0 0 0-16,0 19-2 0,0-19 0 0,0 0 0 0,0 0 0 0,0 0 0 0,0 0 1 15,0 0 0-15,0 0-1 0,0 0 0 0,0 0 1 16,20 0-2-16,-20 18 2 0,20-18-1 0,-20 0 0 15,18 0 0-15,1 0 1 0,-1 20-2 0,2-20-1 16,-2 0 1-16,19 0-1 0,-18 19 1 0,1-1-1 0,-2-18 0 16,1 0 1-16,19 18-1 0,-20-18 0 0,1 0 1 15,19 21-1-15,-19-21 0 0,-1 0 0 0,19 0 0 16,-17 18 1-16,17-18-1 0,-19 0 0 0,22 0 1 16,-22 19 0-16,20-19-1 0,-19-19 0 0,-1 38 0 15,19-19 1-15,-17 0-1 0,-2 0 0 0,19 0 0 16,-17 0 1-16,-1 0-1 0,18 0 1 0,-18 0-1 15,0 0 1-15,18 18-1 0,-19-18 0 0,2 0 1 16,-1 0-1-16,-1 0 0 0,1 18 1 0,1-18 0 0,17 0 0 16,-18 21-1-16,-1-21 1 0,2 0-1 0,-1 0 0 15,-1 0 0-15,-18 0 1 0,19 0-1 0,19 0 0 16,-20-21 1-16,1 21 0 0,1-18 0 16,-2 18-1-16,-18-18 0 0,19 18 1 0,-19-37-1 0,18 16 0 15,0 3 1-15,-18 0 0 0,0-1 0 0,20-1 0 16,-20 2 0-16,19-1-1 0,-19 1 2 0,0 18 0 15,0-20 0-15,0 1-1 0,18 19 2 0,-18-18-1 16,0-1 0-16,19 19 0 0,-19 0 0 0,0-18 4 16,0 18 0-16,20 0 1 0,-20 0-1 0,0-20-1 15,18 20-1-15,-18 0 1 0,18 0-1 0,-18 0-3 16,0 0 0-16,19 0 0 0,-19 0 1 0,0-19-2 16,21 19 1-16,-3 0-1 31,-18 0-1-16,19 0 1 1,-19 0 4 15,0 0-1-31,0 0 1 0,0 0-1 0,0 0 2 0,0 0-1 0,0 0 1 16,0 0-1-16,0 0 0 0,0 0 1 16,0 0-1-16,0 0 1 0,0 0-6 0,0 0 2 31,0 0 0-31,18 0 1 0,-18 0-1 15,0 0 0-15,0 0 0 0,0 0-2 16,0-18 1-16,0 18-2 0,0 0 0 0,0 0-1 0,0 0 1 16,0 0-2-16,-18 0 1 0,18 0-420 0</inkml:trace>
  <inkml:trace contextRef="#ctx0" brushRef="#br0" timeOffset="9887.02">24235 14944 223 0,'0'0'0'0,"0"-18"0"0,0 18 14 16,0 0 2-16,0 0-1 0,0 0 0 0,0 0-7 0,0 0 1 0,0 0 0 0,0 0-1 15,0 0-3-15,0 0 1 0,0 0-1 0,0 0 0 16,19-19-2-16,-19 19 0 0,0 0 0 0,0 0-1 16,18 0 5-16,-18 0 0 0,19 0 0 15,-19 0 0-15,0 19-1 0,20-19 0 0,-20 18-1 0,0 3 1 0,18-4-2 16,-18 2 0-16,0-19 0 0,0 37 0 0,0-17-2 15,0 16 1-15,-18-17-1 0,18 20 1 0,-20-1-1 16,20-21 1-16,-19 22-1 0,1-21 1 0,18 21 0 16,-19-21 0-16,1 19 1 0,18-17-1 0,-20-2-1 15,20 1 0-15,0-2 0 0,-18-17 0 0,18 19 0 0,0-19 1 16,0 0-1-16,0 0 1 0,0 21 2 16,0-21-1-16,0 0 1 0,0 0 0 0,18 0-3 0,-18 0 1 15,0 0 0-15,0 0-1 0,20 0 4 0,-2 0 0 16,-18 0-1-16,19 0 1 0,-19 0-3 15,0 0 1-15,18 0-1 0,-18 0 0 0,19 0 1 0,-19 0 0 16,20 0 0-16,-20 18 0 0,18-18-3 0,-18 0 1 16,19 0 0-16,-19 0 0 0,18 0 0 0,-18 0-1 15,20 0 1-15,-20-18-1 0,18 18-1 0,1-21 0 16,-19 21-421-16</inkml:trace>
  <inkml:trace contextRef="#ctx0" brushRef="#br0" timeOffset="10670.962">24855 14926 31 0,'0'0'0'0,"0"0"0"0,0 0 20 0,20 0 1 15,-20 0-1-15,0 0 1 0,0 0-11 0,0 0-1 16,0 0 1-16,19 0 0 0,-19 0-4 0,0 0 0 16,0 0 0-16,0 0 0 0,0 0-2 0,0 0 1 15,0 0 0-15,0 0-1 0,0 0 6 0,0 0 0 0,0 0 0 16,0 0-1-16,-19 0 5 0,19 0-1 0,0 0 0 16,0 0 1-16,0 18-3 0,-20-18 1 0,2 21-1 15,-1-4 1-15,1 2 0 0,-2 0-1 16,2-1 1-16,-1 2 0 0,1-2-1 0,18 0 1 0,-19-18-1 15,19 19 1-15,-20 0-3 0,20-19 1 0,0 20 0 16,0-20-1-16,0 18 0 0,0-18-1 0,0 0 1 16,-18 20 0-16,18-20-7 0,0 0 1 0,0 0-1 15,18 0 1-15,-18 0-1 0,0 0 0 0,0 0 0 16,0 0 0-16,0 0-1 0,0 0 1 0,0-20-1 16,20 20 0-16,-1 0-1 0,-19-18 1 0,18 18 0 0,-18-20-1 15,19 20 1-15,-19 0 0 16,-19 0-1-1,19 20 0-15,0-2 1 16,-18 19-1-16,-21 2 0 0,21-21 1 0,0 21-1 0,-1-21 3 16,19 1 0-16,-21-1-1 0,3 20 1 0,18-19 2 15,-19-19 1-15,19 17-1 0,0 2 0 0,0-19 0 16,0 21-1-16,0-21 0 0,0 0 1 0,19 0-4 16,-19 18 0-16,18-18-1 0,-18 0 1 15,21 0 0-15,-2 0 0 0,-1 0 0 16,0 0 0-16,2 0 0 0,-1 0 0 0,-1 0 0 15,-18 0 0-15,19-18 0 0,-19 18 1 0,18 0 0 16,-18 0 0-16,20 0 0 0,-20 0 0 0,0 0 0 16,18 0 0-16,-18 0 0 0,0 0-1 0,19 0 1 15,-19 0-1-15,0 0 0 0,0 18-1 16,18-18 0-16,-18 0-1 0,0 0 0 16,0 19-1-16,0-19 1 0,0 0-9 0,20 0 1 0,-20 0-432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36:30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15786 11086 28 0,'0'0'0'0,"37"0"0"0,-17 0 6 16,17 0 0-16,-19 0 0 0,2-20 1 0,-20 20 5 15,19 0 2-15,-1 0-1 0,1 0 0 0,20 0-1 16,-21 0 0-16,1 0 0 0,19 0 0 0,-19 0-4 16,18 0 0-16,-18 0-1 0,0 0 1 0,-1 0-3 0,1 0 0 15,1 0 1-15,17 0-1 0,-19 0-1 0,-18-17-1 16,19 17 1-16,0 0-1 0,0 0 3 0,-1-19-1 16,-18 19 1-16,19 0-1 0,1 0 0 0,-2 0-1 15,1 0 1-15,-19 0-1 0,18 0 3 0,3 0 0 16,-21-20 0-16,18 20 0 0,-18 0 0 0,19-18 1 15,-19 18-1-15,0 0 1 0,18 0-3 0,-18 0 0 0,0 0 1 16,0 0-1-16,0-19 0 0,0 19 0 0,19 0 0 16,-19 0 0-16,0 0-2 0,0 0 0 0,0 0 1 15,0 0-1-15,0 0-1 0,0 0 1 0,0 0-1 16,0 0 0-16,-19 0 0 0,19 0-1 0,0 0 1 16,-18 0-1-16,18 0 3 0,-37-18 0 0,16 18-1 15,-16 0 1-15,19 0-2 0,-21 18 1 0,2-18 0 16,18 0 0-16,-18 0-1 0,18 19 0 0,-19-19 1 15,19 0-1-15,-18 18 2 0,18-18 0 0,-18 0-1 0,18 0 1 16,-19 20-3-16,1-20 0 0,18 0 0 0,-20 19 0 16,21-19 0-16,-21 17 1 0,21-17-1 0,-1 0 1 15,-19 20 1-15,20-20 0 0,-1 0 1 0,1 0-1 0,-1 0-1 16,-1 20 0-16,20-20-1 0,-18 0 1 16,0 0-2-16,-1 0 0 0,-1 0 0 15,2 0 0-15,18 0-1 31,18 0 1-15,-18-20 0-16,20 20 0 0,17-20 0 16,1 20 0-16,-1 0 0 0,0-17 0 0,1 17 0 15,-19 0 0-15,19-19 0 0,-1 19 0 0,2-20 4 0,-2 20 0 16,0 0 0-16,2-18 0 0,-2 18 0 0,1 0 0 16,-1 0 0-16,1-19 0 0,-1 19 0 0,1 0-1 15,-1-18 0-15,2 18 0 0,-2 0-2 0,2 0 1 16,-2 0-1-16,-19-20 1 0,21 20-1 15,-3 0 1-15,3 0-1 0,-2 0 1 0,0 0 0 0,1 0 0 16,-1 20 0-16,1-20 1 0,-1 0-3 0,1 18 0 16,-1-18 1-16,3 19 0 0,-22-19-1 0,1 0 0 0,-1 18 0 15,-18-18 1-15,20 0 0 0,-20 0-403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llimonti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unsplash.com/s/photos/cockpi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ariomatic_DAF_46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B911-BE19-4D33-BA68-C9F3891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Distributions are often defined by a </a:t>
                </a:r>
                <a:r>
                  <a:rPr lang="en-US" i="1" dirty="0"/>
                  <a:t>density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ormal Distribution PDF.svg">
            <a:extLst>
              <a:ext uri="{FF2B5EF4-FFF2-40B4-BE49-F238E27FC236}">
                <a16:creationId xmlns:a16="http://schemas.microsoft.com/office/drawing/2014/main" id="{293B2E4E-6626-451A-8971-9F5C9997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05" y="3600450"/>
            <a:ext cx="503039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B565E-45B7-4F01-A403-09A456827E64}"/>
              </a:ext>
            </a:extLst>
          </p:cNvPr>
          <p:cNvSpPr txBox="1"/>
          <p:nvPr/>
        </p:nvSpPr>
        <p:spPr>
          <a:xfrm>
            <a:off x="114300" y="6305550"/>
            <a:ext cx="34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Wikipedia.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35AC7-3F21-46A3-8604-2E062089CB91}"/>
                  </a:ext>
                </a:extLst>
              </p14:cNvPr>
              <p14:cNvContentPartPr/>
              <p14:nvPr/>
            </p14:nvContentPartPr>
            <p14:xfrm>
              <a:off x="5872680" y="3252240"/>
              <a:ext cx="2710080" cy="327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35AC7-3F21-46A3-8604-2E062089CB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3320" y="3242880"/>
                <a:ext cx="2728800" cy="32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9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B911-BE19-4D33-BA68-C9F3891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Distributions are often defined by a </a:t>
                </a:r>
                <a:r>
                  <a:rPr lang="en-US" i="1" dirty="0"/>
                  <a:t>density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Densities can exceed 1</a:t>
                </a:r>
              </a:p>
              <a:p>
                <a:r>
                  <a:rPr lang="en-US" dirty="0"/>
                  <a:t>Densities are </a:t>
                </a:r>
                <a:r>
                  <a:rPr lang="en-US" b="1" dirty="0"/>
                  <a:t>not</a:t>
                </a:r>
                <a:r>
                  <a:rPr lang="en-US" dirty="0"/>
                  <a:t>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55469-07D2-4348-B015-2D2D01E43773}"/>
                  </a:ext>
                </a:extLst>
              </p14:cNvPr>
              <p14:cNvContentPartPr/>
              <p14:nvPr/>
            </p14:nvContentPartPr>
            <p14:xfrm>
              <a:off x="7864560" y="3570840"/>
              <a:ext cx="2113560" cy="201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55469-07D2-4348-B015-2D2D01E43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200" y="3561480"/>
                <a:ext cx="2132280" cy="20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C691-ACD3-441C-8688-CAF2FCE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DAC31-935E-4855-914C-15BAA55DF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Expectation of continuous random variables is mean, weighted by density: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DAC31-935E-4855-914C-15BAA55DF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8D551-1E29-41E4-8411-710F8B894A81}"/>
                  </a:ext>
                </a:extLst>
              </p14:cNvPr>
              <p14:cNvContentPartPr/>
              <p14:nvPr/>
            </p14:nvContentPartPr>
            <p14:xfrm>
              <a:off x="5628960" y="3936600"/>
              <a:ext cx="515520" cy="6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8D551-1E29-41E4-8411-710F8B894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0" y="3927240"/>
                <a:ext cx="53424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8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probability of any single value of a continuous variable is effectively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we use probability density, distribution functions, and assign probability to intervals.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Expectation is the </a:t>
            </a:r>
            <a:r>
              <a:rPr lang="en-US" i="1" dirty="0"/>
              <a:t>mean</a:t>
            </a:r>
            <a:r>
              <a:rPr lang="en-US" dirty="0"/>
              <a:t> of a </a:t>
            </a:r>
            <a:r>
              <a:rPr lang="en-US"/>
              <a:t>random variable.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Andrés </a:t>
            </a:r>
            <a:r>
              <a:rPr lang="en-US" sz="1600" i="1" dirty="0" err="1">
                <a:hlinkClick r:id="rId3"/>
              </a:rPr>
              <a:t>Dallimonti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B0A9-A8E0-4B2E-8821-6F3145C04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6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AND RANDOM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Compute an expected value</a:t>
            </a:r>
          </a:p>
          <a:p>
            <a:r>
              <a:rPr lang="en-US" dirty="0"/>
              <a:t>Understand why continuous events have probability densities, and the relationship to distribution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/>
              <a:t>Roepers</a:t>
            </a:r>
            <a:r>
              <a:rPr lang="en-US" sz="1400" i="1" dirty="0"/>
              <a:t> on </a:t>
            </a:r>
            <a:r>
              <a:rPr lang="en-US" sz="1400" i="1" dirty="0">
                <a:hlinkClick r:id="rId3"/>
              </a:rPr>
              <a:t>Wikimedia Commons</a:t>
            </a:r>
            <a:r>
              <a:rPr lang="en-US" sz="1400" i="1" dirty="0"/>
              <a:t>. CC-BY 3.0.</a:t>
            </a:r>
          </a:p>
        </p:txBody>
      </p:sp>
      <p:pic>
        <p:nvPicPr>
          <p:cNvPr id="1026" name="Picture 2" descr="Variomatic DAF 46.jpg">
            <a:extLst>
              <a:ext uri="{FF2B5EF4-FFF2-40B4-BE49-F238E27FC236}">
                <a16:creationId xmlns:a16="http://schemas.microsoft.com/office/drawing/2014/main" id="{E6EF972F-10AC-4AFE-B93E-F37938FA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7" y="0"/>
            <a:ext cx="3852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4F81-6856-4776-882A-43CB438A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1C3E0-2E20-4718-9F50-93D21905B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value a 6-sided die role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 </a:t>
                </a:r>
                <a:r>
                  <a:rPr lang="en-US" b="1" dirty="0"/>
                  <a:t>random variable</a:t>
                </a:r>
                <a:r>
                  <a:rPr lang="en-US" dirty="0"/>
                  <a:t> – a variable w/ a random value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expected value</a:t>
                </a:r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∈1…6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over many rolls</a:t>
                </a:r>
              </a:p>
              <a:p>
                <a:r>
                  <a:rPr lang="en-US" dirty="0"/>
                  <a:t>Expected “return” from a roll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1C3E0-2E20-4718-9F50-93D21905B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C070F8-9113-4FB1-8BD7-B675D869AFC4}"/>
                  </a:ext>
                </a:extLst>
              </p:cNvPr>
              <p:cNvSpPr txBox="1"/>
              <p:nvPr/>
            </p:nvSpPr>
            <p:spPr>
              <a:xfrm>
                <a:off x="0" y="6448426"/>
                <a:ext cx="9777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aseline="30000" dirty="0"/>
                  <a:t>1 </a:t>
                </a:r>
                <a:r>
                  <a:rPr lang="en-US" dirty="0"/>
                  <a:t>Technically, a random variable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from elementary events to numeric values.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C070F8-9113-4FB1-8BD7-B675D869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48426"/>
                <a:ext cx="9777413" cy="369332"/>
              </a:xfrm>
              <a:prstGeom prst="rect">
                <a:avLst/>
              </a:prstGeom>
              <a:blipFill>
                <a:blip r:embed="rId4"/>
                <a:stretch>
                  <a:fillRect t="-10000" r="-3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C6C8D3-2583-441A-BCB4-4E534772BEB7}"/>
                  </a:ext>
                </a:extLst>
              </p14:cNvPr>
              <p14:cNvContentPartPr/>
              <p14:nvPr/>
            </p14:nvContentPartPr>
            <p14:xfrm>
              <a:off x="5737320" y="3448800"/>
              <a:ext cx="2851920" cy="170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C6C8D3-2583-441A-BCB4-4E534772BE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960" y="3439440"/>
                <a:ext cx="287064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62F2-9151-493F-B829-DDEE5FB9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and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6D4E4-4AD9-4FED-B17F-F333E56F3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have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data points, and pick one </a:t>
                </a:r>
                <a:r>
                  <a:rPr lang="en-US" b="1" dirty="0"/>
                  <a:t>uniformly at random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Expectation = mean (weighted by probability)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6D4E4-4AD9-4FED-B17F-F333E56F3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A2890C-5F6B-4FA2-B95E-9BC4A2412BFE}"/>
                  </a:ext>
                </a:extLst>
              </p14:cNvPr>
              <p14:cNvContentPartPr/>
              <p14:nvPr/>
            </p14:nvContentPartPr>
            <p14:xfrm>
              <a:off x="5960880" y="2907360"/>
              <a:ext cx="2486160" cy="85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A2890C-5F6B-4FA2-B95E-9BC4A2412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1520" y="2898000"/>
                <a:ext cx="250488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5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1DE-343D-40BC-833A-E901235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3181B-FBF7-4E37-9403-C15E233D7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probability that a (randomly selected) Gentoo penguin’s flipper length is 217mm?</a:t>
                </a:r>
              </a:p>
              <a:p>
                <a:r>
                  <a:rPr lang="en-US" dirty="0"/>
                  <a:t>What if it’s 217.1mm?</a:t>
                </a:r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217+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/>
                  <a:t> millimeters?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 of exact values is basically meaningless! (well, 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3181B-FBF7-4E37-9403-C15E233D7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3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BADF-1772-4CD9-A243-F92A2E98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02EFF-883A-4711-98AE-2D2D8B0A4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assign probabilities to </a:t>
                </a:r>
                <a:r>
                  <a:rPr lang="en-US" b="1" dirty="0"/>
                  <a:t>intervals</a:t>
                </a:r>
                <a:r>
                  <a:rPr lang="en-US" dirty="0"/>
                  <a:t>, not individual values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(elementary events are real numbers)</a:t>
                </a:r>
              </a:p>
              <a:p>
                <a:r>
                  <a:rPr lang="en-US" dirty="0"/>
                  <a:t>An interval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the set of intervals, their complements, and their countable unions</a:t>
                </a:r>
              </a:p>
              <a:p>
                <a:pPr lvl="1"/>
                <a:r>
                  <a:rPr lang="en-US" dirty="0"/>
                  <a:t>It contains infinitesimally small intervals, but not singletons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02EFF-883A-4711-98AE-2D2D8B0A4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60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B911-BE19-4D33-BA68-C9F3891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Continuous probabilities have a </a:t>
                </a:r>
                <a:r>
                  <a:rPr lang="en-US" i="1" dirty="0"/>
                  <a:t>distribution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ormal Distribution CDF.svg">
            <a:extLst>
              <a:ext uri="{FF2B5EF4-FFF2-40B4-BE49-F238E27FC236}">
                <a16:creationId xmlns:a16="http://schemas.microsoft.com/office/drawing/2014/main" id="{16CAD609-FFC9-4B51-BE63-7AE17D00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04" y="3076574"/>
            <a:ext cx="5797991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DE030-29C9-49F4-8B7E-3821B06AC540}"/>
              </a:ext>
            </a:extLst>
          </p:cNvPr>
          <p:cNvSpPr txBox="1"/>
          <p:nvPr/>
        </p:nvSpPr>
        <p:spPr>
          <a:xfrm>
            <a:off x="114300" y="6305550"/>
            <a:ext cx="34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Wikipedia.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F13CF9-4C10-4805-A305-A963C9693492}"/>
                  </a:ext>
                </a:extLst>
              </p14:cNvPr>
              <p14:cNvContentPartPr/>
              <p14:nvPr/>
            </p14:nvContentPartPr>
            <p14:xfrm>
              <a:off x="6320160" y="1124640"/>
              <a:ext cx="4294800" cy="527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F13CF9-4C10-4805-A305-A963C96934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0800" y="1115280"/>
                <a:ext cx="4313520" cy="52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2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B911-BE19-4D33-BA68-C9F3891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Continuous probabilities have a </a:t>
                </a:r>
                <a:r>
                  <a:rPr lang="en-US" i="1" dirty="0"/>
                  <a:t>distribution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compute probabilities for any interval: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of an interval is the </a:t>
                </a:r>
                <a:r>
                  <a:rPr lang="en-US" i="1" dirty="0"/>
                  <a:t>probability mass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Also term for probability of discrete event!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11B99-C28D-4C95-A790-09831D185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151743-5A94-4539-807A-C1DC0E419574}"/>
                  </a:ext>
                </a:extLst>
              </p14:cNvPr>
              <p14:cNvContentPartPr/>
              <p14:nvPr/>
            </p14:nvContentPartPr>
            <p14:xfrm>
              <a:off x="4280760" y="2947680"/>
              <a:ext cx="5000040" cy="202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151743-5A94-4539-807A-C1DC0E419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1400" y="2938320"/>
                <a:ext cx="5018760" cy="20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6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11252</TotalTime>
  <Words>448</Words>
  <Application>Microsoft Office PowerPoint</Application>
  <PresentationFormat>Widescreen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</vt:lpstr>
      <vt:lpstr>Cambria Math</vt:lpstr>
      <vt:lpstr>Arial</vt:lpstr>
      <vt:lpstr>Calibri</vt:lpstr>
      <vt:lpstr>Oswald</vt:lpstr>
      <vt:lpstr>Office Theme</vt:lpstr>
      <vt:lpstr>CS 533 INTRO TO DATA SCIENCE</vt:lpstr>
      <vt:lpstr>CONTINUOUS PROBABILITY AND RANDOM VARIABLES</vt:lpstr>
      <vt:lpstr>Learning Outcomes</vt:lpstr>
      <vt:lpstr>Random Variable</vt:lpstr>
      <vt:lpstr>Expectation and Mean</vt:lpstr>
      <vt:lpstr>Continuous Variables</vt:lpstr>
      <vt:lpstr>Continuous Variables</vt:lpstr>
      <vt:lpstr>Continuous Probability</vt:lpstr>
      <vt:lpstr>Continuous Probability</vt:lpstr>
      <vt:lpstr>Probability Density</vt:lpstr>
      <vt:lpstr>Probability Density</vt:lpstr>
      <vt:lpstr>Continuous Expectation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585</cp:revision>
  <dcterms:created xsi:type="dcterms:W3CDTF">2020-03-17T14:53:53Z</dcterms:created>
  <dcterms:modified xsi:type="dcterms:W3CDTF">2021-09-07T23:29:20Z</dcterms:modified>
</cp:coreProperties>
</file>