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ink/ink4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5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98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Oswald" pitchFamily="2" charset="0"/>
      <p:regular r:id="rId28"/>
      <p:bold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260A23E0-9D9E-4C0D-8DAD-E38BC45F4EE1}"/>
    <pc:docChg chg="undo custSel addSld delSld modSld">
      <pc:chgData name="" userId="495979f9a431ddb0" providerId="LiveId" clId="{260A23E0-9D9E-4C0D-8DAD-E38BC45F4EE1}" dt="2020-09-12T23:38:46.727" v="3937" actId="20577"/>
      <pc:docMkLst>
        <pc:docMk/>
      </pc:docMkLst>
      <pc:sldChg chg="modSp">
        <pc:chgData name="" userId="495979f9a431ddb0" providerId="LiveId" clId="{260A23E0-9D9E-4C0D-8DAD-E38BC45F4EE1}" dt="2020-09-12T21:37:20.498" v="40" actId="20577"/>
        <pc:sldMkLst>
          <pc:docMk/>
          <pc:sldMk cId="1753943686" sldId="298"/>
        </pc:sldMkLst>
        <pc:spChg chg="mod">
          <ac:chgData name="" userId="495979f9a431ddb0" providerId="LiveId" clId="{260A23E0-9D9E-4C0D-8DAD-E38BC45F4EE1}" dt="2020-09-12T21:37:20.498" v="40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260A23E0-9D9E-4C0D-8DAD-E38BC45F4EE1}" dt="2020-09-12T23:24:47.465" v="3248" actId="114"/>
        <pc:sldMkLst>
          <pc:docMk/>
          <pc:sldMk cId="3777021594" sldId="303"/>
        </pc:sldMkLst>
        <pc:spChg chg="mod">
          <ac:chgData name="" userId="495979f9a431ddb0" providerId="LiveId" clId="{260A23E0-9D9E-4C0D-8DAD-E38BC45F4EE1}" dt="2020-09-12T23:24:47.465" v="3248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260A23E0-9D9E-4C0D-8DAD-E38BC45F4EE1}" dt="2020-09-12T22:47:18.921" v="485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260A23E0-9D9E-4C0D-8DAD-E38BC45F4EE1}" dt="2020-09-12T23:24:17.719" v="3241" actId="478"/>
          <ac:picMkLst>
            <pc:docMk/>
            <pc:sldMk cId="3777021594" sldId="303"/>
            <ac:picMk id="3" creationId="{EE4B2D45-BE6B-49C8-834E-95A5CF65584B}"/>
          </ac:picMkLst>
        </pc:picChg>
        <pc:picChg chg="add mod modCrop">
          <ac:chgData name="" userId="495979f9a431ddb0" providerId="LiveId" clId="{260A23E0-9D9E-4C0D-8DAD-E38BC45F4EE1}" dt="2020-09-12T23:24:41.491" v="3246" actId="1076"/>
          <ac:picMkLst>
            <pc:docMk/>
            <pc:sldMk cId="3777021594" sldId="303"/>
            <ac:picMk id="4" creationId="{6661E5E3-A5B6-4A01-8E71-9A4289C7DC7A}"/>
          </ac:picMkLst>
        </pc:picChg>
      </pc:sldChg>
    </pc:docChg>
  </pc:docChgLst>
  <pc:docChgLst>
    <pc:chgData userId="495979f9a431ddb0" providerId="LiveId" clId="{C9A3D199-BB50-43F3-8B41-A9D8DBD37C11}"/>
    <pc:docChg chg="undo custSel addSld delSld modSld">
      <pc:chgData name="" userId="495979f9a431ddb0" providerId="LiveId" clId="{C9A3D199-BB50-43F3-8B41-A9D8DBD37C11}" dt="2020-09-13T01:34:46.749" v="3928"/>
      <pc:docMkLst>
        <pc:docMk/>
      </pc:docMkLst>
      <pc:sldChg chg="modSp">
        <pc:chgData name="" userId="495979f9a431ddb0" providerId="LiveId" clId="{C9A3D199-BB50-43F3-8B41-A9D8DBD37C11}" dt="2020-09-13T01:29:01.034" v="2626" actId="20577"/>
        <pc:sldMkLst>
          <pc:docMk/>
          <pc:sldMk cId="1753943686" sldId="298"/>
        </pc:sldMkLst>
        <pc:spChg chg="mod">
          <ac:chgData name="" userId="495979f9a431ddb0" providerId="LiveId" clId="{C9A3D199-BB50-43F3-8B41-A9D8DBD37C11}" dt="2020-09-13T01:29:01.034" v="2626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C9A3D199-BB50-43F3-8B41-A9D8DBD37C11}" dt="2020-09-13T01:28:00.496" v="2600" actId="114"/>
        <pc:sldMkLst>
          <pc:docMk/>
          <pc:sldMk cId="3777021594" sldId="303"/>
        </pc:sldMkLst>
        <pc:spChg chg="mod">
          <ac:chgData name="" userId="495979f9a431ddb0" providerId="LiveId" clId="{C9A3D199-BB50-43F3-8B41-A9D8DBD37C11}" dt="2020-09-13T01:28:00.496" v="2600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C9A3D199-BB50-43F3-8B41-A9D8DBD37C11}" dt="2020-09-13T00:38:24.727" v="243" actId="20577"/>
          <ac:spMkLst>
            <pc:docMk/>
            <pc:sldMk cId="3777021594" sldId="303"/>
            <ac:spMk id="8" creationId="{7D2C9FD9-6243-4952-ABA6-E5D86D00A124}"/>
          </ac:spMkLst>
        </pc:spChg>
        <pc:picChg chg="add mod modCrop">
          <ac:chgData name="" userId="495979f9a431ddb0" providerId="LiveId" clId="{C9A3D199-BB50-43F3-8B41-A9D8DBD37C11}" dt="2020-09-13T01:27:52.314" v="2598" actId="1076"/>
          <ac:picMkLst>
            <pc:docMk/>
            <pc:sldMk cId="3777021594" sldId="303"/>
            <ac:picMk id="3" creationId="{F9EB75C5-6F66-4AD9-B7C3-6C6DF6F44CF3}"/>
          </ac:picMkLst>
        </pc:picChg>
        <pc:picChg chg="del">
          <ac:chgData name="" userId="495979f9a431ddb0" providerId="LiveId" clId="{C9A3D199-BB50-43F3-8B41-A9D8DBD37C11}" dt="2020-09-13T01:27:25.078" v="2592" actId="478"/>
          <ac:picMkLst>
            <pc:docMk/>
            <pc:sldMk cId="3777021594" sldId="303"/>
            <ac:picMk id="4" creationId="{6661E5E3-A5B6-4A01-8E71-9A4289C7DC7A}"/>
          </ac:picMkLst>
        </pc:picChg>
      </pc:sldChg>
    </pc:docChg>
  </pc:docChgLst>
  <pc:docChgLst>
    <pc:chgData userId="495979f9a431ddb0" providerId="LiveId" clId="{D930375A-4820-4B66-AD03-0FC2762B721C}"/>
    <pc:docChg chg="undo custSel addSld delSld modSld">
      <pc:chgData name="" userId="495979f9a431ddb0" providerId="LiveId" clId="{D930375A-4820-4B66-AD03-0FC2762B721C}" dt="2020-09-20T01:40:44.243" v="3217" actId="20577"/>
      <pc:docMkLst>
        <pc:docMk/>
      </pc:docMkLst>
      <pc:sldChg chg="modSp">
        <pc:chgData name="" userId="495979f9a431ddb0" providerId="LiveId" clId="{D930375A-4820-4B66-AD03-0FC2762B721C}" dt="2020-09-18T23:14:20.534" v="6" actId="20577"/>
        <pc:sldMkLst>
          <pc:docMk/>
          <pc:sldMk cId="1753943686" sldId="298"/>
        </pc:sldMkLst>
        <pc:spChg chg="mod">
          <ac:chgData name="" userId="495979f9a431ddb0" providerId="LiveId" clId="{D930375A-4820-4B66-AD03-0FC2762B721C}" dt="2020-09-18T23:14:20.534" v="6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D930375A-4820-4B66-AD03-0FC2762B721C}" dt="2020-09-18T23:15:02.131" v="93" actId="114"/>
        <pc:sldMkLst>
          <pc:docMk/>
          <pc:sldMk cId="3777021594" sldId="303"/>
        </pc:sldMkLst>
        <pc:spChg chg="mod">
          <ac:chgData name="" userId="495979f9a431ddb0" providerId="LiveId" clId="{D930375A-4820-4B66-AD03-0FC2762B721C}" dt="2020-09-18T23:15:02.131" v="93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D930375A-4820-4B66-AD03-0FC2762B721C}" dt="2020-09-18T23:14:53.823" v="91" actId="20577"/>
          <ac:spMkLst>
            <pc:docMk/>
            <pc:sldMk cId="3777021594" sldId="303"/>
            <ac:spMk id="8" creationId="{7D2C9FD9-6243-4952-ABA6-E5D86D00A124}"/>
          </ac:spMkLst>
        </pc:spChg>
        <pc:picChg chg="add mod modCrop">
          <ac:chgData name="" userId="495979f9a431ddb0" providerId="LiveId" clId="{D930375A-4820-4B66-AD03-0FC2762B721C}" dt="2020-09-18T23:14:42.284" v="10" actId="1076"/>
          <ac:picMkLst>
            <pc:docMk/>
            <pc:sldMk cId="3777021594" sldId="303"/>
            <ac:picMk id="3" creationId="{4761A38E-7FE4-4110-BCD8-2466F42831F1}"/>
          </ac:picMkLst>
        </pc:picChg>
        <pc:picChg chg="del">
          <ac:chgData name="" userId="495979f9a431ddb0" providerId="LiveId" clId="{D930375A-4820-4B66-AD03-0FC2762B721C}" dt="2020-09-18T23:14:23.024" v="7" actId="478"/>
          <ac:picMkLst>
            <pc:docMk/>
            <pc:sldMk cId="3777021594" sldId="303"/>
            <ac:picMk id="9" creationId="{6E9392F1-2BEE-48C8-9C07-007829C9DC98}"/>
          </ac:picMkLst>
        </pc:picChg>
      </pc:sldChg>
      <pc:sldChg chg="addSp delSp modSp add">
        <pc:chgData name="" userId="495979f9a431ddb0" providerId="LiveId" clId="{D930375A-4820-4B66-AD03-0FC2762B721C}" dt="2020-09-20T01:40:31.686" v="3195"/>
        <pc:sldMkLst>
          <pc:docMk/>
          <pc:sldMk cId="27427227" sldId="304"/>
        </pc:sldMkLst>
        <pc:spChg chg="mod">
          <ac:chgData name="" userId="495979f9a431ddb0" providerId="LiveId" clId="{D930375A-4820-4B66-AD03-0FC2762B721C}" dt="2020-09-18T23:15:59.565" v="117" actId="20577"/>
          <ac:spMkLst>
            <pc:docMk/>
            <pc:sldMk cId="27427227" sldId="304"/>
            <ac:spMk id="2" creationId="{182F85CE-28F3-4CAC-9C8F-A61CF7B61AD4}"/>
          </ac:spMkLst>
        </pc:spChg>
        <pc:spChg chg="add del mod">
          <ac:chgData name="" userId="495979f9a431ddb0" providerId="LiveId" clId="{D930375A-4820-4B66-AD03-0FC2762B721C}" dt="2020-09-20T01:28:23.082" v="3194" actId="5793"/>
          <ac:spMkLst>
            <pc:docMk/>
            <pc:sldMk cId="27427227" sldId="304"/>
            <ac:spMk id="3" creationId="{CD20B291-FEC4-4CAB-B9F2-6620FC848DDE}"/>
          </ac:spMkLst>
        </pc:spChg>
        <pc:spChg chg="add del mod">
          <ac:chgData name="" userId="495979f9a431ddb0" providerId="LiveId" clId="{D930375A-4820-4B66-AD03-0FC2762B721C}" dt="2020-09-18T23:53:35.274" v="224" actId="478"/>
          <ac:spMkLst>
            <pc:docMk/>
            <pc:sldMk cId="27427227" sldId="304"/>
            <ac:spMk id="5" creationId="{5EA6FB08-F57D-41D6-B333-3E8425322296}"/>
          </ac:spMkLst>
        </pc:spChg>
        <pc:inkChg chg="add del">
          <ac:chgData name="" userId="495979f9a431ddb0" providerId="LiveId" clId="{D930375A-4820-4B66-AD03-0FC2762B721C}" dt="2020-09-20T01:28:17.942" v="3191" actId="478"/>
          <ac:inkMkLst>
            <pc:docMk/>
            <pc:sldMk cId="27427227" sldId="304"/>
            <ac:inkMk id="4" creationId="{684B28F0-3710-4512-A6FD-8D2ACFD0920F}"/>
          </ac:inkMkLst>
        </pc:inkChg>
        <pc:inkChg chg="add">
          <ac:chgData name="" userId="495979f9a431ddb0" providerId="LiveId" clId="{D930375A-4820-4B66-AD03-0FC2762B721C}" dt="2020-09-20T01:40:31.686" v="3195"/>
          <ac:inkMkLst>
            <pc:docMk/>
            <pc:sldMk cId="27427227" sldId="304"/>
            <ac:inkMk id="5" creationId="{FB40F7C4-319F-4113-A0A1-41EEFD95BF5C}"/>
          </ac:inkMkLst>
        </pc:inkChg>
      </pc:sldChg>
      <pc:sldChg chg="addSp delSp modSp add">
        <pc:chgData name="" userId="495979f9a431ddb0" providerId="LiveId" clId="{D930375A-4820-4B66-AD03-0FC2762B721C}" dt="2020-09-20T01:40:31.686" v="3195"/>
        <pc:sldMkLst>
          <pc:docMk/>
          <pc:sldMk cId="2547441265" sldId="305"/>
        </pc:sldMkLst>
        <pc:spChg chg="mod">
          <ac:chgData name="" userId="495979f9a431ddb0" providerId="LiveId" clId="{D930375A-4820-4B66-AD03-0FC2762B721C}" dt="2020-09-19T00:01:31.462" v="766" actId="20577"/>
          <ac:spMkLst>
            <pc:docMk/>
            <pc:sldMk cId="2547441265" sldId="305"/>
            <ac:spMk id="2" creationId="{73403A11-9DDE-47D2-8AA8-C11DBEBAF362}"/>
          </ac:spMkLst>
        </pc:spChg>
        <pc:spChg chg="mod">
          <ac:chgData name="" userId="495979f9a431ddb0" providerId="LiveId" clId="{D930375A-4820-4B66-AD03-0FC2762B721C}" dt="2020-09-19T00:02:01.103" v="873" actId="20577"/>
          <ac:spMkLst>
            <pc:docMk/>
            <pc:sldMk cId="2547441265" sldId="305"/>
            <ac:spMk id="3" creationId="{0E9BF8DF-E240-470F-8943-4EE143A5C326}"/>
          </ac:spMkLst>
        </pc:spChg>
        <pc:picChg chg="add del mod">
          <ac:chgData name="" userId="495979f9a431ddb0" providerId="LiveId" clId="{D930375A-4820-4B66-AD03-0FC2762B721C}" dt="2020-09-19T00:03:00.578" v="876" actId="478"/>
          <ac:picMkLst>
            <pc:docMk/>
            <pc:sldMk cId="2547441265" sldId="305"/>
            <ac:picMk id="1026" creationId="{007CD254-104A-4B9E-9C89-BEEB75A65E0B}"/>
          </ac:picMkLst>
        </pc:picChg>
        <pc:picChg chg="add mod">
          <ac:chgData name="" userId="495979f9a431ddb0" providerId="LiveId" clId="{D930375A-4820-4B66-AD03-0FC2762B721C}" dt="2020-09-19T00:38:35.540" v="2043" actId="1076"/>
          <ac:picMkLst>
            <pc:docMk/>
            <pc:sldMk cId="2547441265" sldId="305"/>
            <ac:picMk id="1028" creationId="{029269AF-4F30-4696-96F0-C5815896C053}"/>
          </ac:picMkLst>
        </pc:picChg>
        <pc:inkChg chg="add">
          <ac:chgData name="" userId="495979f9a431ddb0" providerId="LiveId" clId="{D930375A-4820-4B66-AD03-0FC2762B721C}" dt="2020-09-20T01:40:31.686" v="3195"/>
          <ac:inkMkLst>
            <pc:docMk/>
            <pc:sldMk cId="2547441265" sldId="305"/>
            <ac:inkMk id="4" creationId="{A961C9D2-69F9-43D9-9278-FB13B72E6B35}"/>
          </ac:inkMkLst>
        </pc:inkChg>
      </pc:sldChg>
      <pc:sldChg chg="addSp modSp add">
        <pc:chgData name="" userId="495979f9a431ddb0" providerId="LiveId" clId="{D930375A-4820-4B66-AD03-0FC2762B721C}" dt="2020-09-20T01:40:31.686" v="3195"/>
        <pc:sldMkLst>
          <pc:docMk/>
          <pc:sldMk cId="2882655574" sldId="306"/>
        </pc:sldMkLst>
        <pc:spChg chg="mod">
          <ac:chgData name="" userId="495979f9a431ddb0" providerId="LiveId" clId="{D930375A-4820-4B66-AD03-0FC2762B721C}" dt="2020-09-19T00:14:22.240" v="953" actId="20577"/>
          <ac:spMkLst>
            <pc:docMk/>
            <pc:sldMk cId="2882655574" sldId="306"/>
            <ac:spMk id="2" creationId="{E50B826E-3F92-4245-BFF3-0DE02A6F46F3}"/>
          </ac:spMkLst>
        </pc:spChg>
        <pc:spChg chg="mod">
          <ac:chgData name="" userId="495979f9a431ddb0" providerId="LiveId" clId="{D930375A-4820-4B66-AD03-0FC2762B721C}" dt="2020-09-19T00:18:33.664" v="1382" actId="20577"/>
          <ac:spMkLst>
            <pc:docMk/>
            <pc:sldMk cId="2882655574" sldId="306"/>
            <ac:spMk id="3" creationId="{3FA23323-12D5-47ED-8793-68BD437D5B49}"/>
          </ac:spMkLst>
        </pc:spChg>
        <pc:inkChg chg="add">
          <ac:chgData name="" userId="495979f9a431ddb0" providerId="LiveId" clId="{D930375A-4820-4B66-AD03-0FC2762B721C}" dt="2020-09-20T01:40:31.686" v="3195"/>
          <ac:inkMkLst>
            <pc:docMk/>
            <pc:sldMk cId="2882655574" sldId="306"/>
            <ac:inkMk id="4" creationId="{D318BB45-BA6E-4406-A8FC-4503178D3262}"/>
          </ac:inkMkLst>
        </pc:inkChg>
      </pc:sldChg>
      <pc:sldChg chg="addSp modSp add">
        <pc:chgData name="" userId="495979f9a431ddb0" providerId="LiveId" clId="{D930375A-4820-4B66-AD03-0FC2762B721C}" dt="2020-09-20T01:40:31.686" v="3195"/>
        <pc:sldMkLst>
          <pc:docMk/>
          <pc:sldMk cId="445420049" sldId="307"/>
        </pc:sldMkLst>
        <pc:spChg chg="mod">
          <ac:chgData name="" userId="495979f9a431ddb0" providerId="LiveId" clId="{D930375A-4820-4B66-AD03-0FC2762B721C}" dt="2020-09-19T00:18:47.201" v="1424" actId="20577"/>
          <ac:spMkLst>
            <pc:docMk/>
            <pc:sldMk cId="445420049" sldId="307"/>
            <ac:spMk id="2" creationId="{6C99C429-2DC8-4CDE-974A-EEA0AA53465D}"/>
          </ac:spMkLst>
        </pc:spChg>
        <pc:spChg chg="mod">
          <ac:chgData name="" userId="495979f9a431ddb0" providerId="LiveId" clId="{D930375A-4820-4B66-AD03-0FC2762B721C}" dt="2020-09-19T00:23:05.903" v="1747" actId="27636"/>
          <ac:spMkLst>
            <pc:docMk/>
            <pc:sldMk cId="445420049" sldId="307"/>
            <ac:spMk id="3" creationId="{A3D7B7DD-8969-4B18-A8A9-3B59AF7382CE}"/>
          </ac:spMkLst>
        </pc:spChg>
        <pc:inkChg chg="add">
          <ac:chgData name="" userId="495979f9a431ddb0" providerId="LiveId" clId="{D930375A-4820-4B66-AD03-0FC2762B721C}" dt="2020-09-20T01:40:31.686" v="3195"/>
          <ac:inkMkLst>
            <pc:docMk/>
            <pc:sldMk cId="445420049" sldId="307"/>
            <ac:inkMk id="4" creationId="{AA17C0A6-D13B-4DBB-B94F-B49CB8C4F56A}"/>
          </ac:inkMkLst>
        </pc:inkChg>
      </pc:sldChg>
      <pc:sldChg chg="addSp modSp add">
        <pc:chgData name="" userId="495979f9a431ddb0" providerId="LiveId" clId="{D930375A-4820-4B66-AD03-0FC2762B721C}" dt="2020-09-19T00:36:04.413" v="1905" actId="20577"/>
        <pc:sldMkLst>
          <pc:docMk/>
          <pc:sldMk cId="1514559363" sldId="308"/>
        </pc:sldMkLst>
        <pc:spChg chg="mod">
          <ac:chgData name="" userId="495979f9a431ddb0" providerId="LiveId" clId="{D930375A-4820-4B66-AD03-0FC2762B721C}" dt="2020-09-19T00:36:04.413" v="1905" actId="20577"/>
          <ac:spMkLst>
            <pc:docMk/>
            <pc:sldMk cId="1514559363" sldId="308"/>
            <ac:spMk id="2" creationId="{85327C94-9ABA-41DA-B908-FD349F20A02E}"/>
          </ac:spMkLst>
        </pc:spChg>
        <pc:spChg chg="mod">
          <ac:chgData name="" userId="495979f9a431ddb0" providerId="LiveId" clId="{D930375A-4820-4B66-AD03-0FC2762B721C}" dt="2020-09-19T00:32:42.438" v="1894" actId="20577"/>
          <ac:spMkLst>
            <pc:docMk/>
            <pc:sldMk cId="1514559363" sldId="308"/>
            <ac:spMk id="3" creationId="{D195B86E-608B-4D33-87B0-D85B64555CFA}"/>
          </ac:spMkLst>
        </pc:spChg>
        <pc:picChg chg="add mod">
          <ac:chgData name="" userId="495979f9a431ddb0" providerId="LiveId" clId="{D930375A-4820-4B66-AD03-0FC2762B721C}" dt="2020-09-19T00:35:49.167" v="1897" actId="14100"/>
          <ac:picMkLst>
            <pc:docMk/>
            <pc:sldMk cId="1514559363" sldId="308"/>
            <ac:picMk id="2050" creationId="{0B742D0B-2423-41FE-9061-99BF80398AE5}"/>
          </ac:picMkLst>
        </pc:picChg>
      </pc:sldChg>
      <pc:sldChg chg="addSp modSp add">
        <pc:chgData name="" userId="495979f9a431ddb0" providerId="LiveId" clId="{D930375A-4820-4B66-AD03-0FC2762B721C}" dt="2020-09-20T01:40:31.686" v="3195"/>
        <pc:sldMkLst>
          <pc:docMk/>
          <pc:sldMk cId="1893483142" sldId="309"/>
        </pc:sldMkLst>
        <pc:spChg chg="mod">
          <ac:chgData name="" userId="495979f9a431ddb0" providerId="LiveId" clId="{D930375A-4820-4B66-AD03-0FC2762B721C}" dt="2020-09-19T00:38:56.027" v="2058" actId="20577"/>
          <ac:spMkLst>
            <pc:docMk/>
            <pc:sldMk cId="1893483142" sldId="309"/>
            <ac:spMk id="2" creationId="{C090C157-F780-4C7E-8B09-505350931125}"/>
          </ac:spMkLst>
        </pc:spChg>
        <pc:spChg chg="mod">
          <ac:chgData name="" userId="495979f9a431ddb0" providerId="LiveId" clId="{D930375A-4820-4B66-AD03-0FC2762B721C}" dt="2020-09-19T00:40:24.798" v="2371" actId="20577"/>
          <ac:spMkLst>
            <pc:docMk/>
            <pc:sldMk cId="1893483142" sldId="309"/>
            <ac:spMk id="3" creationId="{8A78C665-C02E-4604-8233-00BB35310204}"/>
          </ac:spMkLst>
        </pc:spChg>
        <pc:inkChg chg="add">
          <ac:chgData name="" userId="495979f9a431ddb0" providerId="LiveId" clId="{D930375A-4820-4B66-AD03-0FC2762B721C}" dt="2020-09-20T01:40:31.686" v="3195"/>
          <ac:inkMkLst>
            <pc:docMk/>
            <pc:sldMk cId="1893483142" sldId="309"/>
            <ac:inkMk id="4" creationId="{B7997368-4A6B-4C93-A810-9EA02F269604}"/>
          </ac:inkMkLst>
        </pc:inkChg>
      </pc:sldChg>
      <pc:sldChg chg="modSp add">
        <pc:chgData name="" userId="495979f9a431ddb0" providerId="LiveId" clId="{D930375A-4820-4B66-AD03-0FC2762B721C}" dt="2020-09-20T01:40:44.243" v="3217" actId="20577"/>
        <pc:sldMkLst>
          <pc:docMk/>
          <pc:sldMk cId="1792873715" sldId="310"/>
        </pc:sldMkLst>
        <pc:spChg chg="mod">
          <ac:chgData name="" userId="495979f9a431ddb0" providerId="LiveId" clId="{D930375A-4820-4B66-AD03-0FC2762B721C}" dt="2020-09-19T00:40:30.304" v="2377" actId="20577"/>
          <ac:spMkLst>
            <pc:docMk/>
            <pc:sldMk cId="1792873715" sldId="310"/>
            <ac:spMk id="2" creationId="{2E7428FB-0FB9-493D-8403-99CF3DEBEFB5}"/>
          </ac:spMkLst>
        </pc:spChg>
        <pc:spChg chg="mod">
          <ac:chgData name="" userId="495979f9a431ddb0" providerId="LiveId" clId="{D930375A-4820-4B66-AD03-0FC2762B721C}" dt="2020-09-20T01:40:44.243" v="3217" actId="20577"/>
          <ac:spMkLst>
            <pc:docMk/>
            <pc:sldMk cId="1792873715" sldId="310"/>
            <ac:spMk id="3" creationId="{3CA7C177-F9FB-43CA-9DD2-5847DEDA9769}"/>
          </ac:spMkLst>
        </pc:spChg>
      </pc:sldChg>
      <pc:sldChg chg="modSp add">
        <pc:chgData name="" userId="495979f9a431ddb0" providerId="LiveId" clId="{D930375A-4820-4B66-AD03-0FC2762B721C}" dt="2020-09-19T00:42:42.155" v="2870" actId="20577"/>
        <pc:sldMkLst>
          <pc:docMk/>
          <pc:sldMk cId="4246130968" sldId="311"/>
        </pc:sldMkLst>
        <pc:spChg chg="mod">
          <ac:chgData name="" userId="495979f9a431ddb0" providerId="LiveId" clId="{D930375A-4820-4B66-AD03-0FC2762B721C}" dt="2020-09-19T00:42:12.858" v="2698" actId="20577"/>
          <ac:spMkLst>
            <pc:docMk/>
            <pc:sldMk cId="4246130968" sldId="311"/>
            <ac:spMk id="2" creationId="{A798A052-5FAB-443A-B9A9-E3DCC73F9A8D}"/>
          </ac:spMkLst>
        </pc:spChg>
        <pc:spChg chg="mod">
          <ac:chgData name="" userId="495979f9a431ddb0" providerId="LiveId" clId="{D930375A-4820-4B66-AD03-0FC2762B721C}" dt="2020-09-19T00:42:42.155" v="2870" actId="20577"/>
          <ac:spMkLst>
            <pc:docMk/>
            <pc:sldMk cId="4246130968" sldId="311"/>
            <ac:spMk id="3" creationId="{5D4B72F2-523F-42E2-AC13-031395C74ED3}"/>
          </ac:spMkLst>
        </pc:spChg>
      </pc:sldChg>
      <pc:sldChg chg="addSp modSp add">
        <pc:chgData name="" userId="495979f9a431ddb0" providerId="LiveId" clId="{D930375A-4820-4B66-AD03-0FC2762B721C}" dt="2020-09-19T00:49:31.087" v="3083" actId="14100"/>
        <pc:sldMkLst>
          <pc:docMk/>
          <pc:sldMk cId="4276926847" sldId="312"/>
        </pc:sldMkLst>
        <pc:spChg chg="mod">
          <ac:chgData name="" userId="495979f9a431ddb0" providerId="LiveId" clId="{D930375A-4820-4B66-AD03-0FC2762B721C}" dt="2020-09-19T00:49:31.087" v="3083" actId="14100"/>
          <ac:spMkLst>
            <pc:docMk/>
            <pc:sldMk cId="4276926847" sldId="312"/>
            <ac:spMk id="2" creationId="{54FB29B1-F401-42B5-BECD-BF61E96D911C}"/>
          </ac:spMkLst>
        </pc:spChg>
        <pc:spChg chg="mod">
          <ac:chgData name="" userId="495979f9a431ddb0" providerId="LiveId" clId="{D930375A-4820-4B66-AD03-0FC2762B721C}" dt="2020-09-19T00:49:23.573" v="3082" actId="14100"/>
          <ac:spMkLst>
            <pc:docMk/>
            <pc:sldMk cId="4276926847" sldId="312"/>
            <ac:spMk id="3" creationId="{32300017-4FE9-4120-9CAA-8F3C48ED85C6}"/>
          </ac:spMkLst>
        </pc:spChg>
        <pc:picChg chg="add mod">
          <ac:chgData name="" userId="495979f9a431ddb0" providerId="LiveId" clId="{D930375A-4820-4B66-AD03-0FC2762B721C}" dt="2020-09-19T00:49:12.902" v="3081" actId="14100"/>
          <ac:picMkLst>
            <pc:docMk/>
            <pc:sldMk cId="4276926847" sldId="312"/>
            <ac:picMk id="5" creationId="{BA1323A3-BC60-49E7-8778-CD2925E0C144}"/>
          </ac:picMkLst>
        </pc:picChg>
      </pc:sldChg>
    </pc:docChg>
  </pc:docChgLst>
  <pc:docChgLst>
    <pc:chgData userId="495979f9a431ddb0" providerId="LiveId" clId="{011D1576-A06F-451F-A97A-47CDF7A2E8B8}"/>
    <pc:docChg chg="undo custSel addSld delSld modSld">
      <pc:chgData name="" userId="495979f9a431ddb0" providerId="LiveId" clId="{011D1576-A06F-451F-A97A-47CDF7A2E8B8}" dt="2020-09-10T03:17:26.591" v="3578" actId="20577"/>
      <pc:docMkLst>
        <pc:docMk/>
      </pc:docMkLst>
      <pc:sldChg chg="modSp">
        <pc:chgData name="" userId="495979f9a431ddb0" providerId="LiveId" clId="{011D1576-A06F-451F-A97A-47CDF7A2E8B8}" dt="2020-09-10T00:12:06.954" v="44" actId="20577"/>
        <pc:sldMkLst>
          <pc:docMk/>
          <pc:sldMk cId="1753943686" sldId="298"/>
        </pc:sldMkLst>
        <pc:spChg chg="mod">
          <ac:chgData name="" userId="495979f9a431ddb0" providerId="LiveId" clId="{011D1576-A06F-451F-A97A-47CDF7A2E8B8}" dt="2020-09-10T00:12:06.954" v="44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011D1576-A06F-451F-A97A-47CDF7A2E8B8}" dt="2020-09-10T00:13:24.168" v="272" actId="14100"/>
        <pc:sldMkLst>
          <pc:docMk/>
          <pc:sldMk cId="3777021594" sldId="303"/>
        </pc:sldMkLst>
        <pc:spChg chg="mod">
          <ac:chgData name="" userId="495979f9a431ddb0" providerId="LiveId" clId="{011D1576-A06F-451F-A97A-47CDF7A2E8B8}" dt="2020-09-10T00:13:24.168" v="272" actId="14100"/>
          <ac:spMkLst>
            <pc:docMk/>
            <pc:sldMk cId="3777021594" sldId="303"/>
            <ac:spMk id="8" creationId="{7D2C9FD9-6243-4952-ABA6-E5D86D00A124}"/>
          </ac:spMkLst>
        </pc:spChg>
      </pc:sldChg>
    </pc:docChg>
  </pc:docChgLst>
  <pc:docChgLst>
    <pc:chgData userId="495979f9a431ddb0" providerId="LiveId" clId="{46D1DD21-8F8C-4E8E-8F11-58446D5DAB67}"/>
    <pc:docChg chg="undo custSel addSld delSld modSld">
      <pc:chgData name="" userId="495979f9a431ddb0" providerId="LiveId" clId="{46D1DD21-8F8C-4E8E-8F11-58446D5DAB67}" dt="2020-09-11T00:37:31.438" v="59"/>
      <pc:docMkLst>
        <pc:docMk/>
      </pc:docMkLst>
      <pc:sldChg chg="addSp delSp modSp">
        <pc:chgData name="" userId="495979f9a431ddb0" providerId="LiveId" clId="{46D1DD21-8F8C-4E8E-8F11-58446D5DAB67}" dt="2020-09-10T20:43:30.293" v="51" actId="20577"/>
        <pc:sldMkLst>
          <pc:docMk/>
          <pc:sldMk cId="3777021594" sldId="303"/>
        </pc:sldMkLst>
        <pc:spChg chg="mod">
          <ac:chgData name="" userId="495979f9a431ddb0" providerId="LiveId" clId="{46D1DD21-8F8C-4E8E-8F11-58446D5DAB67}" dt="2020-09-10T20:43:30.293" v="51" actId="20577"/>
          <ac:spMkLst>
            <pc:docMk/>
            <pc:sldMk cId="3777021594" sldId="303"/>
            <ac:spMk id="5" creationId="{53E05FFE-C7DB-4D1D-8C83-69A50BA1374A}"/>
          </ac:spMkLst>
        </pc:spChg>
        <pc:picChg chg="del">
          <ac:chgData name="" userId="495979f9a431ddb0" providerId="LiveId" clId="{46D1DD21-8F8C-4E8E-8F11-58446D5DAB67}" dt="2020-09-10T20:43:16.895" v="0" actId="478"/>
          <ac:picMkLst>
            <pc:docMk/>
            <pc:sldMk cId="3777021594" sldId="303"/>
            <ac:picMk id="9" creationId="{977F5E5A-C05F-44D1-B412-1020AF931C34}"/>
          </ac:picMkLst>
        </pc:picChg>
        <pc:picChg chg="add mod">
          <ac:chgData name="" userId="495979f9a431ddb0" providerId="LiveId" clId="{46D1DD21-8F8C-4E8E-8F11-58446D5DAB67}" dt="2020-09-10T20:43:20.970" v="2" actId="1076"/>
          <ac:picMkLst>
            <pc:docMk/>
            <pc:sldMk cId="3777021594" sldId="303"/>
            <ac:picMk id="1026" creationId="{E6EF972F-10AC-4AFE-B93E-F37938FAF5CB}"/>
          </ac:picMkLst>
        </pc:picChg>
      </pc:sldChg>
    </pc:docChg>
  </pc:docChgLst>
  <pc:docChgLst>
    <pc:chgData userId="495979f9a431ddb0" providerId="LiveId" clId="{1E10FD64-BD2C-446C-B724-553FEDC12AEA}"/>
    <pc:docChg chg="custSel addSld delSld modSld">
      <pc:chgData name="" userId="495979f9a431ddb0" providerId="LiveId" clId="{1E10FD64-BD2C-446C-B724-553FEDC12AEA}" dt="2020-09-12T21:36:38.451" v="2796" actId="2696"/>
      <pc:docMkLst>
        <pc:docMk/>
      </pc:docMkLst>
      <pc:sldChg chg="modSp">
        <pc:chgData name="" userId="495979f9a431ddb0" providerId="LiveId" clId="{1E10FD64-BD2C-446C-B724-553FEDC12AEA}" dt="2020-09-12T20:41:49.620" v="12" actId="20577"/>
        <pc:sldMkLst>
          <pc:docMk/>
          <pc:sldMk cId="1753943686" sldId="298"/>
        </pc:sldMkLst>
        <pc:spChg chg="mod">
          <ac:chgData name="" userId="495979f9a431ddb0" providerId="LiveId" clId="{1E10FD64-BD2C-446C-B724-553FEDC12AEA}" dt="2020-09-12T20:41:49.620" v="12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1E10FD64-BD2C-446C-B724-553FEDC12AEA}" dt="2020-09-12T21:34:21.792" v="2021" actId="962"/>
        <pc:sldMkLst>
          <pc:docMk/>
          <pc:sldMk cId="3777021594" sldId="303"/>
        </pc:sldMkLst>
        <pc:spChg chg="mod">
          <ac:chgData name="" userId="495979f9a431ddb0" providerId="LiveId" clId="{1E10FD64-BD2C-446C-B724-553FEDC12AEA}" dt="2020-09-12T20:42:58.363" v="122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1E10FD64-BD2C-446C-B724-553FEDC12AEA}" dt="2020-09-12T21:13:46.581" v="1198" actId="20577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1E10FD64-BD2C-446C-B724-553FEDC12AEA}" dt="2020-09-12T21:34:21.792" v="2021" actId="962"/>
          <ac:picMkLst>
            <pc:docMk/>
            <pc:sldMk cId="3777021594" sldId="303"/>
            <ac:picMk id="3" creationId="{EE4B2D45-BE6B-49C8-834E-95A5CF65584B}"/>
          </ac:picMkLst>
        </pc:picChg>
        <pc:picChg chg="del">
          <ac:chgData name="" userId="495979f9a431ddb0" providerId="LiveId" clId="{1E10FD64-BD2C-446C-B724-553FEDC12AEA}" dt="2020-09-12T20:42:44.806" v="118" actId="478"/>
          <ac:picMkLst>
            <pc:docMk/>
            <pc:sldMk cId="3777021594" sldId="303"/>
            <ac:picMk id="1026" creationId="{E6EF972F-10AC-4AFE-B93E-F37938FAF5CB}"/>
          </ac:picMkLst>
        </pc:picChg>
      </pc:sldChg>
    </pc:docChg>
  </pc:docChgLst>
  <pc:docChgLst>
    <pc:chgData userId="495979f9a431ddb0" providerId="LiveId" clId="{3A28F5A0-44E0-4A2A-8F48-6EBD4A5FCB4D}"/>
    <pc:docChg chg="undo custSel addSld delSld modSld">
      <pc:chgData name="" userId="495979f9a431ddb0" providerId="LiveId" clId="{3A28F5A0-44E0-4A2A-8F48-6EBD4A5FCB4D}" dt="2020-09-14T02:20:50.181" v="4520" actId="2696"/>
      <pc:docMkLst>
        <pc:docMk/>
      </pc:docMkLst>
      <pc:sldChg chg="modSp">
        <pc:chgData name="" userId="495979f9a431ddb0" providerId="LiveId" clId="{3A28F5A0-44E0-4A2A-8F48-6EBD4A5FCB4D}" dt="2020-09-13T02:45:31.636" v="17" actId="20577"/>
        <pc:sldMkLst>
          <pc:docMk/>
          <pc:sldMk cId="1753943686" sldId="298"/>
        </pc:sldMkLst>
        <pc:spChg chg="mod">
          <ac:chgData name="" userId="495979f9a431ddb0" providerId="LiveId" clId="{3A28F5A0-44E0-4A2A-8F48-6EBD4A5FCB4D}" dt="2020-09-13T02:45:31.636" v="17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3A28F5A0-44E0-4A2A-8F48-6EBD4A5FCB4D}" dt="2020-09-13T04:19:44.132" v="4514" actId="114"/>
        <pc:sldMkLst>
          <pc:docMk/>
          <pc:sldMk cId="3777021594" sldId="303"/>
        </pc:sldMkLst>
        <pc:spChg chg="mod">
          <ac:chgData name="" userId="495979f9a431ddb0" providerId="LiveId" clId="{3A28F5A0-44E0-4A2A-8F48-6EBD4A5FCB4D}" dt="2020-09-13T04:19:44.132" v="4514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3A28F5A0-44E0-4A2A-8F48-6EBD4A5FCB4D}" dt="2020-09-13T02:46:10.367" v="124" actId="20577"/>
          <ac:spMkLst>
            <pc:docMk/>
            <pc:sldMk cId="3777021594" sldId="303"/>
            <ac:spMk id="8" creationId="{7D2C9FD9-6243-4952-ABA6-E5D86D00A124}"/>
          </ac:spMkLst>
        </pc:spChg>
        <pc:picChg chg="add del mod modCrop">
          <ac:chgData name="" userId="495979f9a431ddb0" providerId="LiveId" clId="{3A28F5A0-44E0-4A2A-8F48-6EBD4A5FCB4D}" dt="2020-09-13T04:19:08.414" v="4510" actId="478"/>
          <ac:picMkLst>
            <pc:docMk/>
            <pc:sldMk cId="3777021594" sldId="303"/>
            <ac:picMk id="3" creationId="{A612D5F7-1EF8-4D5F-8EB7-42FD1C3E6C74}"/>
          </ac:picMkLst>
        </pc:picChg>
        <pc:picChg chg="del">
          <ac:chgData name="" userId="495979f9a431ddb0" providerId="LiveId" clId="{3A28F5A0-44E0-4A2A-8F48-6EBD4A5FCB4D}" dt="2020-09-13T04:18:18.659" v="4505" actId="478"/>
          <ac:picMkLst>
            <pc:docMk/>
            <pc:sldMk cId="3777021594" sldId="303"/>
            <ac:picMk id="4" creationId="{1776A516-3AAD-40DF-98C8-57C132E259EF}"/>
          </ac:picMkLst>
        </pc:picChg>
        <pc:picChg chg="add mod">
          <ac:chgData name="" userId="495979f9a431ddb0" providerId="LiveId" clId="{3A28F5A0-44E0-4A2A-8F48-6EBD4A5FCB4D}" dt="2020-09-13T04:19:38.513" v="4512" actId="1076"/>
          <ac:picMkLst>
            <pc:docMk/>
            <pc:sldMk cId="3777021594" sldId="303"/>
            <ac:picMk id="9" creationId="{6E9392F1-2BEE-48C8-9C07-007829C9DC98}"/>
          </ac:picMkLst>
        </pc:picChg>
      </pc:sldChg>
    </pc:docChg>
  </pc:docChgLst>
  <pc:docChgLst>
    <pc:chgData userId="495979f9a431ddb0" providerId="LiveId" clId="{418DB195-2AE1-4D5E-A706-9B8B9B9584D1}"/>
    <pc:docChg chg="undo custSel addSld delSld modSld">
      <pc:chgData name="" userId="495979f9a431ddb0" providerId="LiveId" clId="{418DB195-2AE1-4D5E-A706-9B8B9B9584D1}" dt="2020-09-13T02:44:46.050" v="1925" actId="20577"/>
      <pc:docMkLst>
        <pc:docMk/>
      </pc:docMkLst>
      <pc:sldChg chg="modSp">
        <pc:chgData name="" userId="495979f9a431ddb0" providerId="LiveId" clId="{418DB195-2AE1-4D5E-A706-9B8B9B9584D1}" dt="2020-09-13T01:36:35.380" v="12" actId="20577"/>
        <pc:sldMkLst>
          <pc:docMk/>
          <pc:sldMk cId="1753943686" sldId="298"/>
        </pc:sldMkLst>
        <pc:spChg chg="mod">
          <ac:chgData name="" userId="495979f9a431ddb0" providerId="LiveId" clId="{418DB195-2AE1-4D5E-A706-9B8B9B9584D1}" dt="2020-09-13T01:36:35.380" v="12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418DB195-2AE1-4D5E-A706-9B8B9B9584D1}" dt="2020-09-13T01:42:53.741" v="533" actId="20577"/>
        <pc:sldMkLst>
          <pc:docMk/>
          <pc:sldMk cId="3777021594" sldId="303"/>
        </pc:sldMkLst>
        <pc:spChg chg="mod">
          <ac:chgData name="" userId="495979f9a431ddb0" providerId="LiveId" clId="{418DB195-2AE1-4D5E-A706-9B8B9B9584D1}" dt="2020-09-13T01:42:53.741" v="533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418DB195-2AE1-4D5E-A706-9B8B9B9584D1}" dt="2020-09-13T01:36:57.620" v="13" actId="478"/>
          <ac:picMkLst>
            <pc:docMk/>
            <pc:sldMk cId="3777021594" sldId="303"/>
            <ac:picMk id="3" creationId="{F9EB75C5-6F66-4AD9-B7C3-6C6DF6F44CF3}"/>
          </ac:picMkLst>
        </pc:picChg>
        <pc:picChg chg="add mod">
          <ac:chgData name="" userId="495979f9a431ddb0" providerId="LiveId" clId="{418DB195-2AE1-4D5E-A706-9B8B9B9584D1}" dt="2020-09-13T01:37:04.640" v="15" actId="1076"/>
          <ac:picMkLst>
            <pc:docMk/>
            <pc:sldMk cId="3777021594" sldId="303"/>
            <ac:picMk id="4" creationId="{1776A516-3AAD-40DF-98C8-57C132E259EF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0T01:28:47.9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4850 8115 3 0,'0'0'0'0,"-35"0"0"62,35 0 9-46,0 0 0-16,-19 17 0 0,19-17 0 0,0 0-5 0,0 0-1 16,-17 0 1-16,17 19 0 0,0-19 3 0,0 0 0 15,0 0 0-15,0 0 1 0,0 0-5 0,0 0 0 16,0 0 1-16,0 0-1 0,0 0 1 0,0 0 1 16,0 0 0-16,0 0 0 0,0 0-3 0,0 17 1 0,17-17-1 15,-17 0 1-15,19 18-1 0,-2-18 0 0,-17 0 0 16,18 0 0-16,-1 17 0 0,1-17-1 0,0 0 1 15,0 0-1-15,-18 0 1 0,17 0-1 0,0 0 1 16,2 0-1-16,-19 0 1 0,17 0-1 0,1 0 0 16,-18 0 0-16,17 0 1 0,2 0-1 0,-2-17 1 15,1 17 0-15,-18 0-1 0,17-18 0 16,0 18 1-16,-17 0-1 0,19-17 1 0,-2 17 1 0,-17-19 0 16,18 2-1-16,-1 17 0 0,2 0 0 0,-19-17-1 15,17 17 1-15,-17-18 2 0,0 18-1 0,17 0 0 0,-17-17 1 16,0 17-2-16,0 0 0 0,0 0 0 0,0-19 0 15,0 19 2-15,0 0-1 0,0-17 0 0,-17 17 0 16,17 0-1-16,-17 0 0 0,17 0 0 0,-19 0 0 16,2 0 1-16,-1 0 0 0,-18 0-1 0,19 0 1 15,0 0-1-15,-1 0 0 0,1 0 0 0,-19 0-1 16,18 17 2-16,18-17 0 0,-17 0 0 0,-2 19-1 16,2-19 0-16,0 17 0 0,-1-17-1 0,0 0 1 0,0 18 2 15,1-18 0-15,-1 17-1 0,1-17 1 16,-2 17-2-16,2-17 0 0,17 0 0 0,-16 0 1 0,-2 0 0 15,0 19 1-15,0-19-1 0,18 0 1 0,-17 0-2 16,0 0 0-16,17 0 0 0,-18 0 1 16,-1 0 2-16,19 0 0 0,-17 0 0 0,17 0 0 0,-17 0-2 15,17-19 0-15,0 19 0 0,0 0-1 0,0 0 3 0,0 0 1 16,0 0-1 0,0 0 0-16,0 0-2 0,0 0 0 0,0 0-1 0,0 0 1 0,17 0 1 0,-17 19 1 15,17-19-1-15,20 17 1 0,-3 1-3 0,-16-1 1 0,18 2-1 16,-20-19 1-16,20 0 3 0,-19 17 0 0,1-17 0 15,-1 0 0-15,1 0-3 0,0 0 0 0,0 0 0 16,-1 0 0-16,0 0 0 0,2 0 1 0,-2 0-1 16,1 0 0-16,-1-17-1 0,-17 17 0 0,19 0 0 15,-2 0 0-15,-17-19 0 0,18 19 0 0,-18 0-1 16,17 0 1-16,-17-17 0 0,0 17-1 0,17 0 0 16,-17 0 1-16,0 0 0 0,0 0 0 0,0 0 1 15,0-18-1-15,0 18-1 0,0 0 1 0,0 0 0 0,0 0-1 16,-17-17 1-16,17 17-1 0,-17 0 1 15,17-19 0-15,-18 19-1 0,1-17 0 0,17 17 0 0,-19-17 0 16,2 17 1-16,17 0-1 0,0 0 0 0,-18-18 0 16,18 18 0-16,-17 0 0 0,17 0 0 0,0 0 0 15,0-17 0-15,0 17 0 0,-19 0 0 0,19 0 0 16,0 0 0-16,0 0 0 0,0 0 0 0,0 0 0 16,0 0 0-16,0 0 0 0,0 0 0 15,0 0 0-15,0 0 0 0,19 0 0 16,-2 17-1-16,1 1 1 0</inkml:trace>
  <inkml:trace contextRef="#ctx0" brushRef="#br0" timeOffset="1234.619">6579 8222 207 0,'0'0'0'0,"0"0"13"0,0 0 0 0,0 0 0 16,0 0 0-16,0 0-9 0,0 17 1 0,0-17-1 16,0 0 0-16,0 0 4 0,0 0 0 0,0 0 1 15,0 0-1-15,0 0-5 0,0 0 1 0,18 0-1 16,-18 0 1-16,18 0 0 0,-1 0 1 0,-17 0-1 15,16 0 1-15,4 0-2 0,-20 0-1 0,16 0 1 16,2 0-1-16,-1 0-1 0,2 0-1 0,-19 0 1 0,17 0 0 16,1 17-1-16,-1-17 1 0,0 0-1 15,2 0 1-15,-2 0-1 0,1 18 0 0,-1-18 0 16,2 0 0-16,-2 0 0 0,0 0 0 16,1 0 0-16,0 0 0 0,0 0 0 15,-1 0 0-15,1-18 0 0,-1 18 0 16,2 0 0-1,-19 0-1 17,0-17 0-17,0 17 0-15,0 0 0 0,-19 0 0 0,19 0 0 16,-17 0 0-16,-1 0 0 0,1-17 0 0,-1 17 0 0,-18 0 0 16,19 0 0-16,0 0 0 0,-2-19 1 15,2 19-1-15,-1 0 0 0,1 0 0 0,-2 0 1 0,2 0-1 16,17 0 0-16,-17 0 0 0,-1 0 0 0,1 0 0 15,-2 0 1-15,2 0-1 0,-1 0 1 16,2 0 0-16,-4 19-1 0,4-19 1 16,-1 0 0-16,-1 0 0 31,18 0 1-31,0 0 1 0,0 0-1 16,0 0 1-16,0 17-1 0,0-17 0 0,0 0 1 15,0 0 1-15,0 0 0 0,0 0 0 16,18 17 1-16,-1-17-2 0,-17 18 0 0,16-18 0 15,4 0 0-15,-4 17 2 0,2 2 0 0,-1-19-1 0,19 17 1 16,-18-17-2-16,-1 0 1 0,0 0-1 0,-17 17 0 16,19-17 2-16,-2 0 0 0,1 0 1 0,-18 0-1 15,36-17-2-15,-19 17 1 0,-17 0-1 0,17 0 0 16,1-17 2-16,0 17-1 0,-18 0 0 0,18-19 0 16,-18 19-1-16,17-17 0 0,-17 17 0 0,0-18 0 15,18 18 0-15,-18 0 1 0,0 0-1 0,0-17 0 16,17 17 0-16,-17 0 0 0,0-17-1 0,0 17 1 0,0 0-1 15,0-19 1-15,0 19 0 0,0 0 0 16,0 0-1-16,0-17 1 0,0 17-1 0,-17 0 1 0,17 0-1 16,0 0 2-16,0 0-1 0,0 0 0 15,0 0-1-15,0 0 1 0,0 0-1 0,0 0 1 0,0 0 0 0,0 0 0 16,0 0 0-16,17 0 0 0,2 0-1 0,-19 0 1 16,17 17-1-16,0-17 1 0,19 19-1 0,-18-2 1 15,-1 0 0-15</inkml:trace>
  <inkml:trace contextRef="#ctx0" brushRef="#br0" timeOffset="26472.442">12611 9755 106 0,'0'0'0'0,"0"0"1"16,0 0 0-16,0 0 0 15,0 0 0-15,0 0 0 0,0 0 2 16,0 0 0-16,0 0 0 0,0 0-1 15,0 0 0-15,0 0 0 0,0 0-1 0,0 0 1 16,0 0 1-16,0 0-1 0,0 0 1 0,0 0-1 16,0 0 0-16,0 0-1 0,0 0 1 0,-17 19 0 0,17-19 0 15,-19 18 0-15,19-18 1 16,0 17-1-16,0-17 0 0,0 17 0 0,0-17-1 0,0 19 1 0,0-19 0 16,0 17-1-16,0-17 1 0,0 0 0 15,0 0-1-15,0 17 0 0,0-17 0 0,0 0 0 0,19-17 0 0,-19 17 0 16,0 0 0-16,0 0 0 0,17 0 0 15,-17-17-1-15,0 17 1 0,0-19 0 0,18-15-1 0,-18 16 1 16,17-1 0-16,-17-16 0 0,19 18 0 0,-19-19-1 16,0 19 1-16,0 0 0 0,0-1-1 0,17 0 1 15,-17 0 0-15,0 1 0 0,0 0 0 16,18 17 0-16,-18-18-1 0,0 18 2 0,0 0-1 16,0 0 0-16,0 0 1 0,0 0-1 0,0 0 0 0,0 0 0 15,0 0 0-15,-18 0 0 0,18 0 1 0,0 18-1 16,0-1 1-16,0 18-1 0,-17 1 0 0,17-19 0 15,-19 19 1-15,19-2 1 0,0-16 1 0,0-1-1 16,0 2 1-16,0-19-2 0,0 18 0 0,0-18 0 16,0 0 1-16,0 17 1 0,19-17 0 0,-19 0 0 15,0 0 0-15,0 0-2 0,0 0 1 0,0 0-1 16,0 0 0-16,0 0 2 0,17 0 0 0,-17-17 0 16,0 17 0-16,0 0-2 0,0 0 1 0,0 0-1 0,0-18 0 15,18-1 2-15,-18-16 0 0,0 1 0 0,0 15 0 16,0 2-2-16,0 0 0 0,0-1 0 0,0 0 1 15,-18 18 0-15,18-18 0 0,0 18 0 0,0 0 1 16,0 0-2-16,0 0 0 0,0-17 0 0,-17 17 0 16,17 0 0-16,0 0 1 0,0 0 0 0,0 17-1 15,0-17 0-15,0 18 0 0,0-18 0 0,0 18 0 0,0 17 0 16,0-18 0-16,17 19 1 0,-17-19-1 16,18 1-1-16,-18-18 1 0,0 17 0 0</inkml:trace>
  <inkml:trace contextRef="#ctx0" brushRef="#br0" timeOffset="27914.977">13846 9809 153 0,'0'0'0'0,"0"0"8"16,0 0-1-16,0 0 1 0,0 0-1 15,0 0-3-15,0 0-1 0,0 0 0 0,0 0 1 0,0 0 6 16,0 0 0-16,0-35 1 0,0 35-1 15,0 0-6-15,0 0 0 0,0 0 0 0,0 0 0 0,0-19-2 16,0 19 1-16,0 0-1 0,0 0 0 0,0 0 0 16,0 0 0-16,0 0-1 0,0 0 1 0,0-17-2 15,0 17 1-15,-17 0-1 16,17-18 0 0,0 1 0-1,-19 17 0-15,2 0 0 0,17-17 0 16,-18 17 0-16,1 0 0 15,-1 0 0-15,18 17 0 16,0 0 0 0,0-17-1-16,-18 18 1 0,18-1 0 0,0 2 0 0,0-1 0 15,0-1-1-15,0 0 1 16,0 2 0-16,18-19 0 0,-18 17 0 16,0-17-1-16,18 0 1 15,-1 0 0-15,-17-17 0 16,18 17 0-16,-1-19 0 0,-17 2 0 0,19 17 0 15,-2-17 1-15,-17-1 0 0,17 18 0 16,-17-19 0-16,18 2-1 0,-18 17 1 0,0-18 0 0,0 1-1 16,0 17 2-16,18 0 0 0,-18-17 0 0,0 17 1 15,0-19-2-15,0 19 0 0,0 0 1 0,18-17-1 16,-18 17 2-16,0 0 0 0,0 0 0 0,0 0 0 16,0 0-1-16,0 0 0 0,0 0 0 0,0 0 0 15,0 0 0-15,0 0-1 0,0 0 1 0,0 0 0 16,0 0-1-16,0 0 1 0,0 0-1 0,0 0 0 15,0 0 2-15,0 0-1 0,0 0 0 0,0 0 1 0,0 0-2 16,0 0 1-16,0 0 0 0,0 0-1 0,0 17 2 0,0 2-1 16,0-19 1-16,0 17 0 0,0 0-2 15,0-17 1-15,0 18-1 0,0-18 1 0,0 0 0 0,0 0 0 16,0 0 1-16,0 0-1 16,0 0 0-16,0 0-1 0,0 0 1 0,0 0-1 0,0 0 1 0,0 0 0 15,0 0-1-15,0 0 1 0,0 0-1 0,0 0 0 0,0 0 1 16,0 0-1-16,0-18 0 0,0 18 1 0,0 0-1 15,-18-17 1-15,18 0-1 0,0 17 0 0,-18-19 0 16,18 2 1-16,-18 17-2 0,18-17 2 0,0-1 0 16,-17 18-1-16,17 0 0 15,0 0 0-15,0 0 0 0,-17 0 0 16,17 0 0-16,0 0 0 0,0 0 0 16,0 0 0-1,0 18 0-15,0-1-1 0,0 0 0 0,17 2 1 16,-17-2-1-16,0 0 1 0,17 1-1 0,1-1 0 0,-18-17 1 15,0 19-1-15,18-19 1 0,-18 18-1 16,18-18 0-16,-18 0 1 0</inkml:trace>
  <inkml:trace contextRef="#ctx0" brushRef="#br0" timeOffset="31469.541">14040 11115 87 0,'0'0'0'16,"0"0"2"-16,0 0 1 0,0 0-1 15,0 0 0-15,0 0-1 0,0 0 1 0,0 0-1 16,0 0 1-16,0 0 8 0,0 0 0 0,0 0 0 16,0 0 1-16,0 0-7 0,0 0-1 0,0 0 1 0,0 0 1 15,0 0 9-15,36-18 0 0,-36 18 0 0,0-18 0 16,0 18-10-16,0 0 1 0,0 0-1 0,0 0 0 15,0 0 5-15,0 0 0 0,0-18-1 0,0 18 1 16,17 0-5-16,-17 0-1 0,0 0 1 0,0 0 0 16,0 0 0-16,0 0 0 0,0 0 1 0,0 0-1 15,17 0-2-15,-17 0 1 0,0-18-1 0,0 18 1 16,19 0-1-16,-19 0 0 0,17 0 0 0,-17 0 0 16,18 0-1-16,-1 0 1 0,1 0-1 0,0 0 1 0,0 0-1 15,-1 0 0-15,-1 0 1 0,4 0-1 0,-4 0 0 16,19 0 0-16,-16 0 0 0,-2 0 0 0,1 0 0 0,-1 0 1 15,0 18-1-15,19-36 1 0,-18 18-2 0,-18 18 2 16,17-18-2-16,2 0 1 0,-2 0 1 0,-17 0 0 16,17 0 0-16,-17 0 0 0,18 18-1 0,-18-18 0 15,18 0 0-15,-18 0 1 0,0 0 0 0,18 18 0 16,-18-18 1-16,0 0-1 0,0 18 0 0,0-18-1 0,17 16 1 16,-17-16 0-16,0 19 1 0,18-2 1 0,-18-17 0 15,0 18-1-15,0-1-1 0,0 1 1 16,0 0-1-16,17 0 0 0,-17-1 2 0,19 0 1 0,-19 2-1 15,17 16 1-15,-17 1-3 0,0-19 1 0,17 17-1 16,-17-16 1-16,18 18 1 0,-18-18-1 0,18 18 1 16,-18-20-1-16,18 2 0 0,-18-1-1 0,0 2 0 15,17-2 0-15,-17 1 1 0,0-1 0 0,0 0-1 16,17 2 1-16,-17-2-1 0,-17 1-1 0,17-1 1 16,0 2 0-16,0-19 0 0,0 17 0 0,0-17 0 0,0 17 0 15,-17 0 0-15,17-17-1 0,-18 0 0 0,18 18 1 16,-18-18 0-16,18 18-1 0,-18-18 1 0,18 18 0 15,-17-18-1-15,0 0 0 0,17 0 0 0,-36 18 0 16,18-18 1-16,1 17 0 0,-1-17 0 0,-18 0 0 16,2 0 0-16,15 19-1 0,2-19 0 0,-1 17 1 15,-18-17 0-15,19 17 0 0,0-17 1 0,-18 17-1 16,16 2-1-16,2-19 1 0,-1 17-1 0,2 1 1 0,-4-1 0 16,4 0-1-16</inkml:trace>
  <inkml:trace contextRef="#ctx0" brushRef="#br0" timeOffset="32055.797">15523 11115 188 0,'0'0'0'0,"17"-18"0"16,-17 0 10-16,16 18 1 0,-16-18-1 0,0 18 1 15,0-18-8-15,0 1 1 0,0 17 0 0,0 0 1 16,18 0 1-16,-18-17 0 0,0 17 0 0,0 0 0 16,0 0-3-16,0-19 0 0,-18 19 0 0,18 0 1 15,0 0-1-15,0 0 0 0,-16 0 1 0,16 0-1 16,-17 0-1-16,-2 0 0 0,19 0 0 0,-17 19 0 16,-1 15-1-16,1-16 0 0,-1 0 0 0,0 0 0 15,0 0 0-15,1-2 0 0,17 3-1 0,-17 16 1 0,-2-18 0 0,19 1 0 16,-17 0-1-16,17 0 1 15,0-1 0-15,-18 0-1 0,18 2 1 0,0-2 0 0,0 1-1 0,0-1 1 16,0 2-1-16,0-2 1 0,18 0-1 16,-18 0 1-16,17-17-1 0,-17 18 1 0,19 0-1 0,-2-18 1 15,-17 18-1-15,17-18 1 0,1 18-1 0,0-18 0 0,0 0 1 16,-1 16-1-16,1-16 1 0,-1 0 0 0,2 0 0 16,-2 0 1-16,-1 0-2 15,-16 0 1-15,18 0 0 0,-18 0 0 16,18 0 2-16,-18 0 0 0,0 0 0 0,0 0 1 0,18 20-2 0,-18-20 0 0,0 0 0 15,0 0 0-15,0 0 1 0,-18 16 1 0,18-16 0 16,-18 18 0-16,0-1-2 0,2 2 1 0,-1-2-1 16,17 1 0-16,-19 16 1 0,2-15 0 0</inkml:trace>
  <inkml:trace contextRef="#ctx0" brushRef="#br0" timeOffset="32583.84">16315 11273 122 0,'0'0'0'0,"18"-35"0"0,-18 17 11 0,17 18 0 15,-17-18 0-15,19 1 1 0,-19-1-8 0,0 18 0 16,17-17 0-16,-17-2 1 0,0 3 3 0,0 16 0 16,0 0 1-16,0-18-1 0,0 0-4 0,0 18-1 0,0-18 1 15,0 18 0-15,0 0 0 0,-17-18 1 0,17 18 0 16,0 0 0-16,0 0-3 0,-19 0 1 0,19 0-1 31,0-17 1-31,-17 17-1 0,-1 0 1 0,18 0 0 0,-17 0-1 0,-1 0 0 0,0 17 0 0,0-17-1 16,1 0 1-16,0 18 2 0,-2-18-1 0,19 18 1 15,-16-18 0-15,-2 18-2 0,18 0 0 0,-17-18 0 16,17 16 0-16,-19 3-1 0,19-2-1 0,0 1 0 16,-17 17 1-16,0 1-1 0,17-19 1 0,0 0-1 15,-18 19 0-15,18-18 2 0,0-1 0 0,0 19-1 0,0-19 1 16,0 0-1-16,0 1 0 0,18 0 0 0,-18 0 0 15,17 0 4-15,0-18-1 0,2 0 1 0,-2 0 0 16,1 0-3-16,17 0 1 0,-1-18-1 0,2 0 1 16,-1 18 3-16,-17-18 0 0,18 0 0 0,-19 1 0 15,0 0-4-15,19 0 1 0,-18-19 1 0,-1 18-1 16,19 1 2-16,-18-2 1 0,16 2 0 0</inkml:trace>
  <inkml:trace contextRef="#ctx0" brushRef="#br0" timeOffset="35312.188">16280 11202 119 0,'0'0'0'15,"0"0"2"-15,0 0 0 0,0 0 0 16,0 0 1-16,0 0-2 0,0 0 1 0,0 0-1 16,0 0 1-16,-18-17 2 0,18 17 1 0,0-18-1 0,0 18 0 15,-18 0-1-15,18 0-1 0,0 0 1 0,0 0-1 16,0 0 1-16,0 0 1 0,0 0 0 0,0 0-1 16,-17 0-1-16,17 0 1 0,0 0-1 0,0 0 0 15,0 0 3-15,0 0 0 0,0 0 1 0,0 0-1 16,0 0-2-16,0 0 0 0,0 0 0 0,0 18-1 0,0-18 0 15,0 0 0-15,0 17 0 0,0-17 0 16,0 0 0-16,0 0-1 0,0 0 0 0,0 0 1 16,0 0-1-16,0 18 0 0,0-18 0 0,0 0 1 0,0 0-1 15,0 0 0-15,0 0 1 0,0 0-1 16,0 0 0-16,0 0 0 0,0 0 0 16,0 0 0-16,0 0 0 0,0 0 0 15,0 0 0-15,0 0 0 16,-17 0-1-16,17 18 1 15,0-18 0-15,-19 0-1 0,19 18 1 16,-16-18 0-16,16 17 0 16,0-17 0-16,0 0 0 0,-18 0-1 15,18 0 1-15,0 0 0 0,0 0 0 16,0 0 0-16,0 0 0 0,-17 0 0 16,17 0 0-16,0 0 0 0,0 0 0 0,0 17 1 15,0-17-1-15,0 0 0 0,0 0 0 0,0 0 0 16,0 0 0-16,0 0 2 0,0 0 0 0,0 0 0 15,0 0 0-15,0 0-2 0,0 0 1 0,0 0 0 16,0 0 0-16,0-17 1 0,17 17 0 0,-17 0 0 0,18 0 0 16,-2 0-1-16,-16-17 0 0,19 17 0 0,-2 0 0 15,0-18 2-15,1 0-1 0,-18 18 1 0,18-18-1 32,0 18-1-32,-1 0 1 0,-17-17-1 0,18-1 0 0,-1 18 1 0,2-17 0 0,-2-2 0 0,0 3 0 15,1 16-1-15,-18-18 0 0,18 18 0 0,-18-18 0 16,18 0 2-16,-18 18-1 0,17-18 0 0,-17 18 1 15,17-17-2-15,-17 17 0 0,0 0 0 0,0 0 0 16,19-17 1-16,-19 17 1 0,0 0-1 0,0 0 0 0,0 0-1 16,0-19 0-16,0 19 0 0,0 0 0 0,0 0 2 15,0 0-1-15,0 0 1 0,0 0-1 0,0 0-1 16,0 0 0-16,0-17 0 0,0 17 1 0,-19 0 0 0,19 0 0 16,0 0 1-16,-17 0-1 0,0 0-1 0,-1 0 1 15,0 0-1-15,0 0 0 0,1 0 0 0,0 0 0 16,-2 0 1-16,19 0-1 0,-17 0-1 0,-1 0 1 15,18 0-1-15,-17 0 1 0,17 0-1 0,-18 17 1 16,18-17-1-16,-18 0 1 0,0 19-2 0,1-19 2 0,0 17-2 16,17-17 1-16,-19 17 0 0,3 1 0 0,16-18 1 15,-18 18-1-15,1-18 0 0,17 18-1 0,-19-18 1 16,19 18 0-16,-17-2 0 0,0 3 0 0,17-19 0 16,0 17 0-16,-18 1 0 0,1-1 0 0,17-17 0 15,0 18-1-15,0-18 2 0,-19 18-1 0,19-18 1 16,0 18 0-16,0-18-1 0,0 0 0 0,0 0 0 15,0 17 0-15,0-17 1 0,0 0 0 0,0 17 0 16,0-17 0-16,0 0-1 0,19 19 0 0,-19-19 1 0,0 17-1 16,17-17 1-16,1 18 0 0,-1-18 0 0,-17 17 0 15,17-17-1-15,2 19 0 0,-2-19 0 0,1 17 1 16,17-17-1-16,-18 17 0 0,0-17 1 0,1 0-1 16,18 0 0-16,-19 17 0 0,1-17 0 0,-1 0 0 15,19 0 0-15,-19 0 1 0,1 0-1 0,0-17 0 16,17 17 0-16,-18 0 0 0,2-17-1 0,-1 17 1 15,-1-17 0-15,18 17 0 0,-17 0 0 0,0-19 0 16,-1 2-1-16,0 17 1 0,2-18 0 0,-2 1 0 0,1 17 0 16,-1 0-1-16,-17-19 1 0,18 19-1 15,0 0 1-15,0 0 0 0</inkml:trace>
  <inkml:trace contextRef="#ctx0" brushRef="#br0" timeOffset="99322.816">8378 14079 75 0,'0'0'0'0,"0"0"-1"16,0-36 1-1</inkml:trace>
  <inkml:trace contextRef="#ctx0" brushRef="#br0" timeOffset="100172.497">8520 13813 78 0,'0'0'0'0,"17"-17"2"0,1 0 0 0,-18 17 0 16,0-19 0-16,16 2-1 0,-16-1 1 0,0 1-1 16,0-1 1-16,19 18 4 0,-19-18 1 0,0 1-1 15,17 0 1-15,-17 17-4 0,0-18 0 0,0 18 0 16,0-18 1-16,0 18 2 0,17 0 0 0,-17-18 0 0,0 18 0 15,0 0-2-15,0 0-1 0,0-17 0 16,0 17 0-16,0 0 0 0,-17 0 1 0,17 0 0 0,0 0-1 16,0 0-1-16,0 0 1 0,0 0-1 0,0 0 0 15,0 0 1-15,0 0-1 0,0 0 1 0,-17 0-1 16,17 17 0-16,-19-17 0 0,19 18-1 0,0-18 1 16,-16 36-1-16,16-36 0 15,0 17 0-15,0 0 0 0,0 1 0 0,0-18 0 0,0 0 0 0,0 18 0 0,0-1-1 16,16-17 1-16,-16 0 0 0,0 18 0 15,0-18 0-15,19 0 0 0,-19 0 0 0,0 0 0 0,0 0 0 16,17 0 2-16,-17 0-1 0,0 0 0 16,17-18-1-16,-17 18 1 0,0-17-1 0,18-19 1 0,-18 19 2 15,0-18 1-15,0 17-1 0,0-17 1 0,0-2-3 16,0 20 1-16,0 0-1 0,0-18 1 0,0 17 2 0,-18 0 0 16,18 1 1-16,-17-19-1 0,17 19-2 15,-17 17 0-15,17-18 0 0,-19 1 0 0,3 17 1 0,16-19 1 16,-18 19-1-16,18-17 1 0,-17 17-2 0,-2 0-1 15,19 0 1-15,-17 0 0 0,0 17 0 0,17-17 1 0,-18 19 0 16,1-2 0-16,17 1-2 0,-19-1 0 0,19 19 1 16,0-1-1-16,-17 1 0 0,17-2 1 0,0 2-1 15,0-1 1-15,17 1-1 0,-17-18-1 16,0 16 1-16,0-16 0 0,0 17 1 0,0-17-1 0,19-1 1 16,-19-17 0-16,0 19-2 0,0-19 1 0,0 0 0 15,0 0-1-15,0 0 1 0,17 0 0 0,-17 0 0 16,0 0 0-16,0 0 0 0,0-19-1 0,0 19 1 0,0-17-1 15,0-18 0-15,18-18 1 0,-18 36-1 0,0-19 1 16,0 1-1-16,0 17 0 0,0-18 0 16,0 19 0-16,0 0 1 0,0-1-1 0,0 0 1 0,0-17 0 15,0 35-1-15,0-17 0 0,0 17 0 0,0-19 0 16,0 19 0-16,0 0 1 0,0 0-1 0,0 0 1 16,0 0-1-16,0 0 0 0,0 0 0 0,0 0 0 15,0 0 1-15,0 19 1 0,0-19-1 0,0 34 1 16,0 20-2-16,0-20 1 0,0 20-1 0,0-37 1 0,17 19 1 15,-17-18 0-15,0-1 0 0,0 0 0 16,17 1-1-16,-17-18 0 0,0 18 0 0,19-18-1 0,-19 0 3 0,0 17-1 16</inkml:trace>
  <inkml:trace contextRef="#ctx0" brushRef="#br0" timeOffset="101583.433">8378 12595 178 0,'0'0'0'16,"0"0"22"-16,0 0 0 0,0 0-1 15,0 0 1-15,0 0-18 0,0 0 1 0,0 0-1 16,0 0 1-16,0 0 8 0,0 0 0 0,0 0 0 16,0 0 1-16,0 0-10 0,0 0 0 0,0 0 1 15,0 0-1-15,0 0-5 16,0 0-7-1,0 0 0-15,0-16-1 16,0 16 1-16,0 0 4 0,0-18 1 0,-17 18-1 16,17 0 1-16,0 0-15 0,0 0 0 0,0-17 1 15,0 17-1-15,0-19 14 0,-19 19-1 0,19-17 1 0,0-1-1 16,0 1 5-16,-17 17 0 0,17-19-1 0,0 19 0 16,-17-17 1-16,17 17-1 15,0 0-5-15,0 0 0 0,0-17 0 0,-18 17 0 16,18 0 3-16,0 0 0 0,0 0 0 0,0 0 0 15,0 0 0-15,0 0 0 0,0 0 0 0,0 0 1 16,-18 0 0-16,18 0 0 0,0 0 0 0,0 0 1 0,0 0-1 16,0 0 0-16,0 0 1 0,0 0-1 0,0 0 1 15,0 0 0-15,0 0 0 0,0 0 0 0,18 17 2 16,-18-17 0-16,0 17-1 0,18-17 1 16,-18 19-1-16,17-2 1 0,-17 1-1 0,17-1 7 0,-17-17-1 15,0 19 0-15,19-2 1 0,-19 1-4 16,0-18 0-16,0 0 0 0,0 16 1 0,0 4 5 0,0-20 1 15,0 17-1-15,0-17 1 0,0 0-7 0,0 17 1 16,0-17 0-16,0 0 0 0,0 0 6 0,0 0-1 0,0 18 1 16,0-18 0-16,0 0-6 15,0 0 0-15,0 0 0 0,0 0 0 0,0-18 3 0,0 18 0 0,0 0 1 16,0-17 0-16,0 0-5 0,0-19 0 0,0 1 1 16,0-1-1-16,0-18 4 0,0 20-1 0,0-1 0 15,0-18 0-15,0 17-3 0,0 1 0 0,17 0 0 16,-17-1 0-16,0 2 3 0,18 15-1 0,-18-16 1 15,0 18 0-15,17-19-4 0,-17 19 1 0,19-1 0 16,-19 18 0-16,17-17 3 0,1 17 0 0,-1-19 1 0,0 19-1 16,2 0-3-16,-2 0 0 0,-17 0 0 15,34 0 0-15,-15 19 3 0,15-2 0 0,-16 1 0 0,18-18 0 16,-1 17-3-16,-18 0 0 0</inkml:trace>
  <inkml:trace contextRef="#ctx0" brushRef="#br0" timeOffset="101943.002">9084 11891 292 0,'0'0'0'0,"35"-18"13"16,-35 18 1-16,18-18 0 0,-18 18-1 0,18 0-9 15,-18 0 1-15,0 0-1 0,17 0 1 0,-1 0 1 16,-16 0 1-16,20 0-1 0,-4 0 1 0,-16 0-4 16,0 0 0-16,18 0 0 0,-18 0 0 0,0 0 0 0,0 0 1 15,0 0-1-15,0 0 0 0,0 0-1 0,0 0 0 16,0 0 0-16,0 0 0 0,0 0-1 15,0 0 0-15,0 0 0 0,-18 0-1 0,18 0 1 16,-16 0 0-16,-20 0-1 0,1 0 0 0,17 0 1 16,-17 0-1-16,17 0 0 0,1 0 1 0,-2 0-1 0,2 0 0 15,-18 0 0-15,17 0 1 0,0 18-1 0,1-18 1 16,0 0-1-16,17 0 1 0,-18 18-1 0,-1-18 1 16,2 17-1-16,17 2 0 0,-17-2 1 0,17 0-1 15,0 0 0-15,0 2 1 0,0-2-1 0,0 1 0 16,0-1 1-16,17 19-1 0,0-19 1 0,-17 18 0 15,19-16-1-15,-1-2 0 0,-1 0 1 0,0 0 0 16,1 2-1-16,0-19 1 0,-18 17 1 0,18-17 0 16,-1 18-1-16,0-18 0 0,2 0 0 0,-2 0 1 0,1 0-1 15,-1 0 2-15,-17 0 0 0</inkml:trace>
  <inkml:trace contextRef="#ctx0" brushRef="#br0" timeOffset="102757.354">9347 12066 266 0,'0'0'0'0,"0"19"13"15,0-2-1-15,0-17 1 0,19 35-1 0,-19-16-8 16,17-2 1-16,-17 0-1 0,18 19 0 0,-18-19 5 16,17 19-1-16,-17-19 1 0,19 19-1 0,-19-19-4 15,0 0-1-15,17 2 1 0,-17-2 0 0,0 1 0 0,0-18-1 16,0 17 1-16,0-17 1 0,0 0-3 0,0 0 0 15,0 0 0-15,0 0 1 0,0 0-1 0,0 0-1 16,0 0 1-16,-17 0 0 0,17-17-1 0,-19 17 0 16,19-18 0-16,-17-18 0 0,-1-15 1 0,-18 15-1 15,36 0 1-15,-17 0 0 0,17 2-1 0,-17-2 0 0,17 1 0 16,0-1 1-16,0-16-2 0,0 16 1 16,0 19 0-16,17-17 0 0,-17-2 0 0,17 0-1 0,-17 18 1 15,36 0-1-15,-18 1 1 0,-1 0 0 0,2 0 0 16,-2 17 0-16,0 0-1 0,1 0 1 0,0 0-1 15,0 0 1-15,17 0 0 0,-18 0 1 0,-17 17 0 16,19-17 0-16,-2 17-1 0,-17-17 0 0,17 0 0 16,-17 17 0-16,0-17 2 0,0 0-1 0,0 18 0 15,0-18 1-15,0 18-2 0,0-18 1 0,0 0-1 16,0 18 1-16,-17 0 1 0,17-18-1 0,-17 17 1 16,17-17 0-16,0 19-2 0,-19-19 1 0,19 0 0 0,0 0 0 15,0 0 0-15,0 17 0 0,0-17 1 0,0 0 0 16,0 0-2-16,0 0 1 0,0 0-1 0,0 0 1 15,19 0-1-15,-19 0 1 0,0-17-1 0,0 17 1 16,34-19-1-16,-16 19 0 0,0-17 1 0,17-1-1 16,-18 0-1-16,2 0 2 0,-1 0-2 0,-18 1 2 15,17 17-2-15,0-17 1 0,-17 17 0 0,18 0 0 16,-18-17-1-16,0 17 1 0,18 0-1 0,-18 0 1 16,0 0 0-16,0 0 0 0,18 0-1 0,-2 0 0 15,-16 17 0 1,17-17 0-16,-17 17 0 0,19-17 0 0,-2 17-1 0,-17-17-1 15,18 0 0-15,-18 18 1 0,17-18-1 0,-17 0 1 16,0 0 0-16,18 0 0 0,-18 18-8 0,0-18 1 16,0-18 0-16,18 18 0 0,-18 0 4 0,18 0 0 15,-18 0 1-15,0 0-1 0,0-18-4 0,0 18-1 0,0-17 1 16,0 17 0-16,0-17 4 0,0 0 1 0,0-2-1 16,-18-16 1-16,18 18-1 0,0-19 0 0,-18 36 0 15,18-17 0-15,-18-1 1 0,1 1 1 0,17 17 0 16,-18-19 0-16,1 19-1 0,17-17 1 0,-19 17 0 15,2-18 0-15,17 18 0 0,-16 0 1 0,16 0-1 16,-18 0 1-16,0 0 0 0,18 18 0 0,0-18 0 16,-18 17 0-16,18 2 0 0,-17 16 0 0,17-18 1 15,0 19-1-15,0-1 0 0,0 18 1 0,0-19 0 0,0 2-1 16,0 17 1-16,17-17-1 0,-17-2 1 16,0 2 0-16,18-1 0 0,0-18 0 0,0 2 0 0,-18 16 0 15,16-18-1-15,1 2 1 0,2-19 0 0,-2 17 0 16,-17 0 0-16,18-17 0 0,-1 0 0 0</inkml:trace>
  <inkml:trace contextRef="#ctx0" brushRef="#br0" timeOffset="103248.656">9895 11609 336 0,'0'0'0'0,"0"0"9"15,0 0 0-15,0 0 0 0,0 0 1 16,0 0-6-16,0 0-1 0,0 0 1 0,0 0 0 15,0 0 8-15,0 0-1 0,0 0 1 0,0 0-1 16,0 0-7-16,0 0 0 0,0 0 0 0,0 0 1 16,0 0 1-16,-19 35 1 0,38-1 0 0,-19 20 0 15,17-1-4-15,-17-1 1 0,0 2-1 0,0-18 1 0,18-2-2 16,-1 2 1-16,-17-1 0 0,0-1 0 16,0-15-2-16,18-2 1 0,-18 18 0 0,0-16 0 0,0-19 0 15,0 17-1-15,18-17 1 0,-18 0 0 16,0 0-1-16,0 0 0 0</inkml:trace>
  <inkml:trace contextRef="#ctx0" brushRef="#br0" timeOffset="103416.673">9807 11131 336 0,'0'0'0'16,"0"19"6"-16,0-2 1 0,18 18 0 15,-18-17-1-15,18 18-3 0,-2-2 1 0,1 20-1 16,2-18 0-16,-2-2 6 0,1 1 0 0</inkml:trace>
  <inkml:trace contextRef="#ctx0" brushRef="#br0" timeOffset="103631.917">10407 11997 307 0,'0'0'0'0,"0"0"5"15,0 0 0-15,0 35 0 0,17-35 0 16,-17 0-3-16,0 0 1 0,0 17 0 0,0-17 0 0,19 0 3 16,-19 0 0-16,17 0 0 0,-17 17 1 15,16-17-4-15,-16 0 0 0,0 0 0 0,0 0 0 0,0 0 0 0,0 0 1 16,0 0-1-16</inkml:trace>
  <inkml:trace contextRef="#ctx0" brushRef="#br0" timeOffset="103819.548">10160 11819 257 0,'0'0'0'0,"0"0"3"0,0 0 0 0,0 0 0 15,0 0 0-15,0 0-1 0,0 0-1 0,0 0 1 16,0 0 0-16,34-34 3 0,-34 34 1 0,19 0-1 16,-19 0 0-16,17 0-3 0,-17 0 1 0,18 0 0 15,-1 0 0-15,-17 0-1 0,19 0-1 0</inkml:trace>
  <inkml:trace contextRef="#ctx0" brushRef="#br0" timeOffset="104139.47">10301 11380 339 0,'0'0'0'0,"0"0"1"16,0 17 0-16,17 0 0 0,-17-17 1 0,0 17-1 15,0 1 0-15,0 0 0 0,0 18 0 0,0 0 3 16,18-2 0-16,-18 2 0 0,18-1 1 0,-18-1-3 0,0 20 1 16,18-18-1-16,-18-2 1 15,17 19 2-15,-17-17 0 0,18 17 1 0,-1 0-1 0,-17-18-2 16,19-1 0-16,-19 2-1 0,17-1 1 0,-1-16 0 0,-16 15 0 0,18-17 0 16,-18 2 0-16,18-2-1 0,0-17 0 15,-18 0 0-15,17 0 0 0,-17 0 0 0,0 0 0 0,0 0 1 16,17-17-1-16,-17-2-1 0,19 2 1 0,-19 0-1 15</inkml:trace>
  <inkml:trace contextRef="#ctx0" brushRef="#br0" timeOffset="104349.974">10318 11768 304 0,'0'0'0'0,"-17"34"0"16,17-17 7-16,17-17-1 0,-17 0 1 0,0 18 0 15,18-18-4-15,-18 0 0 0,0 0 0 0,0 0 0 16,18 0 5-16,-18 0 0 0,18-18 1 0,-1 18-1 16,1-17-5-16,-1 17 1 0</inkml:trace>
  <inkml:trace contextRef="#ctx0" brushRef="#br0" timeOffset="104547.976">10777 11644 326 0,'0'0'0'15,"0"17"0"-15,17-17 5 0,1 17 0 0,-18 2 0 16,18-19 0-16,0 35-2 0,-1-18 0 15,0-17-1-15,2 19 1 0,-2-2 4 0,-17-17 1 0,18 17 0 16,-18-17-1-16,17 0-3 0,-17 0-1 0,0 17 0 16</inkml:trace>
  <inkml:trace contextRef="#ctx0" brushRef="#br0" timeOffset="104698.014">10706 11220 223 0,'0'0'0'0,"17"36"0"15,2-19 9-15,-19 19 1 0,17-1 1 0</inkml:trace>
  <inkml:trace contextRef="#ctx0" brushRef="#br0" timeOffset="105131.446">11218 11626 270 0,'0'0'0'0,"0"35"6"0,0-35 1 16,0 17 0-16,0 2 0 0,0-19-4 0,0 17 1 15,0-17-1-15,0 0 0 0,-18 18 7 0,18-18-1 16,0 0 0-16,0 17 0 0,0-17-5 0,-18 19 0 0,18-19 0 15,0 0 0-15,-18 17 1 0,18-17 2 0,0 17-2 16,-17-17 2-16,17 0-5 0,-17 17 2 0,17-17-1 16,0 0 0-16,-19 0-2 0,3 18 1 0,16-18 0 15,-18 0 0-15,18 0-1 0,-17 18 1 0,17-18-1 16,-19 0 0-16,19 0 0 0,0 0 0 16,0 0 0-16,-17 0-1 0,17 0 1 0,0 0 0 15,0-18 0-15,0 18 0 16,0 0 0-16,-17 0 0 0,17-18-1 15,0 18 1-15,0-17-1 16,0 0 0-16,0 17 1 0,0-17-1 16,0-2 0-1,0 19 1-15,0-17-1 0,0-1 0 16,0 18 1 0,0-17-1-1,0 17 1 1,17 0-1-16</inkml:trace>
  <inkml:trace contextRef="#ctx0" brushRef="#br0" timeOffset="105456.663">11077 11397 216 0,'0'0'0'0,"0"0"6"16,0 0 0-16,0 0 1 0,18-17-1 0,-18 17-3 0,0-19 0 0,0 19 0 15,0 0 0-15,0 0 6 0,0 0-1 0,0 0 0 16,0 0 1-16,0 0-5 0,0 0-1 16,0 0 1-16,0 0 0 0,0 19 2 0,0-19 0 0,0 17 0 15,0 0 0-15,0 18-3 0,0 19 0 0,-18-18 0 16,18-2 0-16,0 2 0 0,0-1 0 0,0-1 0 16,18 2 0-16,-18 18-1 0,0-20 0 0,16 1 0 15,-16 1 0-15,19-1 0 0,-2 1 1 16,0-19-1-16,-17 19 1 0,18-19-2 0,0 1 1 0,0-1-1 0,-1 0 1 15,1 2-1-15,-1-2 0 0,-17-17 0 0,19 0-1 16,-2 0 1-16,-17 0 0 0,17 0 0 16,-17 0 0-16,0 0 0 0,0 0 0 0,0-17 0 15,18-2-1-15,-18 2 1 0,0 0 0 0,0-18 0 16,0-18 1-16,-18 17-1 0</inkml:trace>
  <inkml:trace contextRef="#ctx0" brushRef="#br0" timeOffset="105628.739">11060 11539 348 0,'0'0'0'0,"0"0"4"16,17 34 1-16,-17-34-1 0,18 17 1 16,-18-17-3-16,16 0 1 0,-16 0-1 0,19 19 1 0,-2-19 4 0,0 0 0 15,1 0 0-15,0 0 0 0,0 0-4 0,-1 0 1 16,-17 0-1-16</inkml:trace>
  <inkml:trace contextRef="#ctx0" brushRef="#br0" timeOffset="105848.806">11518 11503 317 0,'0'0'0'0,"0"0"8"16,0 0 1-16,0 0-1 0,0 0 1 15,0 0-5-15,0 0-1 0,0 0 1 16,18 16 0-16,-18-16 7 0,17 20 1 0,-17-20-1 0,0 0 1 16,0 16-8-16,17 2 0 0,-17-18 0 15,0 17 0-15,19 2 2 0,-19-2 1 0,0 1-1 0,0-1 1 16,17 0-4-16,-17-17 0 0,0 19 0 0,0-19 0 16,0 17 0-16,-17-17-1 0</inkml:trace>
  <inkml:trace contextRef="#ctx0" brushRef="#br0" timeOffset="106088.56">11712 11344 232 0,'0'0'0'0,"0"0"0"0,0 0 10 0,16 17-1 16,-16 2 1-16,0-19 0 0,0 0-6 0,0 17 0 15,20-17 0-15,-20 17 0 0,0-17-1 0,0 0 0 16,0 17 0-16,0-17 0 0,0 0-1 0,0 18-1 16,0-18 1-16,0 0 0 0,0 0-1 0,0 0 0 0,0 18-1 15,0-18 1-15,0 0 0 0,0 0 0 16</inkml:trace>
  <inkml:trace contextRef="#ctx0" brushRef="#br0" timeOffset="106569.204">11853 11503 310 0,'0'0'0'0,"0"0"0"0,0 0-1 15,0 0 0-15,-18 16 0 0,18-16 0 0,0 0 0 16,-17 20 0-16,17-20 0 0,-19 16 0 15,19 2 1-15,-17-1-1 0,-1 19 0 0,18-1 0 16,0 1 1-16,-16-19-1 0,16 18 2 0,0-16-1 0,0-2 1 16,0 0 0-16,-20 0-1 0,20-17 1 0,0 18-1 15,0-18 1-15,0 0 3 0,0 0 1 0,0 0-1 16,0 0 0-16,20 0-1 0,-20 0-1 0,0-18 1 16,0 1 0-16,0-17 3 0,16-20 1 0,-16 1-1 31,0 18 1-31,0-1-4 0,0 1 0 0,18-1 0 0,-18 2 1 0,0-20-3 0,0 37 0 0,17-17 0 15,-17-2 0-15,0 1 0 0,0 16 0 0,0-15 0 16,0 16 0-16,0 0 1 0,19 18 2 0,-19 0-2 16,0-18 1-16,0 18-1 0,0 0 0 0,0 0 0 0,0 18 0 15,17-18 3-15,-17 18 0 0</inkml:trace>
  <inkml:trace contextRef="#ctx0" brushRef="#br0" timeOffset="106897.376">12011 11485 260 0,'0'0'0'0,"18"34"4"15,0-34 1-15,-18 0-1 16,0 20 1-16,18-20-3 0,-1 16 1 0,-17-16-1 0,0 18 1 0,18-18 4 16,-18 0 0-16,0 17 0 0,0-17 1 15,17 0-5-15,-17 19 0 0,0-19 1 0,0 0-1 0,0 0 2 0,0 0 0 16,0 0 0-16,0 0 1 0,0 0-4 16,-17 0 1-16,17 0 0 0,0 0 0 0,0 0 0 0,0 0 0 15,0 0 1-15,0-19-1 0,0 19-1 0,0 0 0 16,0-17 0-16,-18-1 0 0,18-18 1 0,0 20 1 15,0-20-1-15,0 18 1 0,-17 0-2 0,17 18 0 16,0-17 0-16,0 17 0 0,0-17-1 0,0 17 0 0,0 0 0 16,17 0 0-16,-17 0 0 15,0 0 1-15,0 0-1 0,18 0 0 16,-18 17 1-16,0 0-1 0,17 1 0 0,-17 18 0 16,19-18 1-16,-2 18-1 0,0-20 1 0,-17 2 0 15,18-1 0-15,0-17-1 0,0 0 1 0,-18 19-1 16,17-38 1-16,0 19-1 0,-17 0 2 0,19 0-1 15,-1-17 0-15,-18-1 0 0,17 2-1 0</inkml:trace>
  <inkml:trace contextRef="#ctx0" brushRef="#br0" timeOffset="107159.52">12435 11115 304 0,'0'0'0'0,"0"0"5"15,0 0 1-15,0 0-1 0,0 0 0 16,0 0-2-16,0 35 0 0,0-18 0 0,0 1-1 15,0-1 4-15,0 19 0 0,0-18 0 0,0 16 0 16,0 2-3-16,0-18 0 0,0 18 0 0,0-19 0 0,0 0 2 16,17 0 0-16,1 1 1 0,-18 18-1 0,17-18-2 15,1-2 0-15,0 4 0 0,0-4-1 0,-1 2 1 16,0-1-1-16,2-17 1 0,-2 19-1 0,-17-19 0 16,18 17-1-16,-18-17 1 0,0 0 0 0,17 0-1 0,-17 18 1 15,0-18 0-15,0 0 0 0,-17 17-1 16,17-17 0-16,-18 0 1 0,1 17-1 0,-19 19 0 0,1-18-1 15,-1-1 1-15,19 2 0 0,-18-2 0 0,16-17-1 16</inkml:trace>
  <inkml:trace contextRef="#ctx0" brushRef="#br0" timeOffset="117827.898">11111 14237 100 0,'0'0'0'0,"0"0"2"16,0 0 1-16,0 0 0 15,0 0 0-15,0 0-1 0,0 0-1 0,0 0 1 16,0 0 0-16,-16 18 14 0,16-18 1 0,0 0 0 15,0 0-1-15,0 0-11 0,0 0-1 0,0 0 1 0,0 0-1 16,0-18 8-16,0 18 0 0,0-18 0 16,16 0 0-16,-16 18-7 0,19-17-1 0,-2 0 0 0,-17-2 0 15,17 19 4-15,1-17 0 0,-18 17 0 0,18-18 0 16,0 18-5-16,-18 0 1 0,17-17 0 0,1 0-1 16,-1-2 1-16,2 19 1 0,-2-17-1 0,0 0 1 15,1-1-3-15,0 0 1 0,0 0-1 0,16 1 1 16,-15-1-1-16,-1-1-1 0,16 2 1 0,-16 0 0 15,0 0-1-15,17-1 0 0,-18 0 0 0,19 0 0 0,-18 18 1 16,-1-17-1-16,1 0 1 0,18 17-1 0,-19-19 0 16,-1 19 0-16,4-17 0 0,-4-1 0 0,2 18 1 15,-1 0 0-15,-17-17 0 0,19-1 0 16,-2 18-1-16,1-18 0 0</inkml:trace>
  <inkml:trace contextRef="#ctx0" brushRef="#br0" timeOffset="118430.825">12347 13284 304 0,'0'0'0'0,"0"0"8"16,0 0-1-16,0 0 1 0,0 0-1 15,0 0-3-15,0 0-1 0,0 0 1 0,0 0-1 0,-18-18 6 16,18 18 0-16,-17 0 0 0,17 0 0 0,-17 0-5 16,17 18 0-16,-18-18 0 0,-1 17 0 0,2 2 3 0,0-2 0 15,-1 1 1-15,0-1 0 0,18 2-5 0,-18-2 0 16,18 18 1-16,-17-17-1 0,17 0 1 0,0-1-1 15,0 0 1-15,0 19 0 0,0-18-2 16,0-18 0-16,0 17 0 0,0 1 0 0,0-18 1 0,17 18 1 0,-17-18-1 16,18 18 1-16,-18-18-3 0,18 0 1 15,-18 0 0-15,0 17 1 0,18-17-3 0,-1 0 1 0,0 0 0 16,2 17 0-16,-1-17 0 0,-1 0 0 16,0 18 0-16,-17-18 0 0,18 0 0 0,-18 0 1 15,0 0-1-15,18 0 0 0,-18 18 0 0,0-18 0 16,18 0 0-16,-18 0 1 0,0 17 0 0,0-17-1 15,0 0 1-15,0 0 0 0,0 0-1 0,0 0 0 16,0 0 0-16,0 18 1 0,0-18 0 0,0 0 0 16,0 0 0-16,-18 17-1 0,18-17 0 0,0 0 1 15</inkml:trace>
  <inkml:trace contextRef="#ctx0" brushRef="#br0" timeOffset="118907.348">12347 13284 317 0,'0'0'0'0,"0"0"6"0,0 0 1 16,0 0-1-16,0 0 1 0,0 0-4 15,0 0 0-15,0 0 0 16,0 0 1-16,-18 17 4 0,18-17 1 0,0 0 0 0,-17 19 0 0,17-19-6 0,-17 17 1 0,17-17 0 16,-18 18-1-16,-1-1 1 0,19 2-1 0,-17-2 0 15,17 0 0-15,-17 19-1 0,17-1 0 16,0-1 0-16,0 3 0 0,0-2-1 0,0 1 0 0,0-2 1 16,0 2-1-1,0-1 0-15,17 1-1 0,-17-19 1 0,17 18 0 0,-17-17 0 0,19 0-1 0,-1-1 1 16,-1 0 0-16,0 0-1 0,-17-17 1 0,18 0 0 15,0-17-1-15,0 0 1 0,-2 0 0 16,-16-19-1-16,17 1 0 0,-17-18 1 16,19 18-1-16,-19-18 0 0,0 0 1 0,0 0-1 0,0 0 1 15,0 0-1-15,0 18 0 0,-19-18 0 16,19-1 1-16,-17 19 0 0,1-17 0 0,16 16 0 0,-18 0 0 16,0 2 0-16,0-1 0 0,1-1 0 0,0 19 0 15,17 0 0-15,-18-2 1 0,-1 19 0 0,2 0 0 16,17 0-1-16,-17 0 0 0,17 0 0 0,-18 36 0 15,18-1 1-15,-18 1 0 0,0-2-1 0,18 2 1 16,0 17-1-16,-17-1 0 0</inkml:trace>
  <inkml:trace contextRef="#ctx0" brushRef="#br0" timeOffset="119406.78">12575 12913 326 0,'0'0'0'0,"0"0"7"0,0 0 1 0,0 0-1 15,0 19 1-15,0-2-5 0,0-17 0 0,0 0 1 16,0 18-1-16,19-1 7 0,-19 19 0 0,17-19-1 15,-17 19 2-15,18 16-8 0,-18 1 1 0,0-17 0 16,17 34 0-16,-17-17 2 0,19 1 0 0,-19-2 0 16,0 1 0-16,0 18-3 0,0-36 0 0,0 18 0 15,0 0 0-15,0-18-1 0,0-18 1 0,-19 19-1 16,19-19 1-16,0 1-2 0,0 0 1 0,0-18-1 0,0 18 1 16,0-18 0-16,0 0 0 0,0 0 0 0,0 0 0 15,0-18-1-15,0 18 1 0,0 0-1 0,19-36 1 16,-19-17-2-16,17 1 1 0,-17-1 0 0,18 18-1 15,-18-1 1-15,17 1 0 0,0-1-1 0,2 2 1 16,-2 16 0-16,-17 0-1 0,18 0 1 0,18 1 0 16,-19 0 0-16,0-2 0 0,1 19 0 0,0 0 0 15,0 0 0-15,-1 0 0 0,-17 19 0 16,18-19-1-16,-1 17 1 0,-17-17 0 0,19 17 0 0,-19 1 0 0,17 0 0 16,-17 0 0-16,0-1 0 15,0 0 0-15,0 0-1 0,0 20 1 0,-17-20 0 0,17 19 1 16,0-18-1-16,-19-1 1 0,2 18-1 0,17 0 0 15,-18-17 1-15,1-1-1 0,17 19 0 0,-18-19 1 0,18 1 0 16,-18 0 0-16</inkml:trace>
  <inkml:trace contextRef="#ctx0" brushRef="#br0" timeOffset="120383.648">13263 13196 313 0,'0'0'0'0,"0"0"0"16,0 0 8-16,0 0 0 0,0 36 0 15,-17-36 0-15,17 18-4 0,0-2-1 0,0 2 1 16,0-18-1-16,-17 17 8 0,17 2 1 0,0-19-1 16,0 17 0-16,0 1-7 0,0-18 0 0,0 0 0 0,17 17 0 15,-17 19 0-15,17-19 0 0,-17 1 1 16,0 18-1-16,19-19-2 0,-2 17 1 0,-17-15-1 0,18 16 0 15,-18-17 0-15,17 0-1 0,1 0 1 0,-18-1-1 16,0-17 0-16,18 17 0 0,-18-17 0 0,0 18 1 16,0-18-1-16,0 0 1 0,0 18 0 0,0-18 0 15,-18 0-1-15,18 17 0 0,0-17 0 0,0 0 1 0,0 0 0 16,0 0-1-16,-18-17 0 16,18 17 0-16,-17 0-1 0,-1-18 1 0,1 18 0 0,-2 0 0 0,19-18 0 15,-17 1-1-15,0 17 1 0,17 0 0 16,-18 0-1-16,18 0 1 0,0-17-1 0,0 17 1 0,-18 0 0 15,36 0 1-15,-18 0-1 0,0 0 0 16,0 0 0-16,0 0 0 0,18-18-1 0,-18 18 1 16,17 0 0-16,19-18 0 0,-1 0-1 15,0 1 1-15,1-1 0 0,-2-1-1 0,2 2 1 0,-18 17-1 0,18-17 1 16,-19 0-1-16,1-1 1 0,-1 18-1 16,19-18 1-16,-19 0-1 0,1 1 1 0,-2 17-1 0,3-17 0 15,-19-2 1-15,17 2-1 0,-17-1 1 16,0 1-1-1,0-2 0-15,0 2 0 0,0-1 0 16,-17 2 0-16,17-2 0 0,0 0 0 16,-19 0 0-16,19 0 0 0,-16 1 0 0,-2-2 0 15,1 19 0-15,17-17 0 0,-19 17 0 0,19-17 0 16,-17 17 0-16,17 17 0 16,-17-17 0-16,17 17 0 0,-18 19 0 15,18 0 0-15,0 0 0 0,0-2 0 0,0 2 0 16,0 16 0-16,0-16 0 0,18-1 0 0,-18 18 0 15,17-19 0-15,0 3 0 0,-17-2 0 0,19 1 0 16,-2-2 0-16,1 2 0 0,-2-1 0 0,3-18 0 16,-2 2 0-16,0-2 0 0,1 0 0 15,0-17 0-15,-18 0 0 0,18-17 0 0,-1 0 0 16,-17-2 0-16,0 2 0 0,18-1 0 0,-18-17 1 0,17 0-1 16,-17 18 1-16,19-19 0 0,-19 1-1 15,0-2 1-15,0 3 0 0,0 17-1 0,-19-19 1 0,19 1 0 16,-17 18 0-16,17-2 0 0,-18-16 1 0,18 18-2 15,-17-2 1-15,17 2 0 0,0-1 0 0,-18 2 0 0,18-2 0 16,0 18 0-16,0 0 0 0,0-18 0 16,0 18 0-16,0 0 0 0,0 0 0 0,0 18 0 15,0-18 0-15,18 0 0 0,-18 0 0 16,0 18-1-16,17-18 1 16,-17 16 0-16,18-16 0 0,-18 18-1 15,0-18 1-15,17-18-1 0,2 18 1 16,-2 0 0-16,0-16-1 0,1 16 1 15,0-18-1-15,0 0 0 0,-1 0 1 16,0 0-1-16,2 1 0 0,-1-2 0 0,-1 2 1 16,0 0-1-16,1-18 0 0,-18 17 0 0,18 0 1 15,0-16-1-15,-1 15 0 0,-17 2 1 0,17-1-1 16,2 18 0-16,-19-17 0 0,17 17 1 0,-17-19-1 16,18 19 0-16,-1 0 1 0,-17 0-1 15,0 0 1-15,18 19-1 16,-18-2 0-16,0 1 0 0,18-1 1 0</inkml:trace>
  <inkml:trace contextRef="#ctx0" brushRef="#br0" timeOffset="121342.653">14375 12967 364 0,'0'0'0'0,"0"0"6"0,0 0-1 16,0 0 1-16,0 0 0 0,0 0-4 0,0 17 2 15,0-17-2-15,0 19 1 0,0-2 6 16,18 0 1-16,-18 1-1 0,0 35 0 0,17-19-5 0,-17 20-1 16,17-18 1-16,-17-2 0 0,0 1 2 0,19 1-1 15,-19-18 1-15,17-1 0 0,1 2-3 0,-18-2 0 16,0-17-1-16,17 0 2 0,-17 0-2 0,0 0 1 0,0 0 0 15,0 0 0-15,0-17-1 0,19 17 0 0,-19-19-1 16,17 2 1-16,0-37 1 0,1 3-1 0,0 15 0 16,-18-17 0-16,18 17 0 0,-18 2-1 0,0 16 1 15,17-35 0-15,1 17-2 0,-18 19 1 0,0-18 0 16,17-1 0-16,-17 18-1 0,19 1 1 0,-19 0-1 16,17 17 1-16,0-19 0 0,-17 19 0 0,18 0 0 15,-18 0 0-15,0 0 0 0,18 0-1 0,-18 0 1 16,18 19 0-16,-1 15 0 0,0-16 0 0,-17-1-1 0,19 2 1 15,-1-2 0-15,-1-17-1 0,0 0 1 0,1 18-1 16,0-18 0-16,-18 0 1 0,18 0 0 16,-2 0-1-16,1 0 1 0,2-18 0 15,16 18-1-15,-18-17 0 0,1 17 1 0,-18-19-1 16,18 2 1-16,0 17-1 0,-1-18 0 0,0 1 1 0,-17 0-1 16,0-2 0-16,19 2 0 0,-19-1 0 15,0 1 0-15,0-2 0 0,0 2 0 16,17 0 0-16,-17 0 0 0,-17-2 0 0,17 2 0 15,0-1 0-15,-19 1 0 0,19 0 0 0,-17-3 0 0,0 4-1 0,-1 16 1 16,18-18 0-16,-18 18 0 0,0 0 0 16,1 18 0-16,-1-2 0 0,18 4 0 15,-17-3 0-15,-2 18 0 0,2 1 0 0,17 15 0 16,-16 3 0-16,16-18 0 0,0 16 0 0,0 1 0 16,0 1 0-16,0-20 0 0,0 20 0 0,0-20 0 15,16 2 0-15,-16-1 0 0,17-17 0 0,-17 18 0 0,19-36 0 16,-2 16 0-16,1 2 0 0,-18-18 0 0,17 0 0 15,1-18 0-15,0 18 0 0,-18-16 0 0,18-2 0 16,16-18 1-16,-15 18-1 0,-2-18 0 0,1 2 0 16,-1-1 0-16,2-1 0 0,-2 19 0 0,1-19 0 15,-18 1 0-15,17 18 0 0,-17-19 1 0,17 18-1 16,-17 1 0-16,0 0 0 0,19 17 0 0,-19-19 0 16,17 19 0-16,-17-17 0 0,0 34 0 15,18 2 0-15,-18-19-1 16,0 34 1-16,17 1 0 0,-17 1 0 0,0-1 0 0,19 1 0 15,-19-19-1-15,17 1 0 0,-17-18 0 0,0 18 0 16,17-18 0-16,-17 0 0 0,0 0 0 0,0 0-2 16,0-18 1-1,18 18 0-15,-18-18-1 0,18 1 2 0,-18-19-1 0,0 1 1 0,18-1-1 16,-18-16 0-16,0 16 0 0,0 1 0 0,0-18 1 16,0 19-1-16,0-20 1 0,0 20-1 0,0-20 1 0,-18 1 0 15,36 18-1-15,-18-1 1 0,0-16 0 16,-18 16 0-16,18 2 0 0,0-2 0 0,0 0 0 0,0 19 0 0,0-2 0 15,18 19 1-15,-18-17-1 0,0 17 0 16,0 0 0-16,0 17 0 16,0 19 1-16,17 0-1 0,-17 34 1 0,18 1 0 0,-1-1-1 0,2 1 1 15,-19 0 0-15,17 0-1 0,-1 16 1 0,-16-16 0 0,36 0-1 16,-18-19 1-16,-1 1 0 0,0 1 0 16,20-20 0-16,-20 2-1 0</inkml:trace>
  <inkml:trace contextRef="#ctx0" brushRef="#br0" timeOffset="126670.604">11659 15155 3 0,'0'0'0'0,"-18"-36"0"63,18 19 0-32,0 17 5-15,0 0 1-16,0 0 0 0,0 0 0 15,0 0-3-15,0 0 0 0,0 0 0 0,0 0 0 16,0 0-1-16,0 0 0 0,0 0 0 0,0 0 0 16,0 0 0-16,0 0-1 0,0 0 1 0,0 0-1 15,0 0 1-15,0 0-1 0,0 0 1 0,0 0 0 16,0 0-1-16,0 0 0 0,0 0 0 0,0 0 0 0,18 0 2 0,-18 0-1 15,0 0 0-15,18 17 1 0,-18-17-2 16,0 17 1-16,0-17-1 0,0 19 1 0,0-2 1 0,18-17 1 16,-18 18-1-16,0-18 1 0,0 17-2 0,0 0 0 15,0 2 0-15,0-2 0 0,0 1 8 0,0-18-1 16,0 17 1-16,0 2 0 0,0-2-7 0,0-17 1 16,0 18 0-16,0-2 0 0,0 2 8 0,0 0 0 0,0-18 0 15,0 18 1-15,0-18-9 0,0 0 0 0,0 0 0 16,0 17 1-16,0 1 7 0,0-18 1 0,0 0-1 15,0 19 1-15,0-19-8 0,0 0-1 0,0 17 0 16,17-17 0-16,-17 17 7 0,0-17-1 0,0 0 0 16,0 17 1-16,0-17-7 0,0 0 0 0,0 0-1 15,0 0 2-15,0 0 2 0,0 0 1 0,0 0 0 16,0 0 0-16,0 0-5 0,0 0 1 0,0 0-1 16,0 0 1-16,0 0 2 0,0 0 0 0,0 0 0 0,0 0 1 15,0 0-4-15,0 0 0 0,0 0 0 16,16 0 0-16,-16 0 3 0,0 0 1 0,20-17-2 0,-20 17 2 15,16-17-5-15,-16 17 1 0,18 0 1 0,-18-17-1 16,17 17 2-16,-17 0 1 0,19 0-1 0,-19 0 1 16,17 0-4-16,1-19 1 0,-18 19 0 0,0 0 0 15,17 0 1-15,0 0 1 0,-17 0-1 0,19 0 1 16,-2 0-3-16,1 0 1 0,-1 0-1 0,2 0 1 16,-2-18 0-16,0 18 0 0,1 0 0 0,0 0 0 15,0 0-2-15,-1 0 1 0,1-17 0 0,-1 17 0 0,2 0 1 16,-19 0-1-16,17 0 1 0,0 0-1 0,1 0 0 15,0-18-1-15,-18 18 1 0,18 0 0 0,-1 0 0 0,0 0 0 16,-17 0 0-16,19 0 1 0,-1 0-2 16,-18 0 1-16,17 0-1 0,-17 0 1 0,17 0 0 0,1 0 0 15,-18 0-1-15,18 0 2 0,0 0-2 0,-18 0 1 16,16 0-1-16,1 0 0 0,-17 0 0 0,19 0 1 16,-19 0-1-16,17 0 1 0,1 0-1 0,-1 0 0 0,1 0 1 15,0 0-2-15,-18 0 1 0,18 0 0 16,-18 0 0-16,17 0 0 0,0 0 0 0,2 0 0 15,-2 0 0-15,1 0-1 0,-18 0 1 16,17 0 0-16,2 0 0 0,-2 0 0 16,1 0 0-16,-1 0-1 0,0 0 1 15,2 0 0-15,-2 0-1 0,-17 0 1 16,18 0-1-16,-1 18 1 0,2-18-1 0,-19 0 1 16,17 0-1-16,0 0 1 0,-17 17-1 0,18-17 0 15,0 0 1-15,0 0-1 0,-18 0 1 0,17 0-1 16,-17 0 1-16,18 0-1 0,-1-17 0 0,-17 17 1 15,0 0 0-15,19 0-1 0,-19 0 1 0,0 0 0 16,17 0 0-16,-17 0 0 0,0 0 0 16,0 0 0-16,0 0 0 15,0-18-1-15,16 18 1 0,-16 0 0 0,0 0 0 16,0-18 0-16,0 18 0 0,0-18 0 16,0 2-1-16,0-19 1 0,0 16 0 0,0-16 0 0,0 18-1 15,0-2 1-15,0 2 0 0,0 0-1 16,0 17 1-16,0-18 0 0,0 1-1 0,0 17 1 0,0-19-1 0,0 19 1 15,0-17 0 1,0 17 0-16,0 0 0 0,0 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0T01:31:34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17780 16866 3 0,'0'0'0'15,"0"0"0"79</inkml:trace>
  <inkml:trace contextRef="#ctx0" brushRef="#br0" timeOffset="2340.877">17850 16918 3 0,'0'0'0'0,"0"0"0"32,18-17 0-17,-18-1 0-15,0 18 1 0,0 0-1 16,0 0 1 0,0 0 0-16,0 0 1 0,0 0-1 0,17 0 1 0,-17-17-1 15,0 17 0-15,0 0 0 0,0 0 0 0,0 0 0 0,0 0 0 16,0-19-1-1,0 19 0-15,0 0 1 0,0 0 0 16,0 0 0-16,0 0 0 16,0 19-1-16,0-19 1 15,0 17-1 1,0-17 1-16,-17 0-1 0,17 18 0 16,0-1 0-16,-18 2 0 0,18-2 0 15,0 0 0-15,-17 1 0 0,17-18 1 16,0 18-1-16,-19-18 0 15,19 18 0-15,0-18 1 16,0 0-1 0,-17 0 1-1,17-18-1-15,0 18 0 0,0-18 0 16,0 18 1-16,0-18-1 0,0 1 1 0,0 0-1 16,0 17 1-16,0-19-1 0,0 2 1 0,0-1-1 15,0 18 1-15,0 0 0 16,0 0 0-16,0 0 5 15,0 0 0-15,0 0 0 0,0 0 0 16,0 0-3-16,0 0 0 0,0 0 0 0,0 0 0 0,0 0 4 16,0 0 1-16,0 0-1 0,0 18 1 15,0-1-5-15,0 2 0 0,17 15 1 0,-17-16-1 16,-17 0 5-16,17-18 1 0,17 18 0 0,-17-18-1 0,-17 17-4 16,17-17 0-16</inkml:trace>
  <inkml:trace contextRef="#ctx0" brushRef="#br0" timeOffset="4234.952">16739 16619 188 0,'0'0'0'0,"0"0"7"15,0 0 1-15,-18 18-1 0,18-18 1 16,-17 0-4-16,17 17-1 0,0-17 1 0,0 0-1 16,0 0 6-16,0 17 0 0,0-17-1 0,-18 17 1 15,18 2-5-15,0-2-1 0,0 1 1 0,0-1 0 16,0 2 1-16,0-1 0 0,18-1 0 0,-18 0 1 16,0-17-3-16,0 17-1 0,0 2 1 0,0-19 0 0,0 0-1 15,0 17 0-15</inkml:trace>
  <inkml:trace contextRef="#ctx0" brushRef="#br0" timeOffset="4583.924">16757 16478 153 0,'0'0'0'0,"0"35"0"16,0-35 5-16,-18 17 1 0,18 2-1 0</inkml:trace>
  <inkml:trace contextRef="#ctx0" brushRef="#br0" timeOffset="5646.219">17003 9050 3 0,'0'0'0'0,"0"0"4"0,0 0 0 0,0 0 0 16,0 18 0-16,0-18-1 0,0 18-1 0,0-18 0 15,0 0 1-15,0 17-3 16,0 1 0-16,18-1 2 16,-18 2 1-16,0-19 0 15,0 17 0-15,17-17-1 0,-17 0 0 0,0 17-1 16,19-17 1-16,-19 18-1 0,17-18 0 0,-17 0 0 15,0 18 0-15,0-18 0 0,0 0 0 0</inkml:trace>
  <inkml:trace contextRef="#ctx0" brushRef="#br0" timeOffset="5885.453">17109 9315 131 0,'0'0'0'0,"0"0"0"0,0 0-1 31,0 17 1-31,0 1 0 0,0-1 0 16,-18 2 1-16,18-2-1 15,-17 18 0-15,17-17 0 0,0 17 0 0,-17 1 2 0,17-1 0 16,0-18 0-16,0 19 0 0,-19-18 0 0,19 16-1 15,0-15 0-15</inkml:trace>
  <inkml:trace contextRef="#ctx0" brushRef="#br0" timeOffset="6170.725">17091 10568 160 0,'0'0'0'0,"0"34"0"15,-17-15 2-15,17-19 1 0,0 17 0 0,0 0 0 16,0-17-2-16,0 18 1 0,0 0 0 0,0-18 0 0,0 18 2 16,0-1 1-16</inkml:trace>
  <inkml:trace contextRef="#ctx0" brushRef="#br0" timeOffset="6295.329">17021 10990 131 0,'0'0'0'0,"0"36"3"0,0-36 0 16,0 0-1-16,0 17 1 0,17-17-1 0,-17 0 0 16,0 18 0-16</inkml:trace>
  <inkml:trace contextRef="#ctx0" brushRef="#br0" timeOffset="6485.585">17127 11431 169 0,'0'0'0'0,"-18"36"0"15,18-18 1-15,0 16 1 0,-18-14-1 0,18-4 1 16,0 2-1-16,0-1 0 16,0 2 0-16,0-2 1 0,0 1 2 0,-17-1-1 0,17 0 1 15,0 2 0-15,0-2-1 0,0 1-1 0</inkml:trace>
  <inkml:trace contextRef="#ctx0" brushRef="#br0" timeOffset="6651.576">17162 12120 188 0,'0'0'0'0,"-17"36"0"0,17-19 1 0,0 0 0 15,0 0 0-15,0 2 1 0,0-2-2 0,0-17 1 16</inkml:trace>
  <inkml:trace contextRef="#ctx0" brushRef="#br0" timeOffset="6830.194">17091 13055 172 0,'0'0'0'0,"0"36"0"0,0-19 0 15,-17 0 1-15,17 0 1 0,0 2 0 0,17-2-1 16,-17-17 1-16,0 18-1 0</inkml:trace>
  <inkml:trace contextRef="#ctx0" brushRef="#br0" timeOffset="7012.33">17127 13796 216 0,'0'0'0'0,"0"35"0"0,0 1 1 0,-18-19 0 15,18 17 0-15,0-15 0 0,-18-1 0 0,18-1-1 31,0 19 1-31,-17-18 0 0,17 16 1 0,0-15 0 0</inkml:trace>
  <inkml:trace contextRef="#ctx0" brushRef="#br0" timeOffset="7165.946">16933 14819 200 0,'0'0'0'0,"-18"17"0"0,18 2 0 0,0 16 1 0,0-18 1 0,0 2-1 0</inkml:trace>
  <inkml:trace contextRef="#ctx0" brushRef="#br0" timeOffset="7311.493">16898 15666 131 0,'0'0'0'0,"0"17"0"15,0 19 0-15,0-18 1 0,-19-1-1 0</inkml:trace>
  <inkml:trace contextRef="#ctx0" brushRef="#br0" timeOffset="7574.839">16669 16654 216 0,'0'0'0'15,"0"34"0"-15,-19-15 0 0,19-2 0 0,0 1 0 16,-17-1 0-16</inkml:trace>
  <inkml:trace contextRef="#ctx0" brushRef="#br0" timeOffset="26743.299">20320 17096 21 0,'0'0'0'0,"0"0"-1"31,0 0 0 1,-18 34 1-32,18-16 0 15</inkml:trace>
  <inkml:trace contextRef="#ctx0" brushRef="#br0" timeOffset="28547.616">20390 17007 3 0,'0'0'0'0,"-17"18"0"31,17-1 1-15,-19-17-1-16,19 0 1 0,0 18-1 16</inkml:trace>
  <inkml:trace contextRef="#ctx0" brushRef="#br0" timeOffset="29273.221">20390 17007 3 0,'0'0'0'0,"0"18"0"16,-17-1 0 0,17 1 0-1,-19-18 0 1,19 16 0-1,-17-16 0 1,0 0 0 31,17 20 0-31,0-4 0-1,-18-16 0-15,18 18 0 16,0-36 1 31,0 2-1-47,0-4 1 15,0 4-1-15,0-2 0 0,0 1 1 0,0-1 0 16,0 18 0-16,18 0-1 0,-18-18 1 0,0 18 0 16,0 0 8-16,0-18 1 0,0 18 0 15,0 0 0-15,0 0-7 0,0 0 1 0,0 0 0 16,0 0 0-16,0 0 7 0,0 0 1 0,0 0-1 15,0 0 0-15,0 0-7 0,0 0 1 0,0 0-1 16,-18 18 0-16,18 0 5 0,0 0 0 0,0-1 0 16,-17 17 0-16,17 2-5 0,0-18 0 0,0 18-1 15,-19-36 1-15,19 18 3 0,0-1 1 0,0-17-1 16,0 0 0-16,0 17-4 0,0-17 1 0,0 0-1 0,0 0 0 16,0 0 2-16,0 0 0 0,0 0-1 0,0-17 1 15,0 17-3-15,0 0 1 0,19 0 0 0,-19-17-1 16,0-19 3-16,0 0-1 0,17 0 0 0,-17 20 1 15,0-2-3-15,0 1 1 0,0-1-1 0,0 0 1 16,0 0 1-16,0 1 1 0,0 17-1 0,0 0 1 16,18-17-2-16,-18 17-1 0,0 0 1 0,0 0-1 15,0 0 2-15,0 0 0 0,0 0-1 0,0 0 1 0,0 0-2 16,0 0 1-16,0 0-1 0,0 17 0 0,0-17 1 16,0 0 0-16,0 17 1 0,0 1-1 0,-18 18-1 15,18-1 0-15,0 1 0 0,0-20 0 0,0 2 1 0,0 0-1 16,0 0 1-16,0 0 0 0,0-1-2 0,0-17 1 15,0 17 0-15,18 2 0 0,-18-19 0 16,0 0 0-16</inkml:trace>
  <inkml:trace contextRef="#ctx0" brushRef="#br0" timeOffset="33409.388">14710 16583 3 0,'0'0'0'16,"18"-17"0"15,0 0 0-15,-18 17 1-16,18 0-1 15,-18 0 1-15,0-19-1 16,17 19 0-16,-17 0 1 0</inkml:trace>
  <inkml:trace contextRef="#ctx0" brushRef="#br0" timeOffset="34126.493">14939 16459 46 0,'0'0'0'0,"0"0"0"0,0 0 2 0,0 0-1 0,0 0 1 15,-16 19-1-15,16-2 0 0,0-17 0 16,-18 0 1-16,18 18-1 0,0-18-2 0,0 0 0 0,0 0 0 16,-18 17 0-16,18-17 0 0,0 19 0 0,0-19 0 15,0 17 2-15,-18-17 1 0,18 17-1 16,0-17 1-16,0 18-1 0,0-18 0 0,0 0 1 15,0 18-1-15,0-18 3 0,0 18 0 16,0-18-1-16,0 17 2 0,0-17-3 0,18 0 0 0,-18 0 0 0,0 17 1 16,0-17 1-16,0 0 1 0,0 0 0 0,0 0-1 15,0 0-1-15,0 0-1 0,0 0 1 0,0 0 0 16,0 0-2-16,0 0 0 0,0 0 1 0,0-17-1 16,0 17 0-16,18-17 0 0,-18-1 0 0,0 0 0 15,0-17 1-15,0-1 0 0,0 19 0 0,0-18 0 16,0 16 0-16,0 2-1 0,0 0 1 0,0-1-1 0,0 1 2 15,0-2 0-15,0 19 0 0,0-17 0 16,0-1-2-16,0 18 1 0,0 0 0 0,0-17 0 0,0 17 1 16,0 0 1-16,0 0-1 0,0 0 0 0,0 0-1 15,0 0 0-15,0 0 0 0,0 0 0 0,0 0 2 16,0 0 0-16,0 0 0 0,0 0 0 0,0 17-1 16,0 1-1-16,0-1 0 0,0 19 1 0,0-1 0 0,0 1 0 15,0-1 0-15,0-18 0 0,0 19-1 0,0-19 0 16,0 1 0-16,0 0 0 0,0 0 1 0,0-1-1 15,0 0 1-15,0 0 0 0,0 2-2 0,0-19 1 16,0 0 0-16,0 17 0 0,0-17 1 0,0 0 0 0,0 18 0 16,0-18 1-16,0 0-3 0,0 0 1 0,0 0 0 15,0-18 1-15,0 18-1 0,0 0 2 0,0 0-1 16,0 0 0-16,0-17-2 0,0 17 1 0,-18-19 0 16,18-15 0-16,0-1 3 0,0 17-1 0,0-17 0 15,-18 18 0-15,18-2-1 0,0 2-1 0,0-1 1 16,0 1-1-16,0-2 2 0,-17 19 0 0,17-17 0 15,0 17 0-15,0 0-2 0,0 0 1 0,0-17-1 16,0 17 0-16,0 0 2 0,-17 0-1 0,17 0 1 16,0 0-1-16,0 0-1 0,0 17 0 0,0-17 0 15,-18 0 1-15,18 17-1 0,0-17 1 0,0 19 0 0,0 16 0 16,0-18-1-16,0 19 0 0,-19-19-1 0,19 19 1 16,19-18 0-16,-19 16 0 0,0-17 0 0,0 2 1 15,0-2-2-15,0 1 0 0,0-1 1 0,0 2-1 16,18 16 1-16,-18-1-1 0,0-15 0 0</inkml:trace>
  <inkml:trace contextRef="#ctx0" brushRef="#br0" timeOffset="34740.336">14463 16601 207 0,'0'0'0'0,"0"0"5"15,-17 18 0-15,-2-18 0 0,19 0 0 0,0-18-3 16,-17 18 1-16,17 0 0 0,0 0 0 0,-17-18 0 0,17 18 1 16,-18 0 0-16,1-17 0 0,-2 0-2 15,-16-2 0-15,19 2 0 0,-4-1 1 0,-13 1-2 0,15 17 1 16,0-19 0-16,-17 19 1 0,0-17-2 0,-1 17 0 15,19 0 1-15,-19 0-1 16,1-17 2-16,-19 17-1 0,20 17 0 0,-2-17 1 0,1 0-2 0,-18 0 1 16,18 0-1-16,-1 17 1 15,1-17 0-15,-1 19 0 0,2-19 0 0,-2 17 0 0,2 1 0 0,16-18-1 16,-18 17 1-16,1 2-1 0,-1-2 0 0,19 0-1 0,0 1 1 16,-19-18 0-16,18 18-1 0,1 0 1 0,-1-18 0 15,18 17-1-15,-17 0 1 0</inkml:trace>
  <inkml:trace contextRef="#ctx0" brushRef="#br0" timeOffset="35116.976">13810 16336 144 0,'0'0'0'0,"-35"0"2"16,18 0 0-16,-1 0 0 0,-18 18 0 15,19-18-1-15,0 0 0 0,-2 17 0 0,-15 2 1 0,-2-2 1 0,2 1 0 16,16-1 0-16,-18 0 1 0,1 2-2 15,18 16 0-15,-19-18 0 0,-17 19 0 0,35-1 0 0,-17 1 1 16,18-2 0-16,-19 2 0 0,1-19-2 0,35 18 1 16,-18 2 0-16,0-20 0 0,1 17-1 0,17-15 0 15,0-2 0-15,0 18 1 0,0-16-2 0,0-19 1 16,17 17 0-16,1-17 0 0,18 0 0 0,-19 17 0 0,19-34-1 16,16 17 1-16,-16-17 0 0,16-2-1 15,2 2 1-15,-18-1-1 0,16 1 1 0,1-2-1 0,17 2 1 16</inkml:trace>
  <inkml:trace contextRef="#ctx0" brushRef="#br0" timeOffset="36243.372">21025 16478 62 0,'0'0'0'0,"0"0"4"16,0 0 0-16,0 0 1 0,0 0-1 15,0 0-2-15,0 0 1 0,0 0-1 0,0 0 1 0,0 0 2 0,0 0 1 16,0 0 0-16,0 0-1 15,0 0-2-15,0 0 0 0,0 0 0 0,0 0 0 0,0 0 3 0,17 35 0 16,2-35 0-16,16 0 0 0,-18 17-3 0,19-17 1 16,-18 19-1-16,16-19 0 0,2 0 3 0,-18 17 1 15,17-17-1-15,-18 0 1 0,18 17-4 0,-17-17 0 16,0 0 0-16,17 18 0 0,-18-18 3 0,2 0-1 0,-2 0 1 16,0-18 0-16,1 18-4 15,0 0 1-15,-18 0 0 0,18-17 0 0,-18 17-2 0,0 0 0 0,17 0 0 16</inkml:trace>
  <inkml:trace contextRef="#ctx0" brushRef="#br0" timeOffset="36544.609">21307 16425 263 0,'0'0'0'0,"0"0"5"16,0 0 0-16,0 0 0 0,35-35 0 16,-17 35-3-16,0-19 1 0,-1 19 0 0,1-17 0 15,18 17 4-15,-19 0 0 0,0 0 0 0,19-18 0 16,-18 18-4-16,-18 0 0 0,17 0 1 0,0 0-1 0,20 0 1 16,-37 18 0-16,17-18 0 0,-17 0 0 15,17 17-2-15,1-17 1 0,-18 19-1 0,18-2 0 16,0 18-1-16,-18-18 0 0,0 19 0 0,0-18 0 0,-18 18-1 15,18-2 1-15,-18 2-1 0,18-1 1 0,-18-1 0 0,1 2-1 16,0-1 1-16,-1 2-1 0,-1-3 1 0,2-17-1 16,0 19 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0T01:33:53.7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14164 14748 144 0,'0'0'0'0,"-35"18"2"15,35-18 0-15,-19 18 0 0,19-18 1 16,0 0-2-16,-17 0 0 0,17 0 1 0,0 18 0 0,-17-18 3 16,17 0 0-16,0 0 1 0,-18 0-1 15,18 17-2-15,-18-17 0 0,18 0-1 0,-18 0 1 0,1 17 10 16,17-17 0-16,-17 19 0 0,17-2 1 0,-18-17-10 0,18 18 0 16,0-1 0-16,-19-17 1 0,19 19 5 0,0-2 1 15,0-17 0-15,19 17 0 0,-19 0-7 0,0 1-1 16,0-18 1-16,0 0 1 0,0 0 1 0,18 18 1 15,-18-18-1-15,0 0 0 0,17 0-2 0,-17 0-1 16,0 0 0-16,17-18 0 0,-17 18-1 0,18-18 0 0,0 18-1 16,-18-17 1-16,18 17-1 0,-18-17 1 0,0 0-1 15,17-2 0-15,-17 19 2 0,0-17-1 0,0-1 0 16,0 18 0-16,0-17 0 0,0 17-1 0,0 0 1 16,-17-19 0-16,17 19 0 0,0 0 1 0,0 0-1 15,0 0 1-15,-18-17-2 0,18 17 1 0,0 0-1 16,0 0 1-16,0 0 2 0,0 0 1 0,0 0-1 15,0 0 0-15,0 0-2 0,0 0 1 0,0 0-1 16,0 0 1-16,18 0 2 0,-1 0-1 0,0 0 1 0,19-17 0 16,-1 17-2-16,-17 0-1 0,18 0 1 0,-19-18 0 15,-1 18 1-15,4 0 1 0,-4 0 0 0,2 0 0 16,-1 0-3-16,-17 0 1 0,19 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0T01:35:08.1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8484 11009 223 0,'0'0'0'0,"0"0"1"16,0 0 1-16,0 0 0 0,0 0 0 0,0 0-1 15,0-36 0-15,0 36 0 0,0 0 0 16,0 0 4-16,17-17 0 0,-17 17-1 0,0-18 1 16,0 18-2-16,19-18-1 0,-19 0 1 0,0 0-1 0,17 2 7 0,-17-2 0 15,0 18-1-15,0 0 1 0,18 0-6 16,-18 0 1-16,0-18 0 0,0 18-1 0,0 0 3 0,0 0 0 15,16 0 0-15,-16 0 0 0,0 0-4 0,0 0 1 16,0 0 1-16,0 0-1 0,0 0 0 0,0 0 0 16,19 0 0-16,-19 18 0 15,17-18-1-15,-17 0 0 0,17 18 0 0,-17-18 0 16,18 0 0-16,0 0-1 0,-18 0 1 0,18 16 0 0,-1-16-1 0,1 0 0 0,-1 0 0 16,-17 0 0-16,19-16 0 0,-2 16 1 0,0 0-1 15,1 0 0-15,0-18 0 0,0 18 0 0,-1-18-1 16,0 18 1-16,2-18 1 0,-1 18 0 0,-1 0 0 15,0-17 0 1,1-1-1 0,0 18 0-16,-18 0 0 0,18-17 0 0,-1 17 1 0,0-19 0 0,2 19 0 0,-2-17 0 0,1 17 0 0,-1 0-1 0,1-17 1 15,0 17-1-15,0 0 1 0,-1 0 0 0,-1 0 0 0,4 0 0 16,-4 0-1-16,2-18 0 0,-1 18 1 16,2 0-1-16,-2-18 1 0,1 18 0 0,-1 0 0 0,0 0 0 15,19-18-1-15,-18 18 0 0,-1 0 1 16,-17 0-1-16,19 0 2 0,-2 0 1 0,0 0-1 0,1-17 1 15,0 17-2-15,0 0 0 0,-1 0 0 0,-17 0 0 16,18 0 2-16,-1 0 0 0,2 0 0 0,-19 0 0 16,34 0-2-16,-34 0 0 0,18 17 1 0,0-17-1 0,17 0 1 15,-18 18 0-15,2-18 0 0,-1 0-1 16,-1 18 0-16,0 0 0 0,1-18 0 0,0 0 0 0,0 17 0 16,15-17 0-16,-14 17 0 0,-2-17 0 0,1 19 0 15,-1-19-1-15,1 0 1 0,0 17-1 0,0-17 2 0,16 0-1 16,-15 0 1-16,-2 0 0 0,1 0-2 15,-1 18 1-15,2-18 0 0,16 0 0 0,-18 0 0 0,0 0 0 16,19 17 0-16,-18-17 1 0,18 0-2 0,-2 0 1 16,2 18-1-16,-18-18 1 0,17 18 0 0,1-18-1 15,-3 0 0-15,-15 0 1 0,18 0-1 0,-2 18 0 0,-15-18 0 16,16 0 0-16,0 0 0 0,-17 0 0 0,17 16 0 16,-18-16 0-16,19 0 0 0,-1 0 0 0,-17 0-1 15,18 0 1-15,-2 0 0 0,2 0 0 0,-1 0 0 16,-16 0-1-16,16 0 1 0,-1 0 0 0,2 0-1 15,-2 0 1-15,2 0-1 0,-1-16 1 0,-17 16 0 16,17 0 0-16,0 0-1 0,-16 0 1 0,15-18-1 16,2 18 1-16,-1 0-1 0,-18 0 1 0,20-18-1 15,-20 0 1-15,18 18-1 0,-17 0 1 0,17-17-1 0,-18 17 1 16,2 0-1-16,-2-18 0 0,1 18 1 0,-1 0-1 16,1-17 1-16,0 17-1 0,0 0 0 0,-18-19 1 15,0 19 0-15,17 0-1 0,-17-17 0 16,0 17 1-16,0 0 0 15,0-17 0 1,-17 17-1-16,-1 0 1 0,0-18-1 0,0 18 0 0,-17-18 1 16,-1 18-1-16,2 0 0 0,-2 0 1 15,18-18-1-15,-16 18 0 0,-3 0 1 0,3 0-1 0,-2 0 0 16,1 0 1-16,18 0 0 0,-19 0 0 16,1 0-1-16,-1 0 1 0,-16 0-1 0,17 18 1 0,-19-18-1 0,20 0 1 15,-1 0 0-15,-19 0 0 0,1 0-1 16,18 0 1-16,-1 0-1 0,1 0 1 0,-18 0-1 0,18 0 1 15,-1 0 0-15,-16 0 0 0,-1 0 0 16,17 0-1-16,-15 0 1 0,-3 0-1 0,19 0 1 0,-18 0-1 16,17 0 1-16,-16 0-1 0,-1 0 1 0,18-18-1 15,-19 18 1-15,18 0-1 0,-16 0 1 0,16 0-1 0,-16 0 1 16,0-17-1-16,-2 17 0 0,20-17 1 0,-20 17-1 16,19 0 1-16,-18 0-1 0,17 0 0 0,1-19 0 15,0 19 0-15,-1-17 0 0,2 17 1 0,-2 0-1 16,1 0 0-16,-1 0 0 0,1-17 1 0,-1 17-1 15,1-18 0-15,-1 18 0 0,3 0 0 0,-3 0 0 16,1-18 0-16,0 18 0 0,-1 0 1 0,19 0-1 16,-1-18 0-16,-18 18 0 0,19 0 0 0,0-18 0 15,-20 18 0-15,20 0 0 0,0 0 0 0,-1-16 0 16,-18 16 1-16,2-18-1 0,15 18 0 0,2-18 0 0,-18 18 0 16,-1 0 0-16,18-18 0 0,1 18 0 0,0 0 0 15,-2 0 0-15,3 0 0 0,-19-17 0 0,16 17 0 16,2 0 0-16,0 0 0 0,-1 0 0 0,1 0 1 15,-2 0-1-15,2 0 0 0,-1 0 0 16,1 0 0-16,-2 0 1 0,2 0 0 16,0 0-1-16,-1 0 0 0,0 0 0 0,0 0 1 0,1 0-1 15,17 0 1-15,-18 0-1 0,1 0 1 16,-2 0 0-16,2 0 0 0,0 0-1 16,-1 0 1-16,0 0 0 15,0 0-1-15,18 0 1 0,-17 17 0 0,0-17-1 0,-1 0 1 31,-1 0-1-31,19 18 1 0,-17-18 0 0,0 0-1 0,17 18 1 0,-18-18-1 0,0 18 1 0,0-18-1 0,18 16 1 16,-16-16-1-16,-1 18 1 0,-2 0 0 16,2 0 0-16,-1-18-1 15,18 18 0-15,0-18 1 0,0 17 0 16,-17-17-1-16,17 0 1 0,0 0 0 31,0 17-1-31,0-17 1 0,0 19 0 16,0-2-1-1,17-17 1-15,-17 17-1 0,18-17 0 0,-1 18 0 16,19-18 0-16,-2 18 0 0,2 0 1 0,-19-18-1 16,37 0 0-16,-20 17 0 0,-16-17 0 0,18 0 0 15,-2 0 1-15,2 0-1 0,-1-17 0 0,1 17 0 16,-1 0 0-16,-18 0 0 0,19 0 0 0,-1 0 0 16,19-18 0-16,-20 18 0 0,2 0 0 0,-2 0 0 0,2 0 1 15,-1 0-1-15,18 0 0 0,-18 0 0 0,1 0 0 16,-1 0 0-16,1 0 0 0,-2 0 0 0,3 0 0 15,-3 0 0-15,2 0 0 0,-1 0 0 0,-18 0 0 16,19 0 0-16,-1 0 0 0,1 18 0 0,15-18 0 16,-15 0 0-16,-1 0 0 0,1 17 0 0,-1-17 0 15,1 0 0-15,-1 0 0 0,1 0 0 0,-19 0 0 16,18 0 0-16,1 0 0 0,-19 0 0 0,18 0 0 16,1 0 0-16,-19 0 0 0,19 0 0 0,-1 0 0 0,1 0 0 15,-1 17 0-15,-18-17 0 0,19 0 0 16,-2 0 0-16,2 0 0 0,-1 0 0 0,0 0 0 0,1 0 0 15,-2 0 0-15,-15 0 0 0,16 0 0 0,1 0 0 16,-1 0 0-16,-1 0 0 0,2 0 0 0,-1 0 0 0,1 0 0 16,17 0 0-16,-35 0 0 0,34 0 0 15,-33 0 0-15,32 0 0 0,-33 0 0 0,17-17 0 0,1 17 0 16,-1 0 0-16,-18 0 0 0,19-17 0 16,-1 17 0-16,1 0 0 0,-1 0 0 0,0-18 0 0,1 18 0 0,-2 0 0 15,2 0 0-15,-1 0 0 0,1 0 0 0,16 0 0 16,-16-18 0-16,-2 18 0 15,-15 0 0-15,33 0 0 0,-16 0 0 0,-19 18 0 0,18-18 0 0,1 0 0 16,-1 0 0-16,18 18 0 0,-17-18 0 0,-1 17 0 16,0-17 0-16,1 0 0 0,-2 17 0 0,20-17 0 15,-37 19 0-15,19-19 0 0,-1 17 0 0,1-17 0 16,15 18 0-16,-15-18 0 0,-1 17 0 0,1-17 0 16,-1 18 0-16,1 0 0 0,16 0 0 0,-16 16 0 0</inkml:trace>
  <inkml:trace contextRef="#ctx0" brushRef="#br0" timeOffset="20508.341">2645 12349 34 0,'0'0'0'0,"-17"-17"0"32,17 17 3-32,0 0 0 15,0 0 1-15,0 0-1 0,0 0-1 0,-18 0 0 16,18 0 0-16,0 0 0 0,0 0 8 0,0 0 1 15,0 0-1-15,0 0 1 0,0 0-7 0,0 0 0 16,0 0 0-16,0 0 0 0,0 0 7 0,0 0-1 0,0 0 0 16,0 0 1-16,0 0-7 0,0 0 0 0,0 0 0 15,0 0 0-15,0 0 1 0,0 0 1 0,0 0-1 16,0 0 0-16,0 0-2 0,18 0 0 0,-18 0 0 16,17 0-1-16,2 0 1 0,-19 0-1 0,17 0 0 15,0 0 0-15,1 0 0 0,0 0-1 0,0 0 1 16,-1 0-1-16,1 0 1 0,-1 0 0 0,2 0-1 15,-2 0 1-15,-1 0-1 0,20 0 0 0,-18 0 0 16,-1 0 1-16,0 0 0 0,2 0 0 0,-1 0 0 0,-1 0 0 16,0 0 0-16,1 0-1 0,0 0 0 0,-18 0 1 15,35 0 1-15,-35 0 0 0,17 0 0 0,2 17 1 16,-2-17-2-16,1 0 0 0,-18 0 0 0,17 0 0 16,1 0 0-16,0 0 0 0,0 0 0 0,-1 0 1 15,0 0-2-15,2 0 1 0,-2 0-1 0,1-17 1 16,-1 17-1-16,2 0 1 0,-2 0 0 0,1 0 0 15,16-17-1-15,-15 17 0 0,-2 0 0 0,1 0 0 16,-2 0 1-16,20 0 0 0,-19 0 0 0,1 0 0 16,0 0-1-16,0 0 1 0,17 0-1 0,-18 0 0 0,-17 0 3 0,19 0-1 15,-2 0 0-15,0 17 0 0,1-17-2 16,0 17 1-16,0-17 0 0,-1 0 0 0,0 0 2 0,2 17-1 16,-19-17 0-16,18 0 1 0,-1 19-2 15,0-19 0-15,1 0 0 0,0 0 0 0,0 17 1 0,-1-17 0 16,0 18-1-16,2-18 1 0,-2 0-1 0,1 0 0 15,-1 17 0-15,19-17-1 0,-18 0 2 0,-1 0 0 16,-1 0-1-16,4 0 1 0,-4 0-2 0,2 0 1 16,-1 0 0-16,2 0-1 0,16 17 3 0,-18-17 0 0,0 0 0 15,2 0 0-15,-2 0-2 0,1 0 0 0,-18 0 0 16,36 19 1-16,-19-19 1 0,0 0 1 0,1 0-1 16,0 0 1-16,-18 0-3 0,18 17 1 0,-1-17-1 15,18 0 1-15,-16 0-1 0,-2 0 1 0,0 0 0 16,1-17 0-16,0 17-2 0,17 0 1 0,-18 0 0 15,2 0 0-15,16 0 0 0,-18 0 1 0,1 0-1 16,18-19 1-16,-20 19-2 0,1 0 1 0,2 0-1 16,16 0 1-16,-18-17 1 0,1 17 1 0,0 0-1 15,17 0 1-15,-18 0-2 0,2 0 0 0,-2 0 0 0,1 0 0 16,-1 0 0-16,19-17 0 0,-18 17 0 0,-1 0 0 16,0 0-1-16,2 0 0 0,-2-18 1 0,1 18-1 15,-1 0 0-15,2 0 1 0,-2 0-1 0,0 0 0 16,1 0 0-16,0 0 0 0,17 0 0 0,-17 0 0 15,-1 0 0-15,19 0 0 0,-20-17 0 0,2 17 0 16,0 0-1-16,0 0 1 0,-1 0 0 0,0 0 0 0,2 0-1 16,-1 0 1-16,-1-19-1 0,0 19 1 0,19 0 0 15,-18 0-1-15,-1 0 1 0,0 0 0 0,2-17-1 0,-2 17 0 16,-17 0 1-16,18 0 0 16,-1 0-1-16,1 0 0 0,0 0 1 0,0 0-1 0,-1 0 1 15,0 0-1-15,-17 0 1 0,36 0-1 0,-36 0 0 16,18 0 0-16,-1 0 1 0,2 0-1 0,-2-17 0 15,1 17 1-15,-1 0-1 0,0 0 0 0,2 0 0 16,-2 0 0-16,1 0 1 0,-2 0-1 0,3-17 1 0,-2 17-1 16,0 0 1-16,1 0 0 0,0-19-1 15,0 19 1-15,-1 0-1 0,1 0 1 0,-1 0-1 16,-17-17 1-16,36 17-1 0,-36 0 1 0,17 0-1 16,1 0 1-16,0 0-1 0,0 0 1 0,-18-18 0 15,17 18-1-15,0 0 1 0,2 0-1 0,-1 0 1 16,-1 0-1-16,0 0 1 0,19 0-1 0,-36 0 1 15,18 0 0-15,-1-18-1 0,-17 18 1 0,17 0 0 16,2 0-1-16,-2 0 1 0,1 0-1 0,-1 0 1 16,-17 0 0-16,18-17 0 0,0 17-1 0,0 0 1 15,-1 0 0-15,-17 0 0 0,16 0-1 0,-16 0 1 0,20 0 0 16,-4 0 0-16,-16 0 0 0,18 0 0 0,-1 0-1 16,-17 0 1-16,19 0 0 0,-2 0-1 0,1 0 1 15,-1 0 0-15,-17 0-1 0,17 0 1 0,2 0-1 16,-19 0 1-16,17 0 0 0,1 0 0 15,-18 0 0-15,17 0 0 0,-17 0 0 0,19 0-1 16,-19 0 1-16,17 17-1 0,-17-17 1 16,17 0 0-16,1 0 0 0,0 0 0 15,-18 18 0-15,0-18 0 0,18 0-1 16,-18 0 1-16,17 0 0 0,-17 18-1 0,18-18 1 0,-1 17-1 16,-17-17 1-16,19 19 0 0,-2-2 0 0,0 0 0 15,1 0-1-15,0 2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0T01:37:46.0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5821 13496 138 0,'0'0'0'15,"-36"17"0"-15,19 0 1 0,17 2 1 16,-18-19 0-16,0 18 1 0,18-18-2 0,-18 0 0 15,18 17 1-15,0-17-1 0,-17 0 3 0,17 0 0 0,0 0 0 16,0 18 0-16,0-18-1 0,0 0-1 0,0 0 0 16,-18 0 1-16,18 0 8 0,0 0 0 0,0 0 0 15,0-18 0-15,0 18-7 0,0 0 1 0,0 0-1 16,-17 0 0-16,17 0 6 0,0 0-1 0,0 0 1 16,0 0-1-16,0 0-5 0,17 0 0 0,-17 0 0 15,0 0 0-15,0 0 1 0,0 0 1 0,0 0-1 16,18 0 1-16,-1 18-3 0,19-18 0 0,-1 18 0 15,-18-18 0-15,19 0-1 0,-18 0 0 0,18 0-1 16,-19 0 1-16,1 0-1 0,-1 0 1 0,0 0-1 16,2-18 0-16,-2 18 1 0,1 0 0 0,-2 0 0 0,3-18 0 15,-19 1 0-15,17 17-1 0,-17 0 0 0,0-18 1 16,17 18 1-16,-17 0 0 0,0-19 0 0,0 19 0 16,0 0-2-16,0 0 1 0,0 0 0 0,0-17 0 15,-17 17 1-15,17 0 0 0,0 0 0 0,-17 0 1 16,17 0-2-16,-19 0 0 0,3 0 0 0,-19 0 0 15,-1 0 2-15,1 0 1 0,-1 0-1 0,19 0 1 16,-1 17-3-16,1-17 1 0,-2 0-1 0,19 0 1 0,-17 19 0 16,17-19 1-16,0 0 0 0,0 18 0 15,0-18-2-15,0 0 0 0,0 0 1 0,0 17-1 16,17-17 1-16,2 18 0 0,-2-18 0 0,18 18 0 0,1 0-1 16,-1-1 0-16,-18-17 0 0,19 17 0 0,-2-17 0 0,-15 18 0 15,15-18 0-15,-16 18 1 0,18-18-2 16,-19 0 1-16,18 17-1 0,1-17 1 0,-1 18 2 0,-17-18 0 15,17 17 1-15</inkml:trace>
  <inkml:trace contextRef="#ctx0" brushRef="#br0" timeOffset="213.437">7637 13708 364 0,'0'0'0'0,"17"17"0"16,2 1 5-16,-2-1-1 0,-17-17 1 0,18 0 0 16,-1 19-2-16,2-19 0 0,-2 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13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71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16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68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87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66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32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05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01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farber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t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428FB-0FB9-493D-8403-99CF3DEB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7C177-F9FB-43CA-9DD2-5847DEDA9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sample, mean: one-sample t-test</a:t>
            </a:r>
          </a:p>
          <a:p>
            <a:pPr lvl="1"/>
            <a:r>
              <a:rPr lang="en-US" dirty="0" err="1"/>
              <a:t>Scipy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ttest_1samp</a:t>
            </a:r>
          </a:p>
          <a:p>
            <a:r>
              <a:rPr lang="en-US" dirty="0"/>
              <a:t>Paired measurements: paired t-test</a:t>
            </a:r>
          </a:p>
          <a:p>
            <a:pPr lvl="1"/>
            <a:r>
              <a:rPr lang="en-US" dirty="0" err="1"/>
              <a:t>Scipy</a:t>
            </a:r>
            <a:r>
              <a:rPr lang="en-US" dirty="0"/>
              <a:t> </a:t>
            </a:r>
            <a:r>
              <a:rPr lang="en-US" dirty="0" err="1">
                <a:solidFill>
                  <a:schemeClr val="accent4"/>
                </a:solidFill>
                <a:latin typeface="Consolas" panose="020B0609020204030204" pitchFamily="49" charset="0"/>
              </a:rPr>
              <a:t>ttest_rel</a:t>
            </a:r>
            <a:r>
              <a:rPr lang="en-US" dirty="0"/>
              <a:t>, or use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1samp</a:t>
            </a:r>
            <a:r>
              <a:rPr lang="en-US" dirty="0"/>
              <a:t> on differences</a:t>
            </a:r>
          </a:p>
          <a:p>
            <a:r>
              <a:rPr lang="en-US" dirty="0"/>
              <a:t>Two independent samples</a:t>
            </a:r>
            <a:r>
              <a:rPr lang="en-US"/>
              <a:t>: two-sample independent t-test</a:t>
            </a:r>
            <a:endParaRPr lang="en-US" dirty="0"/>
          </a:p>
          <a:p>
            <a:pPr lvl="1"/>
            <a:r>
              <a:rPr lang="en-US" dirty="0" err="1"/>
              <a:t>Scipy</a:t>
            </a:r>
            <a:r>
              <a:rPr lang="en-US" dirty="0"/>
              <a:t> </a:t>
            </a:r>
            <a:r>
              <a:rPr lang="en-US" dirty="0" err="1">
                <a:solidFill>
                  <a:schemeClr val="accent4"/>
                </a:solidFill>
                <a:latin typeface="Consolas" panose="020B0609020204030204" pitchFamily="49" charset="0"/>
              </a:rPr>
              <a:t>ttest_ind</a:t>
            </a:r>
            <a:endParaRPr lang="en-US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Warning: assumes equal variance by default – turn off with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equal_var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=False</a:t>
            </a:r>
          </a:p>
        </p:txBody>
      </p:sp>
    </p:spTree>
    <p:extLst>
      <p:ext uri="{BB962C8B-B14F-4D97-AF65-F5344CB8AC3E}">
        <p14:creationId xmlns:p14="http://schemas.microsoft.com/office/powerpoint/2010/main" val="1792873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A052-5FAB-443A-B9A9-E3DCC73F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B72F2-523F-42E2-AC13-031395C74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the usual practice for a significance test:</a:t>
            </a:r>
          </a:p>
          <a:p>
            <a:r>
              <a:rPr lang="en-US" dirty="0"/>
              <a:t>Compute statistic</a:t>
            </a:r>
          </a:p>
          <a:p>
            <a:r>
              <a:rPr lang="en-US" dirty="0"/>
              <a:t>Compare to distribution under null hypothesis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bootstrap them too</a:t>
            </a:r>
          </a:p>
        </p:txBody>
      </p:sp>
    </p:spTree>
    <p:extLst>
      <p:ext uri="{BB962C8B-B14F-4D97-AF65-F5344CB8AC3E}">
        <p14:creationId xmlns:p14="http://schemas.microsoft.com/office/powerpoint/2010/main" val="4246130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29B1-F401-42B5-BECD-BF61E96D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672" y="365125"/>
            <a:ext cx="5790128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00017-4FE9-4120-9CAA-8F3C48ED8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3672" y="1825625"/>
            <a:ext cx="579012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Significance tests compute the probability of a statistic under the null hypothesis.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T-test does this with the </a:t>
            </a:r>
            <a:r>
              <a:rPr lang="en-US" i="1" dirty="0"/>
              <a:t>t</a:t>
            </a:r>
            <a:r>
              <a:rPr lang="en-US" dirty="0"/>
              <a:t>-statistic, a standardized mean.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1323A3-BC60-49E7-8778-CD2925E0C1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142667" y="1142667"/>
            <a:ext cx="6858000" cy="457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2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81726" cy="4351338"/>
          </a:xfrm>
        </p:spPr>
        <p:txBody>
          <a:bodyPr>
            <a:normAutofit/>
          </a:bodyPr>
          <a:lstStyle/>
          <a:p>
            <a:r>
              <a:rPr lang="en-US" dirty="0"/>
              <a:t>Select the appropriate form of T-test for a value</a:t>
            </a:r>
          </a:p>
          <a:p>
            <a:r>
              <a:rPr lang="en-US" dirty="0"/>
              <a:t>Understand what the T-test does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411300" y="6338986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>
                <a:hlinkClick r:id="rId3"/>
              </a:rPr>
              <a:t>Jonathan Farber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61A38E-7FE4-4110-BCD8-2466F42831F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14690" y="0"/>
            <a:ext cx="51773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85CE-28F3-4CAC-9C8F-A61CF7B61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Variable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20B291-FEC4-4CAB-B9F2-6620FC848D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We have: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i.i.d</a:t>
                </a:r>
                <a:r>
                  <a:rPr lang="en-US" dirty="0"/>
                  <a:t>. normal observations of a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Calculate statistic: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- probability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being this large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Code: </a:t>
                </a:r>
                <a:r>
                  <a:rPr lang="en-US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scipy.stats.ttest_1samp(var, mu0)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20B291-FEC4-4CAB-B9F2-6620FC848D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54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B40F7C4-319F-4113-A0A1-41EEFD95BF5C}"/>
                  </a:ext>
                </a:extLst>
              </p14:cNvPr>
              <p14:cNvContentPartPr/>
              <p14:nvPr/>
            </p14:nvContentPartPr>
            <p14:xfrm>
              <a:off x="1657440" y="2889720"/>
              <a:ext cx="4381920" cy="2699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B40F7C4-319F-4113-A0A1-41EEFD95BF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48080" y="2880360"/>
                <a:ext cx="4400640" cy="27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2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3A11-9DDE-47D2-8AA8-C11DBEBA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Under the Null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9BF8DF-E240-470F-8943-4EE143A5C3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Under the null, the </a:t>
                </a:r>
                <a:r>
                  <a:rPr lang="en-US" i="1" dirty="0"/>
                  <a:t>t</a:t>
                </a:r>
                <a:r>
                  <a:rPr lang="en-US" dirty="0"/>
                  <a:t>-statistic follows the </a:t>
                </a:r>
                <a:r>
                  <a:rPr lang="en-US" b="1" dirty="0"/>
                  <a:t>t-distribution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degrees of freedom.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9BF8DF-E240-470F-8943-4EE143A5C3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029269AF-4F30-4696-96F0-C5815896C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0422" y="3135376"/>
            <a:ext cx="4891156" cy="320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61C9D2-69F9-43D9-9278-FB13B72E6B35}"/>
                  </a:ext>
                </a:extLst>
              </p14:cNvPr>
              <p14:cNvContentPartPr/>
              <p14:nvPr/>
            </p14:nvContentPartPr>
            <p14:xfrm>
              <a:off x="4736880" y="3258000"/>
              <a:ext cx="3074040" cy="294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61C9D2-69F9-43D9-9278-FB13B72E6B3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27520" y="3248640"/>
                <a:ext cx="3092760" cy="296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7441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B826E-3F92-4245-BFF3-0DE02A6F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Degrees of Freedom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A23323-12D5-47ED-8793-68BD437D5B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number of observations that can </a:t>
                </a:r>
                <a:r>
                  <a:rPr lang="en-US" b="1" dirty="0"/>
                  <a:t>freely vary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Each can change independently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But, if we know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−…−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Intermediate statistic </a:t>
                </a:r>
                <a:r>
                  <a:rPr lang="en-US" i="1" dirty="0"/>
                  <a:t>uses up</a:t>
                </a:r>
                <a:r>
                  <a:rPr lang="en-US" dirty="0"/>
                  <a:t> one </a:t>
                </a:r>
                <a:r>
                  <a:rPr lang="en-US" dirty="0" err="1"/>
                  <a:t>DoF</a:t>
                </a:r>
                <a:r>
                  <a:rPr lang="en-US" dirty="0"/>
                  <a:t>, leaving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A23323-12D5-47ED-8793-68BD437D5B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18BB45-BA6E-4406-A8FC-4503178D3262}"/>
                  </a:ext>
                </a:extLst>
              </p14:cNvPr>
              <p14:cNvContentPartPr/>
              <p14:nvPr/>
            </p14:nvContentPartPr>
            <p14:xfrm>
              <a:off x="5022360" y="5309280"/>
              <a:ext cx="146880" cy="9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18BB45-BA6E-4406-A8FC-4503178D32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13000" y="5299920"/>
                <a:ext cx="165600" cy="11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2655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C429-2DC8-4CDE-974A-EEA0AA53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Two-Sample T-test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D7B7DD-8969-4B18-A8A9-3B59AF7382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We have two samples:</a:t>
                </a:r>
              </a:p>
              <a:p>
                <a:r>
                  <a:rPr lang="en-US" dirty="0"/>
                  <a:t>Mean flipper length of </a:t>
                </a:r>
                <a:r>
                  <a:rPr lang="en-US" dirty="0" err="1"/>
                  <a:t>Adelie</a:t>
                </a:r>
                <a:r>
                  <a:rPr lang="en-US" dirty="0"/>
                  <a:t> penguins</a:t>
                </a:r>
              </a:p>
              <a:p>
                <a:r>
                  <a:rPr lang="en-US" dirty="0"/>
                  <a:t>Mean flipper length of Gentoo penguins</a:t>
                </a:r>
              </a:p>
              <a:p>
                <a:pPr marL="0" indent="0">
                  <a:buNone/>
                </a:pPr>
                <a:r>
                  <a:rPr lang="en-US" dirty="0"/>
                  <a:t>Samples are </a:t>
                </a:r>
                <a:r>
                  <a:rPr lang="en-US" b="1" dirty="0"/>
                  <a:t>independent</a:t>
                </a:r>
                <a:r>
                  <a:rPr lang="en-US" dirty="0"/>
                  <a:t> – no relationship between groups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D7B7DD-8969-4B18-A8A9-3B59AF738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17C0A6-D13B-4DBB-B94F-B49CB8C4F56A}"/>
                  </a:ext>
                </a:extLst>
              </p14:cNvPr>
              <p14:cNvContentPartPr/>
              <p14:nvPr/>
            </p14:nvContentPartPr>
            <p14:xfrm>
              <a:off x="939600" y="3747240"/>
              <a:ext cx="3404160" cy="74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17C0A6-D13B-4DBB-B94F-B49CB8C4F5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0240" y="3737880"/>
                <a:ext cx="3422880" cy="76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542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27C94-9ABA-41DA-B908-FD349F20A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 T-test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95B86E-608B-4D33-87B0-D85B64555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Statistic: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−5.78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P-value: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6.05×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95B86E-608B-4D33-87B0-D85B64555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0B742D0B-2423-41FE-9061-99BF80398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12901" y="3003770"/>
            <a:ext cx="5366198" cy="35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559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0C157-F780-4C7E-8B09-50535093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Paired T-tests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78C665-C02E-4604-8233-00BB353102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2 measurements from the </a:t>
                </a:r>
                <a:r>
                  <a:rPr lang="en-US" b="1" dirty="0"/>
                  <a:t>same samples</a:t>
                </a:r>
                <a:endParaRPr lang="en-US" dirty="0"/>
              </a:p>
              <a:p>
                <a:pPr lvl="1"/>
                <a:r>
                  <a:rPr lang="en-US" dirty="0"/>
                  <a:t>Two test scores each for the same students</a:t>
                </a:r>
              </a:p>
              <a:p>
                <a:pPr lvl="1"/>
                <a:r>
                  <a:rPr lang="en-US" dirty="0"/>
                  <a:t>Two ratings each for the same movies</a:t>
                </a:r>
              </a:p>
              <a:p>
                <a:r>
                  <a:rPr lang="en-US" dirty="0"/>
                  <a:t>Compute </a:t>
                </a:r>
                <a:r>
                  <a:rPr lang="en-US" i="1" dirty="0"/>
                  <a:t>difference</a:t>
                </a:r>
                <a:r>
                  <a:rPr lang="en-US" dirty="0"/>
                  <a:t> and use 1-sample test to compare to 0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78C665-C02E-4604-8233-00BB353102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997368-4A6B-4C93-A810-9EA02F269604}"/>
                  </a:ext>
                </a:extLst>
              </p14:cNvPr>
              <p14:cNvContentPartPr/>
              <p14:nvPr/>
            </p14:nvContentPartPr>
            <p14:xfrm>
              <a:off x="2038320" y="4858560"/>
              <a:ext cx="756000" cy="102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997368-4A6B-4C93-A810-9EA02F2696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28960" y="4849200"/>
                <a:ext cx="774720" cy="12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3483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11783</TotalTime>
  <Words>365</Words>
  <Application>Microsoft Office PowerPoint</Application>
  <PresentationFormat>Widescreen</PresentationFormat>
  <Paragraphs>72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Oswald</vt:lpstr>
      <vt:lpstr>Cambria Math</vt:lpstr>
      <vt:lpstr>Consolas</vt:lpstr>
      <vt:lpstr>Lato</vt:lpstr>
      <vt:lpstr>Calibri</vt:lpstr>
      <vt:lpstr>Arial</vt:lpstr>
      <vt:lpstr>Office Theme</vt:lpstr>
      <vt:lpstr>CS 533 INTRO TO DATA SCIENCE</vt:lpstr>
      <vt:lpstr>T-TESTS</vt:lpstr>
      <vt:lpstr>Learning Outcomes</vt:lpstr>
      <vt:lpstr>Single Variable</vt:lpstr>
      <vt:lpstr>Distribution Under the Null</vt:lpstr>
      <vt:lpstr>Degrees of Freedom</vt:lpstr>
      <vt:lpstr>Two-Sample T-test</vt:lpstr>
      <vt:lpstr>Penguin T-test Results</vt:lpstr>
      <vt:lpstr>Paired T-tests</vt:lpstr>
      <vt:lpstr>Tests</vt:lpstr>
      <vt:lpstr>Other Tests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588</cp:revision>
  <dcterms:created xsi:type="dcterms:W3CDTF">2020-03-17T14:53:53Z</dcterms:created>
  <dcterms:modified xsi:type="dcterms:W3CDTF">2020-09-20T01:40:46Z</dcterms:modified>
</cp:coreProperties>
</file>