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303" r:id="rId4"/>
    <p:sldId id="304" r:id="rId5"/>
    <p:sldId id="313" r:id="rId6"/>
    <p:sldId id="314" r:id="rId7"/>
    <p:sldId id="315" r:id="rId8"/>
    <p:sldId id="316" r:id="rId9"/>
    <p:sldId id="31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swa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175F99E4-35ED-4E43-86C0-27B1F44DB9E8}"/>
    <pc:docChg chg="undo custSel addSld delSld modSld">
      <pc:chgData name="" userId="495979f9a431ddb0" providerId="LiveId" clId="{175F99E4-35ED-4E43-86C0-27B1F44DB9E8}" dt="2020-09-19T23:06:36.013" v="1732" actId="20577"/>
      <pc:docMkLst>
        <pc:docMk/>
      </pc:docMkLst>
      <pc:sldChg chg="modSp">
        <pc:chgData name="" userId="495979f9a431ddb0" providerId="LiveId" clId="{175F99E4-35ED-4E43-86C0-27B1F44DB9E8}" dt="2020-09-19T22:31:52.441" v="12" actId="20577"/>
        <pc:sldMkLst>
          <pc:docMk/>
          <pc:sldMk cId="1753943686" sldId="298"/>
        </pc:sldMkLst>
        <pc:spChg chg="mod">
          <ac:chgData name="" userId="495979f9a431ddb0" providerId="LiveId" clId="{175F99E4-35ED-4E43-86C0-27B1F44DB9E8}" dt="2020-09-19T22:31:52.441" v="1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75F99E4-35ED-4E43-86C0-27B1F44DB9E8}" dt="2020-09-19T22:37:17.821" v="130" actId="1076"/>
        <pc:sldMkLst>
          <pc:docMk/>
          <pc:sldMk cId="3777021594" sldId="303"/>
        </pc:sldMkLst>
        <pc:spChg chg="mod">
          <ac:chgData name="" userId="495979f9a431ddb0" providerId="LiveId" clId="{175F99E4-35ED-4E43-86C0-27B1F44DB9E8}" dt="2020-09-19T22:37:17.821" v="130" actId="1076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75F99E4-35ED-4E43-86C0-27B1F44DB9E8}" dt="2020-09-19T22:37:06.598" v="129" actId="14100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75F99E4-35ED-4E43-86C0-27B1F44DB9E8}" dt="2020-09-19T22:36:42.832" v="124" actId="478"/>
          <ac:picMkLst>
            <pc:docMk/>
            <pc:sldMk cId="3777021594" sldId="303"/>
            <ac:picMk id="4" creationId="{0CBB45CD-964C-4E0F-ACEB-67C6C42B0FC8}"/>
          </ac:picMkLst>
        </pc:picChg>
        <pc:picChg chg="add mod modCrop">
          <ac:chgData name="" userId="495979f9a431ddb0" providerId="LiveId" clId="{175F99E4-35ED-4E43-86C0-27B1F44DB9E8}" dt="2020-09-19T22:37:04.006" v="128" actId="1076"/>
          <ac:picMkLst>
            <pc:docMk/>
            <pc:sldMk cId="3777021594" sldId="303"/>
            <ac:picMk id="9" creationId="{08A85A5F-E1BB-4FF7-9A48-18A70F315610}"/>
          </ac:picMkLst>
        </pc:picChg>
      </pc:sldChg>
      <pc:sldChg chg="addSp delSp modSp">
        <pc:chgData name="" userId="495979f9a431ddb0" providerId="LiveId" clId="{175F99E4-35ED-4E43-86C0-27B1F44DB9E8}" dt="2020-09-19T22:40:53.343" v="331"/>
        <pc:sldMkLst>
          <pc:docMk/>
          <pc:sldMk cId="27427227" sldId="304"/>
        </pc:sldMkLst>
        <pc:spChg chg="mod">
          <ac:chgData name="" userId="495979f9a431ddb0" providerId="LiveId" clId="{175F99E4-35ED-4E43-86C0-27B1F44DB9E8}" dt="2020-09-19T22:40:52.228" v="330" actId="20577"/>
          <ac:spMkLst>
            <pc:docMk/>
            <pc:sldMk cId="27427227" sldId="304"/>
            <ac:spMk id="2" creationId="{182F85CE-28F3-4CAC-9C8F-A61CF7B61AD4}"/>
          </ac:spMkLst>
        </pc:spChg>
        <pc:spChg chg="del mod">
          <ac:chgData name="" userId="495979f9a431ddb0" providerId="LiveId" clId="{175F99E4-35ED-4E43-86C0-27B1F44DB9E8}" dt="2020-09-19T22:40:53.343" v="331"/>
          <ac:spMkLst>
            <pc:docMk/>
            <pc:sldMk cId="27427227" sldId="304"/>
            <ac:spMk id="3" creationId="{CD20B291-FEC4-4CAB-B9F2-6620FC848DDE}"/>
          </ac:spMkLst>
        </pc:spChg>
        <pc:picChg chg="add del mod">
          <ac:chgData name="" userId="495979f9a431ddb0" providerId="LiveId" clId="{175F99E4-35ED-4E43-86C0-27B1F44DB9E8}" dt="2020-09-19T22:40:47.562" v="317"/>
          <ac:picMkLst>
            <pc:docMk/>
            <pc:sldMk cId="27427227" sldId="304"/>
            <ac:picMk id="4" creationId="{5CEF6E7B-3836-4839-8A47-EBC8187A6DC4}"/>
          </ac:picMkLst>
        </pc:picChg>
        <pc:picChg chg="add mod">
          <ac:chgData name="" userId="495979f9a431ddb0" providerId="LiveId" clId="{175F99E4-35ED-4E43-86C0-27B1F44DB9E8}" dt="2020-09-19T22:40:53.343" v="331"/>
          <ac:picMkLst>
            <pc:docMk/>
            <pc:sldMk cId="27427227" sldId="304"/>
            <ac:picMk id="5" creationId="{5E19D023-4AB3-4CAE-BF07-2B1E9CB37A9D}"/>
          </ac:picMkLst>
        </pc:picChg>
        <pc:picChg chg="del">
          <ac:chgData name="" userId="495979f9a431ddb0" providerId="LiveId" clId="{175F99E4-35ED-4E43-86C0-27B1F44DB9E8}" dt="2020-09-19T22:40:41.216" v="313" actId="478"/>
          <ac:picMkLst>
            <pc:docMk/>
            <pc:sldMk cId="27427227" sldId="304"/>
            <ac:picMk id="1026" creationId="{C6AB8B50-4A4F-4839-98D8-688FD8A051DC}"/>
          </ac:picMkLst>
        </pc:picChg>
      </pc:sldChg>
      <pc:sldChg chg="addSp delSp modSp">
        <pc:chgData name="" userId="495979f9a431ddb0" providerId="LiveId" clId="{175F99E4-35ED-4E43-86C0-27B1F44DB9E8}" dt="2020-09-19T22:40:02.489" v="312" actId="20577"/>
        <pc:sldMkLst>
          <pc:docMk/>
          <pc:sldMk cId="4276926847" sldId="312"/>
        </pc:sldMkLst>
        <pc:spChg chg="mod">
          <ac:chgData name="" userId="495979f9a431ddb0" providerId="LiveId" clId="{175F99E4-35ED-4E43-86C0-27B1F44DB9E8}" dt="2020-09-19T22:40:02.489" v="312" actId="20577"/>
          <ac:spMkLst>
            <pc:docMk/>
            <pc:sldMk cId="4276926847" sldId="312"/>
            <ac:spMk id="3" creationId="{32300017-4FE9-4120-9CAA-8F3C48ED85C6}"/>
          </ac:spMkLst>
        </pc:spChg>
        <pc:spChg chg="add mod">
          <ac:chgData name="" userId="495979f9a431ddb0" providerId="LiveId" clId="{175F99E4-35ED-4E43-86C0-27B1F44DB9E8}" dt="2020-09-19T22:39:31.206" v="187" actId="1076"/>
          <ac:spMkLst>
            <pc:docMk/>
            <pc:sldMk cId="4276926847" sldId="312"/>
            <ac:spMk id="7" creationId="{D9E8F4AD-84BC-4BAE-93AC-20B6616E8A70}"/>
          </ac:spMkLst>
        </pc:spChg>
        <pc:picChg chg="add mod modCrop">
          <ac:chgData name="" userId="495979f9a431ddb0" providerId="LiveId" clId="{175F99E4-35ED-4E43-86C0-27B1F44DB9E8}" dt="2020-09-19T22:38:58.381" v="135" actId="1076"/>
          <ac:picMkLst>
            <pc:docMk/>
            <pc:sldMk cId="4276926847" sldId="312"/>
            <ac:picMk id="6" creationId="{BD7A0850-ACCE-4ECD-98E7-99808894B60C}"/>
          </ac:picMkLst>
        </pc:picChg>
        <pc:picChg chg="del">
          <ac:chgData name="" userId="495979f9a431ddb0" providerId="LiveId" clId="{175F99E4-35ED-4E43-86C0-27B1F44DB9E8}" dt="2020-09-19T22:37:56.214" v="131" actId="478"/>
          <ac:picMkLst>
            <pc:docMk/>
            <pc:sldMk cId="4276926847" sldId="312"/>
            <ac:picMk id="3074" creationId="{C8A32B50-757B-4B68-8904-3CE627384BE9}"/>
          </ac:picMkLst>
        </pc:picChg>
      </pc:sldChg>
      <pc:sldChg chg="modSp add">
        <pc:chgData name="" userId="495979f9a431ddb0" providerId="LiveId" clId="{175F99E4-35ED-4E43-86C0-27B1F44DB9E8}" dt="2020-09-19T22:44:46.982" v="429" actId="20577"/>
        <pc:sldMkLst>
          <pc:docMk/>
          <pc:sldMk cId="1683654091" sldId="313"/>
        </pc:sldMkLst>
        <pc:spChg chg="mod">
          <ac:chgData name="" userId="495979f9a431ddb0" providerId="LiveId" clId="{175F99E4-35ED-4E43-86C0-27B1F44DB9E8}" dt="2020-09-19T22:44:32.603" v="356" actId="20577"/>
          <ac:spMkLst>
            <pc:docMk/>
            <pc:sldMk cId="1683654091" sldId="313"/>
            <ac:spMk id="2" creationId="{1B149FC7-1016-489A-8274-9B5D3D7D5F0B}"/>
          </ac:spMkLst>
        </pc:spChg>
        <pc:spChg chg="mod">
          <ac:chgData name="" userId="495979f9a431ddb0" providerId="LiveId" clId="{175F99E4-35ED-4E43-86C0-27B1F44DB9E8}" dt="2020-09-19T22:44:46.982" v="429" actId="20577"/>
          <ac:spMkLst>
            <pc:docMk/>
            <pc:sldMk cId="1683654091" sldId="313"/>
            <ac:spMk id="3" creationId="{51530831-DB47-4CC1-99A5-02DF5F8A5072}"/>
          </ac:spMkLst>
        </pc:spChg>
      </pc:sldChg>
      <pc:sldChg chg="del">
        <pc:chgData name="" userId="495979f9a431ddb0" providerId="LiveId" clId="{175F99E4-35ED-4E43-86C0-27B1F44DB9E8}" dt="2020-09-19T22:44:15.967" v="332" actId="2696"/>
        <pc:sldMkLst>
          <pc:docMk/>
          <pc:sldMk cId="1743515190" sldId="313"/>
        </pc:sldMkLst>
      </pc:sldChg>
      <pc:sldChg chg="del">
        <pc:chgData name="" userId="495979f9a431ddb0" providerId="LiveId" clId="{175F99E4-35ED-4E43-86C0-27B1F44DB9E8}" dt="2020-09-19T22:44:17.752" v="333" actId="2696"/>
        <pc:sldMkLst>
          <pc:docMk/>
          <pc:sldMk cId="8417748" sldId="314"/>
        </pc:sldMkLst>
      </pc:sldChg>
      <pc:sldChg chg="modSp add">
        <pc:chgData name="" userId="495979f9a431ddb0" providerId="LiveId" clId="{175F99E4-35ED-4E43-86C0-27B1F44DB9E8}" dt="2020-09-19T22:53:41.324" v="1260" actId="20577"/>
        <pc:sldMkLst>
          <pc:docMk/>
          <pc:sldMk cId="1549556514" sldId="314"/>
        </pc:sldMkLst>
        <pc:spChg chg="mod">
          <ac:chgData name="" userId="495979f9a431ddb0" providerId="LiveId" clId="{175F99E4-35ED-4E43-86C0-27B1F44DB9E8}" dt="2020-09-19T22:53:41.324" v="1260" actId="20577"/>
          <ac:spMkLst>
            <pc:docMk/>
            <pc:sldMk cId="1549556514" sldId="314"/>
            <ac:spMk id="2" creationId="{AE7D7CCC-7BD6-41CF-822E-4475F37C5E15}"/>
          </ac:spMkLst>
        </pc:spChg>
        <pc:spChg chg="mod">
          <ac:chgData name="" userId="495979f9a431ddb0" providerId="LiveId" clId="{175F99E4-35ED-4E43-86C0-27B1F44DB9E8}" dt="2020-09-19T22:50:30.085" v="998" actId="20577"/>
          <ac:spMkLst>
            <pc:docMk/>
            <pc:sldMk cId="1549556514" sldId="314"/>
            <ac:spMk id="3" creationId="{81BE41A2-7C8C-42DB-9839-64B369075A35}"/>
          </ac:spMkLst>
        </pc:spChg>
      </pc:sldChg>
      <pc:sldChg chg="modSp add">
        <pc:chgData name="" userId="495979f9a431ddb0" providerId="LiveId" clId="{175F99E4-35ED-4E43-86C0-27B1F44DB9E8}" dt="2020-09-19T22:53:46.080" v="1267" actId="20577"/>
        <pc:sldMkLst>
          <pc:docMk/>
          <pc:sldMk cId="1188137594" sldId="315"/>
        </pc:sldMkLst>
        <pc:spChg chg="mod">
          <ac:chgData name="" userId="495979f9a431ddb0" providerId="LiveId" clId="{175F99E4-35ED-4E43-86C0-27B1F44DB9E8}" dt="2020-09-19T22:53:46.080" v="1267" actId="20577"/>
          <ac:spMkLst>
            <pc:docMk/>
            <pc:sldMk cId="1188137594" sldId="315"/>
            <ac:spMk id="2" creationId="{AE7D7CCC-7BD6-41CF-822E-4475F37C5E15}"/>
          </ac:spMkLst>
        </pc:spChg>
        <pc:spChg chg="mod">
          <ac:chgData name="" userId="495979f9a431ddb0" providerId="LiveId" clId="{175F99E4-35ED-4E43-86C0-27B1F44DB9E8}" dt="2020-09-19T22:52:21.147" v="1242" actId="20577"/>
          <ac:spMkLst>
            <pc:docMk/>
            <pc:sldMk cId="1188137594" sldId="315"/>
            <ac:spMk id="3" creationId="{81BE41A2-7C8C-42DB-9839-64B369075A35}"/>
          </ac:spMkLst>
        </pc:spChg>
      </pc:sldChg>
      <pc:sldChg chg="modSp add">
        <pc:chgData name="" userId="495979f9a431ddb0" providerId="LiveId" clId="{175F99E4-35ED-4E43-86C0-27B1F44DB9E8}" dt="2020-09-19T23:06:36.013" v="1732" actId="20577"/>
        <pc:sldMkLst>
          <pc:docMk/>
          <pc:sldMk cId="3961560901" sldId="316"/>
        </pc:sldMkLst>
        <pc:spChg chg="mod">
          <ac:chgData name="" userId="495979f9a431ddb0" providerId="LiveId" clId="{175F99E4-35ED-4E43-86C0-27B1F44DB9E8}" dt="2020-09-19T23:01:58.179" v="1290" actId="20577"/>
          <ac:spMkLst>
            <pc:docMk/>
            <pc:sldMk cId="3961560901" sldId="316"/>
            <ac:spMk id="2" creationId="{A570557F-7473-466D-A3F7-81C29EA795BC}"/>
          </ac:spMkLst>
        </pc:spChg>
        <pc:spChg chg="mod">
          <ac:chgData name="" userId="495979f9a431ddb0" providerId="LiveId" clId="{175F99E4-35ED-4E43-86C0-27B1F44DB9E8}" dt="2020-09-19T23:06:36.013" v="1732" actId="20577"/>
          <ac:spMkLst>
            <pc:docMk/>
            <pc:sldMk cId="3961560901" sldId="316"/>
            <ac:spMk id="3" creationId="{7F1D116E-4936-451C-9419-5935B0E682DC}"/>
          </ac:spMkLst>
        </pc:spChg>
      </pc:sldChg>
    </pc:docChg>
  </pc:docChgLst>
  <pc:docChgLst>
    <pc:chgData userId="495979f9a431ddb0" providerId="LiveId" clId="{033BF9E2-682D-4C72-A75E-9AA635DFB85A}"/>
    <pc:docChg chg="modSld">
      <pc:chgData name="" userId="495979f9a431ddb0" providerId="LiveId" clId="{033BF9E2-682D-4C72-A75E-9AA635DFB85A}" dt="2020-09-20T01:49:38.005" v="0"/>
      <pc:docMkLst>
        <pc:docMk/>
      </pc:docMkLst>
      <pc:sldChg chg="addSp">
        <pc:chgData name="" userId="495979f9a431ddb0" providerId="LiveId" clId="{033BF9E2-682D-4C72-A75E-9AA635DFB85A}" dt="2020-09-20T01:49:38.005" v="0"/>
        <pc:sldMkLst>
          <pc:docMk/>
          <pc:sldMk cId="27427227" sldId="304"/>
        </pc:sldMkLst>
        <pc:inkChg chg="add">
          <ac:chgData name="" userId="495979f9a431ddb0" providerId="LiveId" clId="{033BF9E2-682D-4C72-A75E-9AA635DFB85A}" dt="2020-09-20T01:49:38.005" v="0"/>
          <ac:inkMkLst>
            <pc:docMk/>
            <pc:sldMk cId="27427227" sldId="304"/>
            <ac:inkMk id="3" creationId="{3188AE40-937B-4593-8ACA-24E78EC86E7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42:44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7884 7709 84 0,'0'0'0'16,"-35"-17"4"-16,18 17 0 0,17 0-1 15,-18 0 1-15,0 0-2 0,18 0 1 0,-18 0-1 0,1 0 0 0,0 0 17 0,-2 0 0 0,19 0 0 16,-35 0 1-16,18 0-16 16,-2-18 1-16,-15 18-1 0,16 0 1 0,1 0 9 0,-2 0 0 0,-16 0 1 15,-1 18-1-15,19-18-10 0,-18 0 1 0,17 0-1 16,-17 0 1-16,17 17 2 0,-18-17 0 0,19 0 0 16,-17 0 1-16,16 0-5 0,-17 0 0 0,0 0 1 15,-1 0-1-15,1 0 4 0,17 0 0 0,-17 0 0 16,-18 18 0-16,18-18-4 0,-1 17 0 0,1-17 0 15,-1 0 1-15,1 0-3 0,-1 19 0 0,2-19 0 16,-1 17 0-16,-1-17-1 0,2 18 1 0,-2-1 0 0,-17-17 0 16,18 19 1-16,0-2 0 0,-1-17 1 0,1 17-1 15,-1-17-1-15,2 18 1 0,-3-18-1 0,-15 17 1 16,16-17 1-16,2 19 0 0,15-19 1 0,-16 17-1 16,0-17-1-16,-1 0 0 0,2 17 0 0,-19-17 0 15,17 0 1-15,2 0 1 0,-1 0-1 0,-1 0 1 16,1 0-3-16,-1 0 1 0,1 0 0 0,-1 0 1 0,1-17-1 15,-1 17 1-15,2 0 0 0,-2 0-1 16,1-17 0-16,18 17 0 0,-20 0-1 0,3 0 1 0,-2 0 0 16,2 0-1-16,-2 0 1 0,1-19 0 15,18 38-1-15,-19-19 0 0,1 0 0 0,-1 0 0 0,1 0 1 0,18 0-1 16,-19 17 0-16,1-17 1 0,18 0-1 16,-19 0 0-16,18 17 0 0,1-17 0 0,-2 17 0 0,-15-17 0 15,16 0 0-15,0 19 0 0,0-19-1 0,1 17 1 16,-1-17 0-16,1 18 0 0,-2-18 0 0,2 17 0 15,1-17 0-15,-2 19 1 0,0-2-1 0,18-17 0 16,-18 18 0-16,1-1 0 0,0 0 0 0,-1 2 0 0,-1-2 1 16,19-17-1-16,0 18 0 0,-17-1 0 0,17 2 0 15,-17-2 0-15,-1 0 0 0,18-17 1 0,0 18-1 16,0-1 0-16,0 2 0 0,-18-2 0 0,18 0 0 16,0-17 0-16,0 17 0 0,0 2 1 0,0-19-1 15,0 17 1-15,0 1-2 0,0-1 2 0,18-17-2 16,-18 19 2-16,18-1-1 0,-18-18 1 0,17 0 0 15,-17 17 0-15,17 0-1 0,2-17 0 0,-19 17 1 16,18 2-1-16,-1-2 0 0,0-17 0 0,19 18 0 16,-18-1 1-16,-2-17-1 0,1 19-1 0,19-19 1 0,-18 0 0 15,17 17 0-15,-17-17 0 0,0 17 0 0,-1-17 0 16,19 0 0-16,-19 0 0 0,18 18 0 0,-16-18-1 16,16 0 1-16,-1 18 0 0,2-18 0 0,-1 18 0 15,-16-18 0-15,15 0-1 0,2 17 1 0,-1-17 0 0,0 0-1 16,1 18 1-16,-2-18-1 0,2 0 1 15,-2 16 0-15,-15-16-1 0,16 20 1 0,0-20-1 0,-17 16 1 16,17-16-1-16,1 18 1 0,-1-18 0 16,-18 18-1-16,19-18 0 0,-1 0 1 0,-18 18-1 0,19 0 1 15,-1-18 0-15,1 0 0 0,-1 0 0 0,1 17 0 16,-1-17 0-16,0 0-1 0,-18 0 1 0,18 17 0 0,1-17 0 16,-1 0 0-16,1 0 0 0,-2 0 0 15,2 0 0-15,-1 0-1 0,1 0 1 0,-1 0 0 0,0 0 0 16,1 0 0-16,-2 0 0 0,20 0 0 15,-19 0 0-15,1 0-1 0,-3-17 1 0,3 17 0 0,-1 0 0 16,1 0 0-16,16 0 0 0,-16 0-1 0,-1 0 1 0,1-17 0 16,17 17-1-16,-18 0 1 0,19 0 0 0,-20 0 0 15,20 0 0-15,-20-18-1 0,20 18 1 0,-19 0-1 16,17 0 1-16,-16 0 0 0,-1 0-1 0,18 0 1 16,-18-18 0-16,18 18-1 0,-18 0 1 0,19 0 0 15,-1 0-1-15,-18 0 1 0,18 0-1 0,-18 0 1 16,18 0-1-16,-18 0 1 0,17 0-1 0,-16 0 1 15,16 0-1-15,-15 0 1 0,-3 0-1 0,20 0 0 16,-1 0 1-16,-1 0-1 0,-16 0 1 0,16 0-1 16,2 0 0-16,-18 0 1 0,-1 0-1 0,18 0 0 15,-18 0 1-15,17 0-1 0,-17 0 0 0,18 0 0 0,1-18 1 16,-20 18-1-16,20 0 0 0,-1-18 0 0,-1 18 0 16,-16 0 0-16,16-16 0 0,-16 16 0 0,35-20 1 15,-20 20-1-15,-15 0 0 0,18-16 0 0,-2-2 0 16,-16 18 0-16,16-17 0 0,-16 17 0 0,17-18 0 15,-18 0 0-15,0 0 0 0,1 1 0 0,-1 17 0 16,1-17 0-16,-2-2 0 0,3 2 0 0,-3-1 0 0,20-18 0 16,-21 19 0-16,3 0 0 0,-1 0 0 15,1-20 0-15,-1 20 0 0,18-1 0 0,-35-18 0 0,18 19 0 0,-19 0 0 16,18 0 0-16,-18-19 0 0,19 18 0 16,-18 1 0-16,-1 0 0 0,2-19 0 0,15 18 0 0,-16-18 0 15,0 19 0-15,0 0 0 0,-18-18 0 16,17 16 0-16,-17 2 0 0,18-1 0 0,-18 1 0 15,0-2 0-15,0 2 0 0,17 17 0 0,-17-17 0 16,-17 0 0-16,17-2 0 0,0-16 0 0,-18 18 0 16,18 0 0-16,-35-19 0 0,17 18 0 0,0 1 0 0,1-2 0 15,0 19 0-15,-2-17 0 0,2-1 0 0,-18 1 0 16,16-1 0-16,-15 18 0 16,16-18 0-16,-18 1 0 0,1-1 0 0,-1 18 0 0,2-17 0 0,16 17 0 15,-18-19 0-15,1 2 0 0,-1 17 0 0,3-17 0 16,-3 17 0-16,1 0 0 0,0-17 0 0,-1 17 0 15,1 0 0-15,-1 0 0 0,2-19 0 0,-2 19 0 16,-17-18 0-16,17 18 0 0,2 0 1 0,-20 0-1 16,18 0 0-16,-16 0 0 0,16 0 0 0,-15 0 0 0,-2-17 0 15,17 17 1-15,-17 0-1 0,17 0 1 16,-16 0-1-16,16 0 0 0,2 17 1 0,-20-17-1 0,19 0 1 16,-18 0-1-16,17 0 0 0,-16 0 1 15,16 0-1-15,-16 0 0 0,17 18 1 0,-19-18-1 0,20 0 1 16,-1 0-1-16,-1 0 0 0,1 0 1 0,-18 0-1 15,17 0 1-15,1 0-1 0,0 0 0 0,-18 0 1 16,17 0-1-16,1 0 0 0,0 0 1 0,-18 0-1 16,17 0 0-16,2 0 1 0,-2 0-1 0,1 0 0 15,0 0 0-15,-1 19 1 0,2-19-1 0,-20 0 1 16,18 0-1-16,-16 17 0 0,16 0 0 0,-16-17 1 0,-1 17 0 0,-1 2 0 16,19-2 0-16,-18 1 0 15,1-1 0-15,17 1 0 0,-19 0 0 0,-16 17 0 0,18-18-1 0,-2-17 1 16,19 19 0-16</inkml:trace>
  <inkml:trace contextRef="#ctx0" brushRef="#br0" timeOffset="8075.513">5274 16283 3 0,'0'0'0'0,"-18"-17"1"16,0 17 1-16,1 0 0 15,17 0 0-15,-17 0-1 0,17 0 0 0,-19 0 0 0,19-17 0 0,-17 17 7 16,17 0-1-16,0 0 1 0,-18 0-1 16,18-19-3-16,-17 19-1 0,17 0 0 0,-19-17 1 0,19 17 10 15,-17-18 1-15,0 18 0 0,-1 0-1 16,18 0-10-16,0-17 1 0,-17 17-1 0,17 0 1 0,-19 0 8 0,19 0 1 15,0 0-1-15,-17 0 1 0,17 0-10 16,0-17 0-16,-18 17 1 0,18 0-1 0,0 0 2 0,0 0 0 16,-17 0 0-16,17 0 0 0,0 0-3 0,0 0 0 15,0 0 0-15,0 0 0 0,-19 0-1 0,19 0 1 16,0 0-1-16,0 0 0 0,0 0 0 0,0 0-1 16,0 0 1-16,0 0 0 0,0 0-1 0,0 0 1 15,0 0 0-15,19 0 0 0,-19 0-1 0,0 0 1 0,0 0-1 16,17 17 0-16,1-17 2 0,-1 0 1 0,2 0-1 15,-2 0 0-15,1 0-2 0,16 0 1 0,-15 0 0 16,-2 0 0-16,1 0 2 0,-1 0 0 16,2 0 0-16,15 0 0 0,-16-17-2 0,0 17 1 0,0 0-1 15,17 0 0-15,-18 0 2 0,2 0 0 0,-2 0 0 16,-1 0 0-16,2 0-2 0,0 0 0 0,0 0 0 16,-1 0 1-16,19 0 0 0,-18 0 1 0,-1 0-1 15,18 0 1-15,-17 0-2 0,17 0 0 0,1 0 0 16,-19 0 0-16,18 0 4 0,1 0 0 0,-1 0 0 15,-18 0-1-15,19 17-2 0,-1-17 0 0,1 0 0 0,-18 0 0 16,16 0 3-16,-15 0 0 0,16 0 0 0,0 0 0 16,-1 0-3-16,-16 0 0 0,0 0 0 0,17 0 0 15,0 0 3-15,-16 0 0 0,15 0-1 0,2 17 2 16,-1-17-5-16,-18 0 2 0,20 0-1 0,-3 18 0 16,2-18 1-16,-1 0 0 0,1 17 1 0,-1-17-1 15,0 0-1-15,-17 0-1 0,17 19 1 16,1-19 0-16,-20 17 0 0,19-17 0 0,1 0 0 0,-1 0 0 15,-18 17-1-15,19-17 0 0,-1 17 0 0,1-17 0 0,-1 0 1 16,1 19-1-16,-1-19 0 0,1 0 1 0,-2 0-2 16,20 0 1-16,-20 0-1 0,3 0 1 0,-3 0-1 0,-16 0 1 15,18 0-1-15,-3 0 1 0,3 0-1 0,-1 0 0 16,1 0 1-16,-1 0-1 0,1 0 0 0,16 0 0 16,-16 0 0-16,16 0 1 0,-16 0-1 0,-1 0-1 0,1 0 1 15,-1 0 0-15,1 0 0 0,-1 0 0 0,1-19 0 16,-3 19 0-16,21 0 0 0,-20 0 0 0,3 0 0 15,-3 0-1-15,2-17 2 0,-1 17 0 0,1-17-1 16,-1 17 1-16,0 0-1 0,-17 0 0 0,17 0 0 16,1-17 1-16,-1 17-1 0,-18 0 0 0,19-19 1 15,-1 19-1-15,-18 0 0 0,19 0 0 0,-18 0 0 16,17 0 0-16,-18 0 1 0,18 0 0 0,-17 0-1 16,17 19 1-16,0-19 0 0,-16 0-1 0,15 0 0 15,2 0 1-15,-18 17-1 0,-1-17 0 0,19 0 0 0,-18 0 1 16,-1 0-2-16,0 17 1 0,1-17 0 15,0 0 0-15,17 0 0 0,-18 0 0 0,-17 0 0 16,19 0 0-16,-2 0-1 0,-17 0 1 0,18 0-1 0,-18 0 1 16,17-17 0-16,-17 17-1 0,18 0 1 0,-18 0 0 15,18 0-1-15,-18-17 0 0,0 17 1 0,0 0 0 16,18-19-1-16,-18 19 1 0,17 0-1 16,-17-17 1-16,0-1 0 0,16 18-1 0,-16 0 1 15,0-17-1-15,0 17 1 0,0-17 0 16,-16 17 0-16,16-19 0 15,-17 19-1-15,17 0 1 16,-18-17-1-16,0 17 1 0,0-18-1 16,1 18 1-16,-1 0 0 0,18 0 0 0,-17 0-1 15,17 0 1-15,-19 0-1 0,19 0 1 0,-17 18 0 0,17-18 0 16,0 17-1-16</inkml:trace>
  <inkml:trace contextRef="#ctx0" brushRef="#br0" timeOffset="10102.543">10248 15931 326 0,'0'0'0'15,"-35"-19"0"-15,16 2 10 0,2 17-1 0,0-17 1 0,17 17-1 16,-18-17-5-16,1-2 0 0,-2 19 0 0,19-17 0 16,-17 17 4-16,17-18 0 0,0 18 1 0,-18 0 0 15,18-17-6-15,-17 17 1 0,17 0 0 0,-19-17-1 32,19 17 1-32,0 0-1 0,0 0 1 0,-17 0 0 0,17 0-2 0,0 0 0 0,0 0 0 0,0 0 0 0,0 0 0 15,0 0-1-15,0 0 1 0,0 0-1 16,0 0 0-16,0 0 0 0,0 0 0 0,0 0 0 0,0 0 0 15,0 0 1-15,0 0-1 0,0 0 0 16,0 0 0-16,0 0 0 0,0 0 0 0,0 0 0 0,17 17-1 16,2 18 1-16,-2-35 0 0,1 36 0 0,-1-2-1 15,2-17 1-15,-2 19-1 0,1-1 1 0,-18-16 0 0,0 15-1 16,0 1 1-16,17 19 0 0,-17-18-1 0,0-2 0 16,17 1 1-16,-17 1 0 0,0-2-1 0,0-15 1 15,0 16-1-15,0 1 1 0,0-1 0 16,0-1-1-16,0-15 1 0,0-2 0 0,0 18 0 0,0-16 0 0,0-2 1 15,0 0-1-15,0 1 0 0,0-18 0 0,0 18 1 16,0-18-1-16,0 18 0 0,0-18 0 0,0 17 0 16,0-17 0-16,19 0 0 0,-19 0 0 0,0 17 0 15,0-17 0-15,0 0 1 0,0 0-1 16,0 0 1-16,17 0-2 0,-17-17 2 0,18 17 0 16,-1 0-1-16,2-17 1 0,-19 17 0 15,34 0 0-15,-16-18-1 0,0 18 0 0,0 0 1 16,17-18-1-16,-18 18 1 0,2 0 1 0,14 0-1 15,-15 0 1-15,0-18-2 0,0 18 1 0,16 0 0 0,-15 0-1 16,16 0 2-16,-18 0 0 0,19 0-1 0,-18 0 1 16,16 0-1-16,-15 18-1 0,16-18 1 0,0 0 0 15,1 0 1-15,-2 0 1 0,2 0-1 0,-1 0 1 16,1 0-2-16,16 0-1 0,-16 0 1 0,-2 0 1 16,19 0 0-16,-17 0 1 0,17 0 0 0,-17 0 0 15,16 0-2-15,-16-18 1 0,17 18-1 0,-18 0 0 16,18 0 1-16,-18 0 1 0,18 0-1 0,0-17 1 15,0 17-2-15,-1 0-1 0,2 0 1 0,-19-17 1 0,18 17-1 16,-18 0 1-16,18 0 0 0,0-19 0 16,0 19-1-16,0 0 0 0,0 0-1 0,-1-17 1 0,2 17 0 0,-1-18 0 15,-19 18 1-15,19 0-1 16,0 0-1-16,0 0 1 0,0 0-1 0,1 0 1 0,15 0-1 0,-15-17 0 16,-1 17 1-16,0 0-1 0,17 0 0 15,-18 0 0-15,2 17 0 0,-1-17 0 0,-1 0 0 0,2 0 0 16,16 0 0-16,-17 0-1 0,17 0 1 0,-16 0 0 0,-1 0-1 15,18 0 1-15,-20 18 0 0,2-18-1 16,1 0 1-16,17 0-1 0,-19 0 1 0,1 17-1 0,18-17 1 16,0 0-1-16,-18 19 1 0,-1-19-1 0,2 0 1 15,15 17-1-15,-15-17 0 0,-2 17 1 0,19-17-1 16,-1 0 1-16,-16 18-1 0,17-18 0 0,-19 18 0 16,18-18 1-16,-16 0-1 0,-1 0 0 0,17 18 0 15,0-1 1-15,-17-17-1 0,18 17 0 0,-18-17 0 16,18 0 1-16,0 17-1 0,-19-17 0 0,1 19 0 15,18-19 0-15,-19 17 0 0,0-17 1 0,19 18-1 0,-17-18 0 16,16 17 0-16,-17-17 1 0,0 19-1 0,18-19 0 16,-18 18 0-16,18-18 0 0,-20 17 0 0,20-17 0 15,0 0 0-15,-18 17 1 0,18-17-1 0,-18 0 0 16,17 0 0-16,-17 0 0 0,0 0 0 0,18 0 1 16,0 0-1-16,-20 0 0 0,20 0 0 0,0 0 0 15,-18 0 0-15,18 0 0 0,-19 17 0 0,19-34 1 16,-1 17-1-16,-16 0 0 0,17 0 0 0,-2 0 0 0,2 0 0 15,-19 0 0-15,19 0 0 0,-17 0 1 16,16 0-1-16,1 0 0 0,-18 0 0 0,17 0 0 0,0 0 0 16,-17 0 1-16,1 0-1 0,16 0 0 15,-18 0 0-15,19 0 0 0,-17 0 0 0,16 0 0 0,1 0 0 0,-19 0 1 16,18 0-1-16,1 0 0 0,-18 0 0 16,1 0 0-16,16 0 0 0,1 0 1 0,-19 0-1 0,19 0 0 15,-18 0 0-15,18 0 0 0,0-17 0 0,-20 17 0 16,20 0 0-16,36-17 0 0,-37 34 0 0,0-17 0 15,1-17 0-15,-1-1 0 0,1 18 0 0,-17 0 0 16,15-19 0-16,-16 19 0 0,0 0 0 0,18-17 0 16,0 17 0-16,-1-18 0 0,-16 18 0 0,-2 0 0 15,19-17 0-15,-18-2 0 0,-1 19 0 0,0 0 0 0,19 0 0 16,-17-17 0-16,-1 17 0 0,-1 0 0 0,2-17 0 16,-1 17 0-16,-1 0 0 0,2 0 0 0,-1 0 0 15,-18-17 0-15,0 34 0 0,17-17 0 0,1-17 0 16,1 17 0-16,-2 0 0 0,-16 0 0 0,17 0 0 15,17 0 0-15,-34 0 0 0,-2 0 0 0,20 0 0 16,-19 0 0-16,1 0 0 0,17 0 0 0,-19 0 0 16,19 0 0-16,-18 0 0 0,18 0 0 0,1 0 0 0,-2 0 0 15,-16 0 0-15,16 0 0 0,-16 0 0 0,-1 0 0 16,1 0 0-16,-2 0 0 0,3 0 0 0,-3 0 0 16,2 17 0-16,-2-17 0 0,2 0 0 0,-1 0 0 15,0 0 0-15,1 0 0 0,-2 17 0 0,-15-34 0 16,-2 34 0-16,1-17 0 0,18 0 0 0,-19 0 0 15,1 0 0-15,-1 0 0 0,0 0 0 16,2 0 0-16,-2 0 0 16,1 0 0-1,-1 0 0 1,-17-17 0 15,19 17 1-31,-19-17-1 0,17-19 1 16,0 18-1-1,-17 1 0-15,18-19 0 0,-18 19 1 0,18-18 0 16,-18 16-1-16,0 2 1 0,18 17 0 0,-18-17-1 16,0 17 1-16,0-18 0 0,17 18 1 0,-17-17 0 0,0 17 1 15,0 0 0-15,18-19-2 0,-18 19 1 0,0 0-1 16,0-17 1-16,17 17 0 0,-17-18 1 0,0 18-1 16,19 0 1-16,-19 0-2 0,0-17 1 0,0 17 0 15</inkml:trace>
  <inkml:trace contextRef="#ctx0" brushRef="#br0" timeOffset="31508.065">5538 15136 21 0,'0'0'0'0,"-17"0"0"16,-1-17 0-16,18 17 1 15,-19 0-1-15,2 0 0 0,0 0 0 16,17 0-1-1,-18 0 1-15,0 0 0 0,0 0 0 16,2 0 2-16,16 17-1 0,-17-17 1 0,-2 0 0 16,19 19 0-16,-17-19-1 0,-1 0 0 0,1 0 1 0,-1 17 1 15,18-17 1-15,-18 18 0 0,0-18 0 16,1 0-2-16,0 17 0 0,17-17 1 0,-19 0-1 0,2 17 2 16,-1-17 0-16,18 19 0 0,-17-19 0 0,17 0-1 15,-19 17-1-15,19-17 0 0,-17 0 1 0,17 18-2 16,-17-18 0-16,17 0 1 0,-18 0-1 0,18 17 0 15,-17-17 0-15,17 0 0 0,0 0 0 0,-19 19 1 16,19-19 0-16,-17 0-1 0,17 0 1 0,0 17-1 0,-18-17 1 16,18 0-1-16,-17 18 0 0,17-18 1 0,0 0 0 15,-19 0-1-15,19 0 1 0,0 0-1 0,0 16 1 16,-17-16-1-16,17 0 0 0,0 0 1 0,-17 0 0 16,17 0 0-16,-18 0 0 0,18 0 0 0,-18 0-1 0,18 0 1 15,-18 18-1-15,18-18 1 0,-17 0 0 0,17 0 0 16,-18 0 0-16,18 0-1 0,-17 0 0 0,17 0 1 15,-19 18-1-15,19-18 0 0,-17 0 1 0,17 0-1 16,-16 0 1-16,-2 18-2 0,18-18 2 0,-18 0-1 16,18 17 0-16,-18-17 0 0,18 0 0 0,-17 0 0 15,17 18 0-15,-17-18 0 0,17 19 0 0,0-19 0 16,-18 0 0-16,18 17 1 0,0 0 0 0,-19-17 0 16,19 0 0-16,-17 17-1 0,17 2 1 0,0-19-1 0,-17 0 0 15,17 17 2-15,0 1 0 0,0-18-1 0,-18 17 1 16,18-17-1-16,0 17-1 0,0-17 1 15,0 19 0-15,-18-2 3 0,18 1-1 0,0-18 1 0,0 17-1 16,0 2-1-16,0-2-1 0,0-17 1 0,0 18-1 16,0-1 3-16,0-17-1 0,0 0 1 15,0 19-1-15,0-19-1 0,0 0-1 0,0 17 1 0,0-17 0 0,0 17 1 16,0-17 0-16,0 0 0 0,0 18 0 16,18-18-1-16,-18 0-1 0,0 0 0 0,18 17 1 15,-18-17 1-15,17 19 0 0,0-2 0 0,2-17 1 0,-1 17-3 16,-18 0 0-16,17 2 1 0,0-19-1 0,1 17 2 15,0 1 0-15,0-1-1 0,-2 2 1 0,1-19-3 16,-17 17 2-16,19 0-1 0,-2-17 0 0,1 18 1 0,-1-1 0 16,-17-17-1-16,18 19 1 0,0-19-1 0,-18 17 0 15,18-17-1-15,-18 18 1 0,17-1 0 0,-17-17 0 0,17 0-1 16,2 19 1-16,-2-2-1 0,1 0 0 16,-1-17 0-16,-17 35 1 0,36-16-1 0,-18-19 0 0,-18 17 0 15,17 0 0-15,0 0 0 0,-17 2 0 0,19-2 0 16,-2 1 0-16,1-1 0 0,-1 2 0 0,2-2 0 15,-2 1-1-15,0-1 1 0,1 0 0 0,0-17-1 16,17 19 1-16,-17-2 0 0,-18 1-1 0,17-1 1 16,19 2 0-16,-20-19-1 0,2 17 1 0,0 0-1 15,0 1 1-15,16 0-1 0,-15 0 1 0,-1-1-1 16,-1 0 1-16,18-17-1 0,-17 36 1 0,17-36-1 16,1 17 1-16,-19 1-1 0,18-1 1 0,1-17 0 0,-1 19 0 15,1-1-1-15,-19-18 1 0,18 17-1 0,1-17 1 16,-1 17 0-16,-18-17 1 0,19 0-1 0,-2 17 0 15,-15-17 0-15,15 19-1 0,2-19 1 0,-18 0 0 16,34 0 0-16,-16 0 0 0,-1 17 1 0,18-17-1 16,-17 0-1-16,-1 0 1 0,18 18 0 0,-1-18 0 15,-16 0 0-15,-1 0 0 0,19 17 0 0,-1-17 0 16,-19 0-1-16,19 19 1 0,-1-19 0 0,2 0 0 16,16 17 0-16,-16-17 0 0,-2 17 0 0,19-17 0 15,-18 18 0-15,1-18-1 0,-2 18 1 0,17 0 0 0,-15-18 0 16,17 17 0-16,-1 1 0 0,-16-18 0 0,15 16-1 15,-15-16 1-15,-1 20 0 0,0-20-1 0,0 0 2 0,0 0-1 16,17 16 1-16,1-16-1 0,-19 0 0 0,18 0 0 16,-16 18 0-16,17-18 0 0,-18 0 1 0,-1 0-1 15,2 0 1-15,16 0-1 0,0 18 0 0,1-18 0 16,-19 0 0-16,55 18 0 0,-19-18 1 0,-35 0-1 0,18 0 1 16,-19 0 0-16,19 0-1 0,-19 18 0 15,19-18 0-15,0 0 0 0,0 17 2 0,-19 0 0 0,19-17 0 16,-18 0 0-16,0 19-1 0,18-19-1 0,-1 0 1 15,-18 0 0-15,19 0 2 0,0 0-1 0,-1 0 0 16,1-19 0-16,0 19-1 0,0-17 0 0,-1 17 0 16,0-17 0-16,18 17 0 0,-36 0 0 0,37-18 0 15,-19 0 0-15,-16 18-1 0,17-18 1 0,-1 18-1 16,19-18 0-16,-19 18 0 0,-17 0 1 0,17 0-1 16,0-16 0-16,1 16 0 0,-1 0 0 0,1 0 0 15,0 0 0-15,0 0 0 0,-18 0 0 0,34 0 0 0,-16 0-1 16,0 16 1-16,0-16 0 0,-1 0-1 0,0 0 1 15,1 0 0-15,-18 18 0 0,35-18-1 0,-1 0 1 16,-16 0 0-16,0 18-1 0,0-18 1 0,0 0 0 16,-1 0-1-16,1 0 1 0,0 0 0 0,17-18 0 15,-18 18-1-15,1 0 1 0,-1 0 0 0,1 0-1 16,-1 0 1-16,0-18 0 0,1 18 0 0,17-16 0 16,-34 16-1-16,15 0 1 0,2 0 0 0,0-20 0 0,0 20-1 15,0-16 1-15,17 16 0 0,-18 0 0 16,1-18 0-16,0 18-1 0,-1 0 1 0,-1-17 0 0,21-1 0 0,-20 18 0 15,19 0 0-15,-1-18 0 0,-17 18 0 16,-19 0 0-16,36-18 0 0,0 1-1 0,-17 17 2 0,17 0-1 16,-17 0 1-16,17-17-1 0,-17 17 0 15,0-19 0-15,-2 19 0 0,20-17 0 0,-19 17 1 0,18 0 0 16,-17-18-1-16,-19 18 1 0,2 0-1 0,17 0 0 16,-1 0 0-16,17 0 1 0,2 0-1 0,-19 0 1 15,1 0-1-15,17 18 1 0,-17-18-1 0,0 0 0 16,0 17 0-16,16-17 0 0,-16 0 0 0,17 19 0 0,-18-19 0 15,1 0 1-15,17 0-2 0,-17 17 1 0,0-17 0 16,16 0 0-16,1 0-1 0,-17 0 1 0,0 0 0 16,17 0 0-16,-17 0 0 0,-1 17-1 0,19-17 1 15,-20 0 0-15,19 0-1 0,-17 18 0 0,0-18 1 16,0 0 0-16,17 18-1 0,-17-18 0 0,0 18 1 16,-1-1-1-16,0 1 0 0,1-2 1 0,0 4-1 15,-1-20 0-15,-18 16 0 0,19 2 1 0,0 0-1 0,0 0 0 16,0-18 0-16,-2 18 0 0,-15-1 0 0,15 0 1 15,2-17-1-15,-18 19 0 0,18-19 0 0,0 17 0 16,0-17 0-16,-18 0 0 0,17 17 0 0,-18-34 0 16,19 17 0-16,-18 17 0 0,18-17 0 0,0 0 0 15,-19 0 0-15,19 0 0 0,-1 0 0 0,-16 0 0 16,17 0 0-16,-20 0 0 0,19 0 0 0,1 0 0 16,-17 0 0-16,16 0 0 0,1 0 0 0,0 0 0 15,-19 0 0-15,19 0 0 0,-18-17 0 0,0 17 0 0,17 0 0 16,-17 0 0-16,17 0 0 0,-16 0 0 15,17 0 0-15,-37 0 0 0,20-17 0 0,16 17 0 0,-17 0 0 16,0 0 0-16,-1-19 0 0,2 19 0 0,-2-17 0 16,1 17 0-16,1 0 0 0,16-17 0 0,-17 17 0 0,0-18 0 15,0 18 0-15,-1 0 0 0,2-18 0 0,-19 18 0 16,17 0 0-16,1-18 0 0,0 18 0 0,17-18 0 16,-34 18 0-16,18 0 0 0,-19-16 0 0,18 16 0 15,-18 0 0-15,18 0 0 0,-18-20 0 0,1 20 1 0,-1 0-1 16,18 0 0-16,-37 0 0 0,20 20 0 0,16-20 1 15,-15 0-1-15,-3 0 0 0,2 0 1 0,-18 16-1 16,16-16 1-16,2 0-1 0,-18 0 0 0,17 18 0 16,1-18 1-16,-19 0-1 0,19 0 1 0,-19 0-1 15,1 0 1-15,-1 0-1 0,2 0 0 0,-2 0 1 16,1-18-1-16,-1 18 1 0,0 0-1 0,2 0 1 16,-2-16-1-16,1-4 1 0,-2 4 0 15,3-2-1-15,-19 18 1 0,17-17-1 0,0-1 1 0,-17 0 0 16,18 0-1-16,-18 1 0 15,0 0 1-15,18-2 0 0,-18-16-1 0,0 18 2 0,0-2-2 0,0-15 1 16,0-1 0-16,18-1 0 0,-18 1 0 0,0-1 0 16,0 2-1-16,0-20 2 0,0 1-1 0,0 1 0 15,0-1-1-15,0-1 1 0,0 2 0 0,17-1 0 16,-17 0 1-16,0-18 0 0,18 0-1 0,-18 2 1 16,17 15 0-16,-17-16-1 0,19 17 0 15,-2-18 1-15,0 19-1 0,-17-19 0 0,18 18 1 0,0-1-1 16,-18 3 0-16,18-3 0 0,-18 0 0 0,17 20 0 0,0-2-1 15,-17-16 1-15,0 16-1 0,19 1 0 16,-19-1 0-16,0 19 1 0,0-18-1 0,0 17 0 0,0 0 1 0,0 1-1 16,0-1 1-16,0 0-1 0,0 0 1 0,0 1-1 15,-19 17 0-15,19 0 1 0,0-17-1 0,0 17 1 16,-17 0-1-16,0-17 1 0,-1 17-1 16,0 0 1-16,0 0-1 0,1 0 0 0,17 0 1 15,-17 0-1-15,-19 0 0 0,18 0 0 16,18 0 1-16,-17 0-1 0,-1-19 0 0,18 19 1 0,-18 0-1 15,0 0 1-15,1 0-1 0,0-17 0 0,-2 17 1 16,-15 0-1-16,17-18 1 0,-19 18-1 0,19-17 1 16,-18 17-1-16,-1 0 1 0,18 0-1 0,-18 0 0 15,-16 0 1-15,16-19 0 0,1 19-1 0,-1 0 1 16,-16 0 0-16,-1 0-1 0,18 0 1 0,-18 0-1 16,-1-17 1-16,21 17 0 0,-21 0-1 0,1 0 1 15,1 0 0-15,-2 0-1 0,18-17 1 0,-16 17 0 16,-19-18-1-16,18 18 1 0,0 0-1 0,-17 0 1 15,18-18-1-15,-19 18 1 0,17 0-1 0,-16 0 1 0,18-18-1 16,-19 18 1-16,0 0-1 0,0 0 0 0,1-17 1 16,-1 17-1-16,1 0 1 0,-1 0-1 0,0 0 0 15,-17 0 1-15,17 0-1 0,1 0 0 0,-18 17 1 16,-1-17-1-16,20 0 1 0,-19 0-1 16,-1 0 0-16,19 18 1 0,-19-18-1 0,19 0 0 0,-18 18 1 15,-1-18-1-15,20 0 0 0,-20 18 1 0,-17-18-1 16,35 0 0-16,-17 0 1 0,0 17-1 0,-1-17 0 15,2 0 0-15,-1 0 1 0,-1 17-1 0,1-17 0 0,-18 0 0 16,18 0 1 0,0 19-1-16,-2-19 0 0,3 17 0 0,-18-17 0 0,17 0 1 0,-1 18-1 0,-17-18 0 15,17 17 0-15,2-17 0 0,-18 0 1 0,15 19-1 16,2-19 0-16,0 0 0 0,-17 17 0 0,-2-17 0 0,20 17 1 16,-2-17-1-16,-16 0 0 0,17 17 0 0,-2-17 0 15,-15 0 0-15,18 0 0 0,-1 0 0 0,-1 0 0 16,0 0 0-1,1 0 1-15,0-17-1 0,17 17 0 0,-17 0 0 0,1-17 0 0,-2 17 0 0,19 0 0 0,-1-17 0 16,-17 17 0-16,0 0-1 0,-1 0 1 16,0-19 0-16,2 19 0 0,16 0 0 0,-17 0 0 0,17 0 0 15,-34-17 0-15,34 17 0 0,-17 0 0 16,18 0-1-16,-18 0 1 0,0-18 0 0,-2 18 0 16,2 0-1-16,0 0 1 0,0 0 0 0,1 0 0 0,-1 0 0 15,-1 0 0-15,-17 18-1 0,17-18 1 0,1 0 0 16,-17 0 0-16,15 17-1 0,3 2 1 0,-18-19-1 15,-1 0 1-15,17 17-1 0,1-17 0 0,-1 17-1 0,-15 0 1 16,16 1 0-16,-2 0 0 0,-15 0 0 0,-1-1 0 16,18 1 0-16,-1 0 0 0,-16 0-1 0,0-1 1 15,15 0 0-15,-15-17 0 0,17 36 0 0,-18-18 0 16,18-18-1-16,-1 17 0 0,1 0 1 0,-17 2-1 16,17-19 1-16,17 17 0 0,-17-17-1 0,-18 18 1 15,18-18 0-15,17 0 0 0,-17 17-1 0,17-17 1 16,-17 19 0-16,17-19 0 0,0 0 1 0,-16 0-1 0,17 17 0 15,-1-17 0-15,0 0 0 0,0 0 0 16,0 18 0-16,19-18 1 0,-18-18-1 0,-1 36 0 16,1-18 1-16,-1 0-1 0,18 0 1 0,-18 0-1 0,0-18 1 15,19 18-1-15,-19 0 1 0,1 0-1 0,16 0 1 0,-17 0-1 16,20 0 1 0,-19-17 0-16,16 17 0 0,1 0-1 0,1 0 1 0,-2 0 0 0,1 0-1 0,1 0 1 15,-2-19 0-15,-16 19 0 0,16 0-1 0,19 0 1 16,-17 0 0-16,-1 0 0 0,0 0 0 0,17 0 0 15,2 0-1-15,-20-17 1 0,2-1 0 0,16 18 0 0,-17 0 0 16,1 0 0-16,16 0-1 0,1-17 1 0,-1 17 0 16,1-19 0-16,-17 19 0 0,17-17 0 0,16 17 0 15,-15-17 0-15,-1 17 0 0,-1 0 0 0,1-18 0 16,-1 1 0-16,19 17 0 0,-19-19 0 0,1 19 0 16,0-17 0-16,-1 0 0 0,1 17 0 0,17 0 0 15,-17-18 0-15,0 0 0 0,16 0 0 0,-15 18 0 16,16-17 1-16,-18 17-1 0,20-18 0 0,-1 0 0 0,-19 0 0 15,1 18 0-15,17-17 1 0,-18 17-1 16,2-17 0-16,15 17 0 0,-16 0 0 0,18-17 0 0,-19-2 0 16,1 19 0-16,-1 0 1 0,1-17-1 15,-1 17 0-15,19 0 0 0,-18 0 0 0,-1 0 0 0,1-18 0 16,18 18 0-16,-19 0 1 0,2 0-1 0,-2 0 0 16,19 0 0-16,-18 0 0 0,-1 0 0 0,1 0 0 15,-1 0 0-15,2 18 0 0,-2-18 0 0,1 0 1 0,-1 0-1 16,1 0 0-16,18 0 0 0,-19 0 0 15,1 17 0-15,16-17 0 0,-15 0 0 0,-1 0 0 0,16 0 0 16,-16 0 0-16,-1 19 0 0,20-19 0 16,-19 0 0-16,-1 0 0 0,1 17 0 0,-1-17 1 0,2 0-1 15,16 0 0-15,-18 0 0 0,2 0 0 0,-3 17 0 16,3-17 0-16,-2 0 0 0,18 0 0 0,-16 0 0 0,15 0 0 16,-16 17 0-16,18-17 0 0,-19 0 0 15,18 0 0-15,1 18 0 0,-19 0 0 0,20-18 0 0,-2 18 0 16,1-18 0-16,-2 17 0 0,2 1 0 0,0 0 0 15</inkml:trace>
  <inkml:trace contextRef="#ctx0" brushRef="#br0" timeOffset="40858.425">28169 8769 3 0,'0'0'0'0</inkml:trace>
  <inkml:trace contextRef="#ctx0" brushRef="#br0" timeOffset="42982.471">28592 8662 40 0,'0'0'0'15,"0"0"4"-15,0 0 0 0,-18-18 0 16,18 18 0-16,-17 0-1 0,17 0-1 0,0 0 0 0,0 0 1 15,-18 0 8-15,18 0 1 0,0 0-1 16,0 0 1-16,0 0-8 0,-17 0 0 0,17 0 0 0,0 0 0 16,0 0 13-16,0 0 1 0,0 0-1 0,0 0 1 15,-19 0-14-15,19 0 1 0,0 0-1 0,0 0 1 16,0 0 0-16,0 0 2 0,0 0-2 0,19 0 2 16,-19 0-5-16,0 0 2 0,17 0-1 0,1-17 0 15,17 17 1-15,18 0 0 0,-17-17-1 0,-1 17 1 16,1 0-1-16,-1-19-1 0,18 19 0 0,-18 0 1 0,0 0-2 15,17-17 1-15,-16 17-1 0,16 0 1 0,1 0-1 16,1 0 0-16,-1-18 0 0,-1 18 0 0,19 0 0 0,-18 0 1 16,0 0-1-16,16 0 0 0,-15 0 0 15,17 0 0-15,-18 0 0 0,35 0 0 0,-35 0 2 0,0 18 0 16,17-18 1-16,-16 0-1 0,17 0-1 0,-19 17 0 16,0-17 0-16,19 19 0 0,-18-2 5 0,-18-17 0 15,18 0 0-15,1 0-1 0,-2 17-3 0,-16-17 1 0,-1 18-1 16,18-18 0-16,-18 0 4 0,-17 18 0 0,17-18 0 15,0 0 1-15,1 18-5 0,-2-18 0 0,-16 0 1 16,17 0-1-16,-18 0 2 0,20 0 0 0,-20 17 0 16,0-17 0-16,1 0-3 0,0 0 1 0,-18 0-1 15,18 18 1-15,-1-18 2 0,-17 0 0 0,0 0 0 16,17 16 1-16,-17-16-4 0,0 0 1 0,0 0 0 16,19 20 0-16,-19-20 1 0,0 16 0 0,0 2 0 15,17 0 0-15,-17 18-1 0,0-19-1 0,0 17 0 31,0 2 1-31,0-18-1 0,0 18 0 0,0-19 1 0,0 18-1 0,18 1-1 0,-18-1 1 0,17 1-1 0,-17-2 1 16,0 2 0-16,0-1 0 0,0 18-1 0,0-18 1 16,18 18-1-16,-18 0 1 0,18-18-1 0,-18 19 0 15,18-2 0-15,-18 1 1 0,0 0-1 0,17-1 0 16,-17 2 0-16,17-1-1 0,2 0 1 0,-19 17 0 16,17-17 0-16,-17 0 0 0,18 18 0 0,-1-19 0 15,2 19 0-15,-19-18 0 0,17 0 0 0,-17 0 0 16,18-1 0-16,-18 2-1 0,17-2 1 0,0 1 0 15,-17 1 0-15,19-20 0 0,-19 20-1 0,17-1 1 16,1-19 0-16,-18 2 0 0,0 17 0 0,16-17 0 0,-16 16-1 16,19-16 1-16,-19-2-1 0,17 2 1 0,0-1 0 15,1 19-1-15,-18-20 1 0,0 2 0 0,18-1 0 0,-18 1-1 16,0-2 1-16,0 20 0 0,0-20-1 0,0 2 1 16,0-1 0-16,0-16-1 0,0 16 1 0,0-1 0 15,-18 2-1-15,36-18 1 0,-36 18-1 0,18-2 1 16,0 1 0-16,0 1 0 0,0-1-1 0,-18-16 1 0,18 15-1 15,0 2 1-15,0-1-1 0,-17-18 1 0,17 19-1 16,-17-1 1-16,17-18 0 0,0 19-1 0,-19-2 1 16,19-15 0-16,0 16-1 0,-16 0 1 0,16 1-1 15,-18-19 1-15,1 19-1 0,17-1 1 0,-19-1-1 16,19 2 1-16,-17-18 0 0,17 18-1 0,-17-19 1 16,-1 17 0-16,1 3-1 0,17-20 0 0,-19 18 1 15,2 1 0-15,-1-19-1 0,18 0 0 0,-17 19 1 16,-2-1 0-16,2-16-1 0,17 15 0 0,-17-16 1 0,-1 18-1 15,0-19 1-15,18 1-1 0,-18-1 1 16,1 19 0-16,-1-19-1 0,1 1 1 0,17 0-1 16,-19 0 1-16,19 16 0 0,-17-34 0 0,17 17 0 0,-17 2 0 15,17-2-1-15,-18 1 1 0,18 0 0 0,0 0 0 16,-18 0 0-16,18-2 0 0,0 2 0 0,0-1 0 16,-18 2 0-16,18-19 0 0,0 17 0 0,0 1 0 15,0-18 0-15,0 17 1 0,0-17-1 0,-17 19 0 16,17-2 0-16,0 0 0 0,0 1 1 0,0-18-1 0,0 36 0 15,0-19 1-15,-17-17-1 0,17 17 1 16,17 0-1-16,-17-17 0 0,0 19 0 0,0-1 1 0,0-1-1 0,0 1 1 16,0 0-1-16,0 0 1 0,17-18-1 15,-17 17 0-15,0 0 0 0,0 1 1 0,0 0-1 16,0 17 1-16,0-18 0 0,0 2 0 0,-17 15-1 0,17-16 0 16,0 0 0-16,0 0 0 0,-17-1 1 0,17 0 0 15,0 0 0-15,0 2 0 0,0-1-1 0,-18-1 0 16,18 1 0-16,0 0 1 0,0 0-1 0,0-1 1 0,0 0-1 15,-19 2 1-15,19-2-1 0,0-17 0 16,0 17 0-16,0-17 1 0,0 18-1 0,0-1 0 0,-17-17 1 16,17 19-1-16,0-2 0 0,0-17 0 0,0 17 0 15,-17 1 0-15,17 0 0 0,0 0 0 0,-18-18 0 16,18 17 0-16,0 1 0 0,0 0 0 0,-18-18 0 16,18 17 0-16,0 1 0 0,-18-18 0 0,18 17 0 15,-16 1 0-15,16 0 0 0,0-18 0 0,-17 18-1 16,17-1 1-16,-19 0 0 0,19-17 1 0,0 19-1 15,-17-19 1-15,17 17-2 0,0-17 2 0,0 17-2 16,0-17 2-16,0 0-1 0,0 0 0 0,-18 0 0 0,18 18 0 16,0-18 0-16,0 0 0 0,-17 0 0 0,17 19-1 15,-18-2 2-15,18 0-1 0,-18-17 0 0,18 17 0 16,0-17 0-16,-18 18 0 0,18-18 0 0,-17 0 0 16,17 18 0-16,0-18 0 0,-17 0 0 0,17 0 1 15,0 18-2-15,-19-18 1 0,19 0 0 0,-17 17 0 16,17-17 0-16,-18 18 0 0,18-18 1 0,-17 18-1 15,17-18 0-15,-19 0 0 0,19 18 0 0,-17-18 0 16,0 0-1-16,17 17 2 0,-18-17-1 0,1 0 0 16,17 17 0-16,-19-17 0 0,2 0-1 0,-1 0 1 0,1 18 0 15,-2-18 0-15,2 0 1 0,0 18-1 0,-1-18 0 16,-18 0-1-16,19 0 1 0,-18 0 0 0,16 0 0 0,-14 0 0 16,15 0 0-16,-35 0 1 0,36 0-2 15,-20 0 1-15,3-18 0 0,-2 18 0 0,1 0 1 0,-1 0-1 16,-16 0 0-16,16 0 1 0,-16 0-1 0,16 0 0 15,1 18 0-15,-18-18 0 0,18 18 0 0,-1-18 1 0,18 17-1 16,-18-17 1-16,20 0-2 0,-1 0 2 16,-19 17-1-16,36-17 0 0,-35 0 0 0,17 19 0 0,18-19 0 15,-17 0 0-15,-2 0 0 0,19 17 0 0,-17-17 0 16,0 0 0-16,17 0 0 0,-18 0 0 0,0 18 0 16,0-18 0-16,1 17-1 0,0-17 1 0,-1 0 0 15,-1 0 0-15,2 19 0 0,0-19-1 0,17 0 1 16,-18 0 0-16,18 17-1 0,-18-17 1 0,0 0 0 15,18 17-1-15,-17-17 1 0,17 0 0 16,-17 0-1-16,17 17 1 0,-19-17-1 0,19 0 1 16,0 0-1-16,-17 0 1 15,17 18-1-15,0-18 1 0,-18 0-1 0,18 0 1 16,-17 0-1-16,17 18 1 16,-18-18-1-16,18 0 1 15,0 18-1-15,-18-18 0 0,0 17 1 16,1-17-1-1,17 18 0-15,-17-18 0 16,-2 0 0 0,19 18 0-16,-16-18 0 0,-2 18 0 15,1-18 0 1,17 17 0-16,-19-17 0 0,2 0 0 16,17 17 0-16,-35 2 0 0,-1-2 0 15,19-17 0-15,-18 18 0 0</inkml:trace>
  <inkml:trace contextRef="#ctx0" brushRef="#br0" timeOffset="44442.245">23036 8556 3 0,'0'0'0'0,"53"-17"0"0,1 17 0 15,15 0 47-15,2 0 0 0,-19 0 0 0</inkml:trace>
  <inkml:trace contextRef="#ctx0" brushRef="#br0" timeOffset="61043.8">18044 11555 93 0,'0'0'0'0,"19"-16"1"15,-2 16-1-15,-17 0 1 0,16 0-1 16,2 0 1-16,18-20-1 0,-19 20 1 15,0-16-1-15,20 16 1 0,-20-18 0 0,18 0 0 0,-17 18-1 16,0-18 1-16,-1 18 0 0,0-18-1 0,2 18 1 16,-2 0 1-16,1 0 0 0,-1-17 0 0,1 17 1 15,0 0-2-15,17 0 1 0,-18-17-1 0,2 17 1 0,-2 0 1 0,18 0 1 16,-16 0-1-16,-2-17 1 0,18 17-2 16,-18 0 0-16,2 0 0 0,-2 0 1 0,17-19 0 0,-15 19 1 15,-2 0 0-15,18 0-1 0,-17-17-1 16,0 17 1-16,-1 0-1 0,18 0 0 0,-16 0-1 0,-2-18 0 15,0 18 0-15,1 0 0 0,0-17 0 0,0 17 0 16,16 0 0-16,-15 0 1 0,-19 0 0 16,18 0-1-16,-1 0 1 0,0 0-1 0,1 0 0 0,0 0 0 15,0 0 1-15,-1 0-1 0,0 0 0 0,2 0 0 16,-2 0 0-16,1 0-1 0,-1 0 1 0,1 0 0 16,18 0 0-16,-19 0 1 0,-1 0 1 0,4 0-1 15,-4 0 1-15,2 0-2 0,-1 0 1 0,2 0 0 16,-2 0-1-16,1 0 4 0,-1 0 1 0,0 0-1 15,2 0 0-15,16 0-2 0,-18 0 0 0,2 0 0 16,-2 0 0-16,0 0 2 0,1 0 1 0,18 0 0 16,-19 0 0-16,1 0-3 0,18 0 0 0,-19 0 0 0,0 0 0 15,19 0 2-15,-18 0 0 0,16 0 1 16,-15 0-1-16,16 0-2 0,-18 0 0 0,1 0-1 0,0 0 1 16,16-19 1-16,-17 19 1 0,2 0-1 0,-2 0 1 15,1 0-3-15,-1 0 1 0,1 0-1 0,0 0 1 16,0 0 1-16,-1 0 1 0,0 0 0 0,2 0-1 15,-2 0-1-15,1 0-1 0,18 0 1 0,-19 0 0 16,1 0 1-16,-1 0 0 0,0-17 0 0,19 17 0 16,-18 0-2-16,18 0 1 0,-19 0-1 0,0 0 1 0,19 0 2 15,-18-17 0 1,-1 17 1-16,18 0-1 0,-16 0-2 0,-2 0 0 0,-1 0-1 0,2 0 1 0,18 0 2 16,-19-18 0-16,0 18-1 0,2 0 2 15,-1 18-4-15,-18-18 1 0,17 0-1 0,0 0 1 0,1 0 2 16,0 17 0-16,0-17 0 0,-18 0 0 0,17 0-2 15,-17 0-1-15,17 0 1 0,-17 17 0 0,19-17 1 0,-19 19 0 16,17-19 1-16,1 35-1 0,-1-18-2 0,-17 2 1 16,18-2-1-16</inkml:trace>
  <inkml:trace contextRef="#ctx0" brushRef="#br0" timeOffset="61288.28">22806 11644 254 0,'0'0'0'0</inkml:trace>
  <inkml:trace contextRef="#ctx0" brushRef="#br0" timeOffset="62484.683">22718 11414 285 0,'0'0'0'0,"0"0"10"15,-17 0 1-15,17 0-1 16,0 0 0-16,0 0-6 0,0 0 0 0,0 0 0 0,0 0 0 15,-18 0 6-15,18 0-1 0,0 0 1 0,0 0 0 16,0 0-6-16,0 0 0 0,0 0 0 16,0-17-1-16,0 17 3 0,0 0-1 0,0 0 0 0,18 0 1 15,-18 0-3-15,17 0 0 0,-17 0-1 0,17 0 2 0,-17 0-3 16,19 0 1-16,-2 0-1 0,1 0 1 16,-1 0-1-16,2 0 0 0,-2 0 0 0,1 0 1 15,-1-17-2-15,0 17 1 0,2 0 0 0,-2 0 0 0,1 0-1 16,-1-19 1-16,2 19-1 0,15-17 1 0,-16 17-1 0,0 0 1 15,0 0 0-15,17 0-1 16,-18 0 0-16,2-18 1 0,14 18-1 0,-15 0 1 0,18-17-1 0,-19 17 0 16,19 0 1-16,-18 0-1 0,16 0 0 15,-16-19 1-15,18 19-1 0,-19 0 0 0,19 0 1 0,-19-17-1 16,18 17 0-16,-17 0 0 0,18 0 1 0,-19 0-1 0,19 0 0 16,-19 0 1-16,18 0-1 0,-16 0 0 0,-2-17 0 15,18 17 1-15,1 0-1 0,-19 0 1 0,17 0-1 16,-15 0 0-16,15 0 1 0,-16 0-1 0,18 0 1 15,-1 0 0-15,-18 0-1 0,19-18 0 0,-19 18 1 16,19 0 0-16,-18 0-1 0,16 0 2 0,-15 0-2 16,16-18 1-16,0 18 0 0,-17 0 0 0,0 0 0 15,16 0 0-15,-15 0 0 0,16 0 1 0,0 18-1 16,1-18 1-16,-19 0-1 0,19 0 0 0,-2 18 0 16,2-18 1-16,-1 0 0 0,-18 17 0 0,0-17 0 15,19 0 0-15,-18 0 0 0,18 17-1 0,-19-17 0 16,18 0 1-16,-17 0 0 0,0 0 0 0,17 0 1 0,-18 0-1 15,19 0-1-15,-19 0 1 0,19 0-1 0,-1 0 1 16,1 0-1-16,-1 0 1 0,0 0-1 0,1 0 1 16,-3 0-1-16,3 0 0 0,-1 0 1 0,-17 0-1 15,18 0 0-15,-19 0 1 0,0 0 0 0,19 0-1 16,-1 0 0-16,-16 0 1 0,16 0-1 0,-18 19 0 0,19-19 0 16,-1 0 0-16,1 17 1 0,-2-17-1 15,20 0-1-15,-19 0 1 0,18 0 0 0,-19 0 0 0,2 0 0 0,-19 0-1 16,19 0 1-16,-1 0 0 0,0 0 0 15,1 0-1-15,-19 0 1 0,19 0 0 0,-1 0-1 0,0 0 0 16,1 0 0-16,-2 0 0 0,20 0 0 16,-18 0 0-16,-1-17 0 0,-1 34 1 0,20-17-1 0,-38 0 0 15,20 0 0-15,-1 0 0 0,-17 0 0 0,17 0 0 16,0 0 0-16,-16 18 0 0,15-18 0 0,2 17 0 0,-1-17 0 16,1 19 0-16,16-19 0 0,-16 17 0 15,-1-17 0-15,18 0 0 0,-18 0 0 0,1 0 0 0,-1 0 0 16,1 0 0-16,-2 0 0 0,2 0 0 0,-1 0 0 15,-1 0 0-15,-15 0 0 0,16 0 0 0,1 0 0 16,-2 0 0-16,20 0 0 0,-19 0 0 0,1 0 0 16,16 17 0-16,-16-17 0 0,-2 0 0 0,3 0 0 15,-3 0 0-15,-16 0 0 0,18 0 0 0,-3 0 0 16,-14 0 0-16,16 17 0 0,0-17 0 0,1 0 1 16,17 18-1-16,-18-18 0 0,18 0 0 0,-1 0 0 15,2 0 1-15,-1 0-1 0,-18 0 0 0,1-18 1 0,16 18-1 16,-16 0 0-16,-2 0 0 0,19-17 1 0,-17 17-1 15,16 0 0-15,2 0 1 0,16 0 0 0,-17 0-1 16,0-17 0-16,-17 17 1 0,-1-17-1 0,18 17 1 16,-18 0-1-16,1 0 1 0,-1 0 0 0,17 0 0 15,-17 0 0-15,1 0-1 0,-1 0 1 0,18 0-1 0,0 0 1 16,-18 0 0-16,1 17-1 0,-1-17 1 16,0 17-1-16,1-17 1 0,-19 17-1 0,0 1 1 0,19 0-1 15,-1 0 1-15,-17 16-1 0</inkml:trace>
  <inkml:trace contextRef="#ctx0" brushRef="#br0" timeOffset="65694.712">7920 9915 28 0,'0'0'0'0,"0"-18"0"15,0 0 1-15,0 1 1 0,16 0 0 0,-16-2 0 0,0 19-1 16,0-17 1-16,0 17-1 0,0-17 0 0,0 17 15 0,0 0 0 16,-16-18 0-16,16 18 0 0,0-19-12 15,0 19 1-15,0-17-1 0,-17 17 1 0,17-18 11 0,0 18 1 16,0 0 1-16,0 0-1 0,0 0-13 0,-19 0 1 15,19-17-1-15,0 17 1 0,0 0 5 0,-17 0 1 16,17 0-1-16,0 0 1 0,0-17-7 0,0 17 0 16,0 0 0-16,-18 0 0 0,18 0 3 0,0 0 1 0,0 0-1 15,0 0 0-15,0-19-3 0,0 19-1 0,0 0 1 16,-17 0-1-16,17 0-2 0,0 0 1 0,0 0-1 16,0 0 1-16,0 0-1 0,0 0 0 0,0 0 0 15,0 0 1-15,0 0 0 0,0 0 0 0,0 0 0 16,0 0 1-16,0 0-2 0,0 0 1 0,0 0-1 15,0 0 1-15,17 0 1 0,-17 0-1 0,0 0 1 16,18 0-1-16,-18 0 0 0,17 0 0 0,-17 19-1 16,19-19 1-16,-2 0 1 15,-1 17 0-15,2-17 0 0,-18 0 0 0,18 0-2 0,0 17 1 0,-1-17 0 0,0 0 0 16,2 0 2-16,-19 0 1 0,18 18-1 16,-1-18 1-16,-17 0-3 0,17 0 0 0,1 0 1 0,-18 0-1 15,18 0 2-15,17 0 0 0,-35 0 0 0,17 0 0 16,2 0-1-16,-2 0-1 0,1 0 0 0,-1 0 1 15,1 0 1-15,0 0 0 0,-18 0 0 0,18 0 1 16,-1 0-3-16,0 17 0 0,-17-17 1 0,19 0-1 0,-2 0 0 16,1 0 1-16,-1 0-1 0,-17 19 0 0,19-19 0 15,-2 0-1-15,-17 0 1 0,18 0-1 0,-1 0 1 16,0 0-1-16,2 0 1 0,-2 18-1 0,17-18 0 16,-15 0 0-16,-2 0 0 0,0 0 0 0,1 0 0 15,0 0 1-15,17 0-1 0,-17 0 0 0,-1 0 0 16,2 0 0-16,15 17 0 0,-16-17 0 0,0 0-1 0,0 0 1 15,-1 0-1-15,0 0 1 0,2 0 0 0,-1 17-1 0,-1-17 1 16,0 0-1-16,1 0 1 0,0 0 0 16,0 0-1-16,-1 0 1 0,19 0-1 0,-19 19 1 15,1-19-1-15,-1 0 1 0,19 0-1 0,-1 0 1 0,-19 0 0 16,20 17 0-16,-18-34-1 0,-1 17 1 0,19 0-1 16,-1 17 1-16,-18-17 0 0,19 0 1 0,-18 0-1 15,18 0 1-15,-19 0-2 0,0 0 2 0,19 0-1 16,-1 0 0-16,-17 0 1 0,-1 17-1 0,2-17 1 15,15 0 0-15,-16 0-1 0,18 0 0 0,-19 0 0 16,19 18 1-16,-1-18-1 0,-18 0 1 0,19 0 0 16,-2 18-1-16,-17-18 0 0,19 0 1 0,-1 0-1 15,-17 18 0-15,18-18 1 0,-19 0 1 0,19 0-1 0,-19 0 0 16,18 0 0-16,1 0-1 0,-18 17 1 0,-1-17 0 16,0 0 0-16,19 0 0 15,-18 0 0-15,-1 0 1 16,19 0-2-16,-19 0 1 0,19 17-1 0,-18-17 1 0,-1 0-1 0,18 18 1 0,-16-18-1 0,14 0 0 15,-15 0 0-15,0 0 0 0,0 0 0 0,16 0 1 16,-15 18-2-16,-1-18 2 0,-1 0-2 0,0 0 1 16,1 0 0-16,0 0 0 0,0 0 0 0,-1 18 0 0,0-18-1 15,2 0 1-15,-2 0-1 0,-17 0 1 0,18 0-1 16,-1 17 1-16,1-17-1 0,0 0 1 0,0 17-1 16,-1-17 0-16,0 0 0 0,2 0 0 0,-2 0 0 15,-17 19 0-15,18-19 0 0,-1 0 0 0,2 0 0 16,-2 0 0-16,1 0-1 0,-1 0 1 15,0 0 0-15,2 0 0 16,-2 0 0-16,-17-19 0 0,18 19 0 16,-18 0-1-16,16 0 1 0,3 0 0 0,15 0-1 0,-16 0 1 15,0 0-1-15,0 0 1 0,-18 0 0 0</inkml:trace>
  <inkml:trace contextRef="#ctx0" brushRef="#br0" timeOffset="97853.542">10106 9174 65 0,'0'0'0'0,"0"0"3"15,0 0-1-15,0 0 0 0,0 0 1 16,0 0-2-16,0 0 1 0,0 0-1 0,0 0 1 0,0 0 3 0,0 0 0 16,0 0 0-16,0 0 0 0,0 0-3 15,0 0 1-15,0 0 0 0,0 0 0 0,0 0 2 0,0 0 1 16,0 0 0-16,0 0 0 0,0 0-3 0,0 0 0 16,-17-17 0-16,17 17 0 0,0 0 9 0,0 0-1 15,0 0 1-15,-18 0 0 0,18 0-8 0,0 0 1 0,0 0-1 16,0 17 0-16,0-17-1 0,0 0 0 0,-17 17 1 15,17-17-1-15,-19 18-1 0,19 0 0 16,-17 0 0-16,17-1 0 0,-17 0 0 0,17 2 0 0,-18-2 0 16,18 18 0-16,-18-18-1 0,18 2 0 0,-18-2 1 15,1 0-1-15,17 1 1 0,0 0 0 0,0 0 0 16,-18-1 0-16,18 1-1 0,-17 0 0 0,17 0 1 16,0-1-1-16,0 18 1 0,-19-35 1 0,19 18-1 15,0 0 0-15,-17-1 0 0,17 0-1 0,0 2 1 16,0-2-1-16,-16 0 4 0,16 1 0 0,0-1 0 15,0 2 0-15,0-1-3 0,-18-18 1 0,18 17 0 0,0 0 0 16,0-17 2-16,0 19 0 0,0-19 0 0,0 17 0 16,18 0-2-16,-18-17 0 0,0 0 0 0,0 18-1 15,16-18 3-15,-16 18-1 0,0-18 1 0,17 18-1 16,-17-18-1-16,19 17-1 0,-2-17 1 0,-17 17-1 16,18-17 2-16,-1 18-1 0,1 0 0 0,0-18 1 15,0 18-2-15,16-1 0 0,-15-17 0 0,-2 17 0 0,1 2 2 16,-1-2 1-16,-17-17-1 0,19 17 1 15,-2-17-3-15,1 18 1 0,-18-18 0 0,17 18-1 0,0-18 3 16,19 18 0-16,-18-18 0 0,-1 18 1 0,19-18-4 16,-19 0 1-16,19 17 0 0,-18-17-1 0,-1 0 3 15,18 0 0-15,1 0-1 0,-20 0 1 0,20 0-2 16,-1 0-1-16,1 0 1 0,-1 0 0 0,0 0 0 0,-17 0 1 16,17 0 0-16,1 0 0 0,-1-17-2 15,-18 17 1-15,19 0-1 0,-1 0 0 0,1 0 0 0,-1 0 1 16,1 0-1-16,-1 0 1 0,-1 0-2 0,2 0 1 15,-2 0-1-15,2 0 1 0,-1-18-1 0,1 18 1 0,-1-18-1 16,1 18 1-16,-19 0-2 0,18-18 2 0,1 0-1 16,-19 18 0-16,19-17 0 0,-18 17 0 0,16-17-1 15,2-2 1-15,-18 2 0 0,16 0 0 0,-15-1-1 16,16 0 1-16,-18 0 0 0,19 1-1 0,-18 0 1 16,-18-1 0-16,17 0-1 0,-1 0 0 0,4 1 1 15,-4 0 0-15,-16-2-1 0,18 2 0 0,-18 17 1 16,17-17-1-16,-17-1 0 0,0-18 1 0,-17 18-1 15,17-16 1-15,0 15-1 0,-18-15 0 0,18 16 0 0,-16-18 1 16,16 19-1-16,-20-18 0 0,4-1 1 0,-1 1-1 16,-1 17 0-16,0-17 0 0,18-1 0 0,-18 1 1 15,1 1-1-15,-1 15 0 0,-18-15 0 0,19-2 1 16,0 1-1-16,-1 18 0 0,0-2 0 0,0-16 0 16,-16 18 0-16,16-1 1 0,-1 0-1 0,-15 0 0 15,16 1 0-15,-18 0 0 0,19-2 0 0,-19 19 0 16,1-17 0-16,0 17 1 0,-1 0-1 0,2 0 0 0,-1 0 0 15,-19 0 0-15,2 17 1 0,-1-17-1 16,-1 19 0-16,20-19 0 0,-2 17 0 0,-17-17 1 0,0 17-1 16,18-17 1-16,-18 18-1 0,-1 0 1 0,2-18-1 15,16 0 1-15,-16 0-1 0,35 0 0 0,-18-18 1 16,17 18 0-16,0 0 0 0,0-18 1 0,1 1-2 16,0 17 1-16,-2 0 0 0,2 0 0 0,-1-17 1 0,18 17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5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wesleyphotography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q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splash.com/s/photos/fail?utm_source=unsplash&amp;utm_medium=referral&amp;utm_content=creditCopyText" TargetMode="External"/><Relationship Id="rId4" Type="http://schemas.openxmlformats.org/officeDocument/2006/relationships/hyperlink" Target="https://unsplash.com/@quinoal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74823" cy="4351338"/>
          </a:xfrm>
        </p:spPr>
        <p:txBody>
          <a:bodyPr>
            <a:normAutofit/>
          </a:bodyPr>
          <a:lstStyle/>
          <a:p>
            <a:r>
              <a:rPr lang="en-US" dirty="0"/>
              <a:t>Read a Python error message</a:t>
            </a:r>
          </a:p>
          <a:p>
            <a:r>
              <a:rPr lang="en-US" dirty="0"/>
              <a:t>Understand common kinds of Python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11547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Wesley Tingey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A85A5F-E1BB-4FF7-9A48-18A70F3156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9868" y="0"/>
            <a:ext cx="5278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5CE-28F3-4CAC-9C8F-A61CF7B6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9D023-4AB3-4CAE-BF07-2B1E9CB37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28271"/>
            <a:ext cx="10515600" cy="39460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88AE40-937B-4593-8ACA-24E78EC86E7D}"/>
                  </a:ext>
                </a:extLst>
              </p14:cNvPr>
              <p14:cNvContentPartPr/>
              <p14:nvPr/>
            </p14:nvContentPartPr>
            <p14:xfrm>
              <a:off x="1644480" y="2692800"/>
              <a:ext cx="9703080" cy="352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88AE40-937B-4593-8ACA-24E78EC86E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5120" y="2683440"/>
                <a:ext cx="9721800" cy="354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FC7-1016-489A-8274-9B5D3D7D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0831-DB47-4CC1-99A5-02DF5F8A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type</a:t>
            </a:r>
          </a:p>
          <a:p>
            <a:r>
              <a:rPr lang="en-US" dirty="0"/>
              <a:t>Location in the code</a:t>
            </a:r>
          </a:p>
          <a:p>
            <a:r>
              <a:rPr lang="en-US" dirty="0"/>
              <a:t>Error information (type + message)</a:t>
            </a:r>
          </a:p>
        </p:txBody>
      </p:sp>
    </p:spTree>
    <p:extLst>
      <p:ext uri="{BB962C8B-B14F-4D97-AF65-F5344CB8AC3E}">
        <p14:creationId xmlns:p14="http://schemas.microsoft.com/office/powerpoint/2010/main" val="168365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7CCC-7BD6-41CF-822E-4475F37C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41A2-7C8C-42DB-9839-64B36907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NameError</a:t>
            </a:r>
            <a:r>
              <a:rPr lang="en-US" dirty="0"/>
              <a:t> – trying to use a variable that does not exist</a:t>
            </a:r>
          </a:p>
          <a:p>
            <a:r>
              <a:rPr lang="en-US" dirty="0" err="1">
                <a:latin typeface="Consolas" panose="020B0609020204030204" pitchFamily="49" charset="0"/>
              </a:rPr>
              <a:t>AttributeError</a:t>
            </a:r>
            <a:r>
              <a:rPr lang="en-US" dirty="0"/>
              <a:t> – trying to use a class member (method or field) that does not exist</a:t>
            </a:r>
          </a:p>
          <a:p>
            <a:r>
              <a:rPr lang="en-US" dirty="0" err="1">
                <a:latin typeface="Consolas" panose="020B0609020204030204" pitchFamily="49" charset="0"/>
              </a:rPr>
              <a:t>KeyError</a:t>
            </a:r>
            <a:r>
              <a:rPr lang="en-US" dirty="0"/>
              <a:t> – trying to look up a key (in a dictionary or Pandas index) that does not exist</a:t>
            </a:r>
          </a:p>
          <a:p>
            <a:pPr lvl="1"/>
            <a:r>
              <a:rPr lang="en-US" dirty="0"/>
              <a:t>Sometimes arises when Pandas doesn’t correctly figure out how to process the thing you’re using to index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IndexError</a:t>
            </a:r>
            <a:r>
              <a:rPr lang="en-US" dirty="0"/>
              <a:t> – accessing an item by a position (in a list or with Pandas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iloc</a:t>
            </a:r>
            <a:r>
              <a:rPr lang="en-US" dirty="0"/>
              <a:t>) that is out of bounds</a:t>
            </a:r>
          </a:p>
        </p:txBody>
      </p:sp>
    </p:spTree>
    <p:extLst>
      <p:ext uri="{BB962C8B-B14F-4D97-AF65-F5344CB8AC3E}">
        <p14:creationId xmlns:p14="http://schemas.microsoft.com/office/powerpoint/2010/main" val="154955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7CCC-7BD6-41CF-822E-4475F37C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41A2-7C8C-42DB-9839-64B36907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FileNotFoundError</a:t>
            </a:r>
            <a:r>
              <a:rPr lang="en-US" dirty="0"/>
              <a:t> – trying to access a file that does not exist</a:t>
            </a:r>
          </a:p>
          <a:p>
            <a:pPr lvl="1"/>
            <a:r>
              <a:rPr lang="en-US" dirty="0"/>
              <a:t>Reading: the file does not exist</a:t>
            </a:r>
          </a:p>
          <a:p>
            <a:pPr lvl="1"/>
            <a:r>
              <a:rPr lang="en-US" dirty="0"/>
              <a:t>Writing: usually the </a:t>
            </a:r>
            <a:r>
              <a:rPr lang="en-US" i="1" dirty="0"/>
              <a:t>directory</a:t>
            </a:r>
            <a:r>
              <a:rPr lang="en-US" dirty="0"/>
              <a:t> doesn’t exist</a:t>
            </a:r>
          </a:p>
          <a:p>
            <a:r>
              <a:rPr lang="en-US" dirty="0" err="1">
                <a:latin typeface="Consolas" panose="020B0609020204030204" pitchFamily="49" charset="0"/>
              </a:rPr>
              <a:t>OSError</a:t>
            </a:r>
            <a:r>
              <a:rPr lang="en-US" dirty="0"/>
              <a:t> – other error reading/writing a file</a:t>
            </a:r>
          </a:p>
        </p:txBody>
      </p:sp>
    </p:spTree>
    <p:extLst>
      <p:ext uri="{BB962C8B-B14F-4D97-AF65-F5344CB8AC3E}">
        <p14:creationId xmlns:p14="http://schemas.microsoft.com/office/powerpoint/2010/main" val="118813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557F-7473-466D-A3F7-81C29EA7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116E-4936-451C-9419-5935B0E68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i="1" dirty="0"/>
              <a:t>kind of thing</a:t>
            </a:r>
            <a:r>
              <a:rPr lang="en-US" dirty="0"/>
              <a:t> went wrong? (error type)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</a:t>
            </a:r>
            <a:r>
              <a:rPr lang="en-US" i="1" dirty="0"/>
              <a:t>specifically</a:t>
            </a:r>
            <a:r>
              <a:rPr lang="en-US" dirty="0"/>
              <a:t> went wrong? (message sometimes helps)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Where</a:t>
            </a:r>
            <a:r>
              <a:rPr lang="en-US" dirty="0"/>
              <a:t> did it go wrong? (stack trace)</a:t>
            </a:r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Key is to understand </a:t>
            </a:r>
            <a:r>
              <a:rPr lang="en-US" b="1" dirty="0"/>
              <a:t>what</a:t>
            </a:r>
            <a:r>
              <a:rPr lang="en-US" dirty="0"/>
              <a:t> went wrong, in </a:t>
            </a:r>
            <a:r>
              <a:rPr lang="en-US" b="1" dirty="0"/>
              <a:t>your code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Copying errors into Google often doesn’t help.</a:t>
            </a:r>
          </a:p>
          <a:p>
            <a:pPr marL="457200" lvl="1" indent="0">
              <a:buNone/>
            </a:pPr>
            <a:r>
              <a:rPr lang="en-US" dirty="0"/>
              <a:t>Need to </a:t>
            </a:r>
            <a:r>
              <a:rPr lang="en-US" i="1" dirty="0"/>
              <a:t>understand</a:t>
            </a:r>
            <a:r>
              <a:rPr lang="en-US" dirty="0"/>
              <a:t> problem, and translate back to your context</a:t>
            </a:r>
          </a:p>
          <a:p>
            <a:pPr marL="457200" lvl="1" indent="0">
              <a:buNone/>
            </a:pPr>
            <a:r>
              <a:rPr lang="en-US" dirty="0"/>
              <a:t>Understanding helps you learn, but sometimes hard</a:t>
            </a:r>
          </a:p>
        </p:txBody>
      </p:sp>
    </p:spTree>
    <p:extLst>
      <p:ext uri="{BB962C8B-B14F-4D97-AF65-F5344CB8AC3E}">
        <p14:creationId xmlns:p14="http://schemas.microsoft.com/office/powerpoint/2010/main" val="396156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29B1-F401-42B5-BECD-BF61E96D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672" y="365125"/>
            <a:ext cx="579012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0017-4FE9-4120-9CAA-8F3C48ED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672" y="1825625"/>
            <a:ext cx="57901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errors are reported by </a:t>
            </a:r>
            <a:r>
              <a:rPr lang="en-US" i="1" dirty="0"/>
              <a:t>exceptions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stack trace</a:t>
            </a:r>
            <a:r>
              <a:rPr lang="en-US" dirty="0"/>
              <a:t> shows you where in the code the exception occurred.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A0850-ACCE-4ECD-98E7-99808894B6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7101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8F4AD-84BC-4BAE-93AC-20B6616E8A70}"/>
              </a:ext>
            </a:extLst>
          </p:cNvPr>
          <p:cNvSpPr txBox="1"/>
          <p:nvPr/>
        </p:nvSpPr>
        <p:spPr>
          <a:xfrm>
            <a:off x="7356764" y="5893724"/>
            <a:ext cx="475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raise </a:t>
            </a:r>
            <a:r>
              <a:rPr lang="en-US" i="1" dirty="0" err="1"/>
              <a:t>WatercraftInversionError</a:t>
            </a:r>
            <a:endParaRPr lang="en-US" i="1" dirty="0"/>
          </a:p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4"/>
              </a:rPr>
              <a:t>Quino</a:t>
            </a:r>
            <a:r>
              <a:rPr lang="en-US" i="1" dirty="0">
                <a:hlinkClick r:id="rId4"/>
              </a:rPr>
              <a:t> Al</a:t>
            </a:r>
            <a:r>
              <a:rPr lang="en-US" i="1" dirty="0"/>
              <a:t> on </a:t>
            </a:r>
            <a:r>
              <a:rPr lang="en-US" i="1" dirty="0" err="1">
                <a:hlinkClick r:id="rId5"/>
              </a:rPr>
              <a:t>Unsplash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7692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11980</TotalTime>
  <Words>288</Words>
  <Application>Microsoft Office PowerPoint</Application>
  <PresentationFormat>Widescreen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Oswald</vt:lpstr>
      <vt:lpstr>Consolas</vt:lpstr>
      <vt:lpstr>Lato</vt:lpstr>
      <vt:lpstr>Calibri</vt:lpstr>
      <vt:lpstr>Arial</vt:lpstr>
      <vt:lpstr>Office Theme</vt:lpstr>
      <vt:lpstr>CS 533 INTRO TO DATA SCIENCE</vt:lpstr>
      <vt:lpstr>PYTHON ERRORS</vt:lpstr>
      <vt:lpstr>Learning Outcomes</vt:lpstr>
      <vt:lpstr>Stack Trace</vt:lpstr>
      <vt:lpstr>Stack Trace Components</vt:lpstr>
      <vt:lpstr>Common Error Types</vt:lpstr>
      <vt:lpstr>Common Error Types</vt:lpstr>
      <vt:lpstr>Reading an Error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588</cp:revision>
  <dcterms:created xsi:type="dcterms:W3CDTF">2020-03-17T14:53:53Z</dcterms:created>
  <dcterms:modified xsi:type="dcterms:W3CDTF">2020-09-20T01:49:43Z</dcterms:modified>
</cp:coreProperties>
</file>