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98" r:id="rId3"/>
    <p:sldId id="303" r:id="rId4"/>
    <p:sldId id="304" r:id="rId5"/>
    <p:sldId id="313" r:id="rId6"/>
    <p:sldId id="314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Oswald" pitchFamily="2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175F99E4-35ED-4E43-86C0-27B1F44DB9E8}"/>
    <pc:docChg chg="undo custSel addSld delSld modSld">
      <pc:chgData name="" userId="495979f9a431ddb0" providerId="LiveId" clId="{175F99E4-35ED-4E43-86C0-27B1F44DB9E8}" dt="2020-09-20T01:59:45.905" v="690" actId="2696"/>
      <pc:docMkLst>
        <pc:docMk/>
      </pc:docMkLst>
      <pc:sldChg chg="modSp">
        <pc:chgData name="" userId="495979f9a431ddb0" providerId="LiveId" clId="{175F99E4-35ED-4E43-86C0-27B1F44DB9E8}" dt="2020-09-20T01:19:03.163" v="34" actId="20577"/>
        <pc:sldMkLst>
          <pc:docMk/>
          <pc:sldMk cId="1753943686" sldId="298"/>
        </pc:sldMkLst>
        <pc:spChg chg="mod">
          <ac:chgData name="" userId="495979f9a431ddb0" providerId="LiveId" clId="{175F99E4-35ED-4E43-86C0-27B1F44DB9E8}" dt="2020-09-20T01:19:03.163" v="3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75F99E4-35ED-4E43-86C0-27B1F44DB9E8}" dt="2020-09-20T01:20:03.116" v="136" actId="114"/>
        <pc:sldMkLst>
          <pc:docMk/>
          <pc:sldMk cId="3777021594" sldId="303"/>
        </pc:sldMkLst>
        <pc:spChg chg="mod">
          <ac:chgData name="" userId="495979f9a431ddb0" providerId="LiveId" clId="{175F99E4-35ED-4E43-86C0-27B1F44DB9E8}" dt="2020-09-20T01:20:03.116" v="136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75F99E4-35ED-4E43-86C0-27B1F44DB9E8}" dt="2020-09-20T01:19:20.442" v="131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175F99E4-35ED-4E43-86C0-27B1F44DB9E8}" dt="2020-09-20T01:19:59.596" v="134" actId="1076"/>
          <ac:picMkLst>
            <pc:docMk/>
            <pc:sldMk cId="3777021594" sldId="303"/>
            <ac:picMk id="3" creationId="{D09E88D5-3C4D-41AA-AB91-884A5C1C0E6D}"/>
          </ac:picMkLst>
        </pc:picChg>
        <pc:picChg chg="del">
          <ac:chgData name="" userId="495979f9a431ddb0" providerId="LiveId" clId="{175F99E4-35ED-4E43-86C0-27B1F44DB9E8}" dt="2020-09-20T01:19:50.788" v="132" actId="478"/>
          <ac:picMkLst>
            <pc:docMk/>
            <pc:sldMk cId="3777021594" sldId="303"/>
            <ac:picMk id="4" creationId="{0CBB45CD-964C-4E0F-ACEB-67C6C42B0FC8}"/>
          </ac:picMkLst>
        </pc:picChg>
      </pc:sldChg>
      <pc:sldChg chg="addSp delSp modSp">
        <pc:chgData name="" userId="495979f9a431ddb0" providerId="LiveId" clId="{175F99E4-35ED-4E43-86C0-27B1F44DB9E8}" dt="2020-09-20T01:21:35.075" v="319" actId="20577"/>
        <pc:sldMkLst>
          <pc:docMk/>
          <pc:sldMk cId="27427227" sldId="304"/>
        </pc:sldMkLst>
        <pc:spChg chg="mod">
          <ac:chgData name="" userId="495979f9a431ddb0" providerId="LiveId" clId="{175F99E4-35ED-4E43-86C0-27B1F44DB9E8}" dt="2020-09-20T01:20:09.083" v="141" actId="20577"/>
          <ac:spMkLst>
            <pc:docMk/>
            <pc:sldMk cId="27427227" sldId="304"/>
            <ac:spMk id="2" creationId="{182F85CE-28F3-4CAC-9C8F-A61CF7B61AD4}"/>
          </ac:spMkLst>
        </pc:spChg>
        <pc:spChg chg="mod">
          <ac:chgData name="" userId="495979f9a431ddb0" providerId="LiveId" clId="{175F99E4-35ED-4E43-86C0-27B1F44DB9E8}" dt="2020-09-20T01:21:35.075" v="319" actId="20577"/>
          <ac:spMkLst>
            <pc:docMk/>
            <pc:sldMk cId="27427227" sldId="304"/>
            <ac:spMk id="3" creationId="{CD20B291-FEC4-4CAB-B9F2-6620FC848DDE}"/>
          </ac:spMkLst>
        </pc:spChg>
        <pc:picChg chg="del">
          <ac:chgData name="" userId="495979f9a431ddb0" providerId="LiveId" clId="{175F99E4-35ED-4E43-86C0-27B1F44DB9E8}" dt="2020-09-20T01:20:12.837" v="142" actId="478"/>
          <ac:picMkLst>
            <pc:docMk/>
            <pc:sldMk cId="27427227" sldId="304"/>
            <ac:picMk id="1026" creationId="{C6AB8B50-4A4F-4839-98D8-688FD8A051DC}"/>
          </ac:picMkLst>
        </pc:picChg>
        <pc:inkChg chg="del">
          <ac:chgData name="" userId="495979f9a431ddb0" providerId="LiveId" clId="{175F99E4-35ED-4E43-86C0-27B1F44DB9E8}" dt="2020-09-20T01:20:54.788" v="145" actId="478"/>
          <ac:inkMkLst>
            <pc:docMk/>
            <pc:sldMk cId="27427227" sldId="304"/>
            <ac:inkMk id="4" creationId="{6E264F98-F016-4E98-8072-1807EB18930C}"/>
          </ac:inkMkLst>
        </pc:inkChg>
        <pc:inkChg chg="add del">
          <ac:chgData name="" userId="495979f9a431ddb0" providerId="LiveId" clId="{175F99E4-35ED-4E43-86C0-27B1F44DB9E8}" dt="2020-09-20T01:20:43.323" v="144"/>
          <ac:inkMkLst>
            <pc:docMk/>
            <pc:sldMk cId="27427227" sldId="304"/>
            <ac:inkMk id="5" creationId="{C68A184A-B8D5-4CA0-A58C-9C8DAF760E9E}"/>
          </ac:inkMkLst>
        </pc:inkChg>
      </pc:sldChg>
      <pc:sldChg chg="addSp delSp modSp del">
        <pc:chgData name="" userId="495979f9a431ddb0" providerId="LiveId" clId="{175F99E4-35ED-4E43-86C0-27B1F44DB9E8}" dt="2020-09-20T01:59:45.905" v="690" actId="2696"/>
        <pc:sldMkLst>
          <pc:docMk/>
          <pc:sldMk cId="4276926847" sldId="312"/>
        </pc:sldMkLst>
        <pc:spChg chg="add mod">
          <ac:chgData name="" userId="495979f9a431ddb0" providerId="LiveId" clId="{175F99E4-35ED-4E43-86C0-27B1F44DB9E8}" dt="2020-09-20T01:25:43.581" v="493" actId="1076"/>
          <ac:spMkLst>
            <pc:docMk/>
            <pc:sldMk cId="4276926847" sldId="312"/>
            <ac:spMk id="6" creationId="{99209AE9-2470-4493-B710-930A0370045E}"/>
          </ac:spMkLst>
        </pc:spChg>
        <pc:picChg chg="add mod">
          <ac:chgData name="" userId="495979f9a431ddb0" providerId="LiveId" clId="{175F99E4-35ED-4E43-86C0-27B1F44DB9E8}" dt="2020-09-20T01:25:27.052" v="488" actId="1076"/>
          <ac:picMkLst>
            <pc:docMk/>
            <pc:sldMk cId="4276926847" sldId="312"/>
            <ac:picMk id="5" creationId="{7846C0F0-F2D7-4F28-921F-FF463AC96480}"/>
          </ac:picMkLst>
        </pc:picChg>
        <pc:picChg chg="del mod">
          <ac:chgData name="" userId="495979f9a431ddb0" providerId="LiveId" clId="{175F99E4-35ED-4E43-86C0-27B1F44DB9E8}" dt="2020-09-20T01:25:17.549" v="485" actId="478"/>
          <ac:picMkLst>
            <pc:docMk/>
            <pc:sldMk cId="4276926847" sldId="312"/>
            <ac:picMk id="3074" creationId="{C8A32B50-757B-4B68-8904-3CE627384BE9}"/>
          </ac:picMkLst>
        </pc:picChg>
      </pc:sldChg>
      <pc:sldChg chg="addSp delSp modSp add">
        <pc:chgData name="" userId="495979f9a431ddb0" providerId="LiveId" clId="{175F99E4-35ED-4E43-86C0-27B1F44DB9E8}" dt="2020-09-20T01:24:44.624" v="480" actId="1582"/>
        <pc:sldMkLst>
          <pc:docMk/>
          <pc:sldMk cId="1019813139" sldId="313"/>
        </pc:sldMkLst>
        <pc:spChg chg="mod">
          <ac:chgData name="" userId="495979f9a431ddb0" providerId="LiveId" clId="{175F99E4-35ED-4E43-86C0-27B1F44DB9E8}" dt="2020-09-20T01:21:42.915" v="334" actId="20577"/>
          <ac:spMkLst>
            <pc:docMk/>
            <pc:sldMk cId="1019813139" sldId="313"/>
            <ac:spMk id="2" creationId="{D1C61861-E565-4DE7-A267-2977EDA304F9}"/>
          </ac:spMkLst>
        </pc:spChg>
        <pc:spChg chg="del">
          <ac:chgData name="" userId="495979f9a431ddb0" providerId="LiveId" clId="{175F99E4-35ED-4E43-86C0-27B1F44DB9E8}" dt="2020-09-20T01:21:51.390" v="335"/>
          <ac:spMkLst>
            <pc:docMk/>
            <pc:sldMk cId="1019813139" sldId="313"/>
            <ac:spMk id="3" creationId="{72DAE25D-9588-44CC-A6A7-F54A627FCE57}"/>
          </ac:spMkLst>
        </pc:spChg>
        <pc:spChg chg="add mod">
          <ac:chgData name="" userId="495979f9a431ddb0" providerId="LiveId" clId="{175F99E4-35ED-4E43-86C0-27B1F44DB9E8}" dt="2020-09-20T01:24:44.624" v="480" actId="1582"/>
          <ac:spMkLst>
            <pc:docMk/>
            <pc:sldMk cId="1019813139" sldId="313"/>
            <ac:spMk id="4" creationId="{D582533A-7582-44A3-BF8E-AADF4AAF11AF}"/>
          </ac:spMkLst>
        </pc:spChg>
        <pc:spChg chg="add mod">
          <ac:chgData name="" userId="495979f9a431ddb0" providerId="LiveId" clId="{175F99E4-35ED-4E43-86C0-27B1F44DB9E8}" dt="2020-09-20T01:24:44.624" v="480" actId="1582"/>
          <ac:spMkLst>
            <pc:docMk/>
            <pc:sldMk cId="1019813139" sldId="313"/>
            <ac:spMk id="5" creationId="{3CD5D319-D2DE-4CDC-BA5A-5009487987BB}"/>
          </ac:spMkLst>
        </pc:spChg>
        <pc:spChg chg="add mod">
          <ac:chgData name="" userId="495979f9a431ddb0" providerId="LiveId" clId="{175F99E4-35ED-4E43-86C0-27B1F44DB9E8}" dt="2020-09-20T01:24:44.624" v="480" actId="1582"/>
          <ac:spMkLst>
            <pc:docMk/>
            <pc:sldMk cId="1019813139" sldId="313"/>
            <ac:spMk id="6" creationId="{DB399293-16EF-4814-B48A-465FC6827A60}"/>
          </ac:spMkLst>
        </pc:spChg>
        <pc:spChg chg="add mod">
          <ac:chgData name="" userId="495979f9a431ddb0" providerId="LiveId" clId="{175F99E4-35ED-4E43-86C0-27B1F44DB9E8}" dt="2020-09-20T01:24:44.624" v="480" actId="1582"/>
          <ac:spMkLst>
            <pc:docMk/>
            <pc:sldMk cId="1019813139" sldId="313"/>
            <ac:spMk id="7" creationId="{A83D06E9-B7F6-4677-A689-579BAECCDD73}"/>
          </ac:spMkLst>
        </pc:spChg>
        <pc:spChg chg="add mod">
          <ac:chgData name="" userId="495979f9a431ddb0" providerId="LiveId" clId="{175F99E4-35ED-4E43-86C0-27B1F44DB9E8}" dt="2020-09-20T01:24:44.624" v="480" actId="1582"/>
          <ac:spMkLst>
            <pc:docMk/>
            <pc:sldMk cId="1019813139" sldId="313"/>
            <ac:spMk id="8" creationId="{17FFB5B4-6ED0-48A2-BDC6-1BE57CB205DE}"/>
          </ac:spMkLst>
        </pc:spChg>
        <pc:spChg chg="add mod">
          <ac:chgData name="" userId="495979f9a431ddb0" providerId="LiveId" clId="{175F99E4-35ED-4E43-86C0-27B1F44DB9E8}" dt="2020-09-20T01:24:44.624" v="480" actId="1582"/>
          <ac:spMkLst>
            <pc:docMk/>
            <pc:sldMk cId="1019813139" sldId="313"/>
            <ac:spMk id="9" creationId="{CFA689B2-B460-425E-A79D-3D163F057671}"/>
          </ac:spMkLst>
        </pc:spChg>
        <pc:cxnChg chg="add mod">
          <ac:chgData name="" userId="495979f9a431ddb0" providerId="LiveId" clId="{175F99E4-35ED-4E43-86C0-27B1F44DB9E8}" dt="2020-09-20T01:24:44.624" v="480" actId="1582"/>
          <ac:cxnSpMkLst>
            <pc:docMk/>
            <pc:sldMk cId="1019813139" sldId="313"/>
            <ac:cxnSpMk id="11" creationId="{60352760-5CA2-4BE9-AFC2-0264D1090D50}"/>
          </ac:cxnSpMkLst>
        </pc:cxnChg>
        <pc:cxnChg chg="add mod">
          <ac:chgData name="" userId="495979f9a431ddb0" providerId="LiveId" clId="{175F99E4-35ED-4E43-86C0-27B1F44DB9E8}" dt="2020-09-20T01:24:44.624" v="480" actId="1582"/>
          <ac:cxnSpMkLst>
            <pc:docMk/>
            <pc:sldMk cId="1019813139" sldId="313"/>
            <ac:cxnSpMk id="13" creationId="{DADAFED5-CD23-49A1-8501-EB04E77C5F92}"/>
          </ac:cxnSpMkLst>
        </pc:cxnChg>
        <pc:cxnChg chg="add mod">
          <ac:chgData name="" userId="495979f9a431ddb0" providerId="LiveId" clId="{175F99E4-35ED-4E43-86C0-27B1F44DB9E8}" dt="2020-09-20T01:24:44.624" v="480" actId="1582"/>
          <ac:cxnSpMkLst>
            <pc:docMk/>
            <pc:sldMk cId="1019813139" sldId="313"/>
            <ac:cxnSpMk id="15" creationId="{835C3590-7D5A-40C3-994D-2BFE05E1CB19}"/>
          </ac:cxnSpMkLst>
        </pc:cxnChg>
        <pc:cxnChg chg="add mod">
          <ac:chgData name="" userId="495979f9a431ddb0" providerId="LiveId" clId="{175F99E4-35ED-4E43-86C0-27B1F44DB9E8}" dt="2020-09-20T01:24:44.624" v="480" actId="1582"/>
          <ac:cxnSpMkLst>
            <pc:docMk/>
            <pc:sldMk cId="1019813139" sldId="313"/>
            <ac:cxnSpMk id="17" creationId="{E5742BAD-26FB-4EF9-B2FB-65DA086815F5}"/>
          </ac:cxnSpMkLst>
        </pc:cxnChg>
        <pc:cxnChg chg="add mod">
          <ac:chgData name="" userId="495979f9a431ddb0" providerId="LiveId" clId="{175F99E4-35ED-4E43-86C0-27B1F44DB9E8}" dt="2020-09-20T01:24:44.624" v="480" actId="1582"/>
          <ac:cxnSpMkLst>
            <pc:docMk/>
            <pc:sldMk cId="1019813139" sldId="313"/>
            <ac:cxnSpMk id="19" creationId="{2E8AD1B9-5A92-4055-958A-94443864EAF3}"/>
          </ac:cxnSpMkLst>
        </pc:cxnChg>
        <pc:cxnChg chg="add mod">
          <ac:chgData name="" userId="495979f9a431ddb0" providerId="LiveId" clId="{175F99E4-35ED-4E43-86C0-27B1F44DB9E8}" dt="2020-09-20T01:24:44.624" v="480" actId="1582"/>
          <ac:cxnSpMkLst>
            <pc:docMk/>
            <pc:sldMk cId="1019813139" sldId="313"/>
            <ac:cxnSpMk id="21" creationId="{E39F33A1-AECF-46BF-A63B-84E3533624DF}"/>
          </ac:cxnSpMkLst>
        </pc:cxnChg>
        <pc:cxnChg chg="add mod">
          <ac:chgData name="" userId="495979f9a431ddb0" providerId="LiveId" clId="{175F99E4-35ED-4E43-86C0-27B1F44DB9E8}" dt="2020-09-20T01:24:44.624" v="480" actId="1582"/>
          <ac:cxnSpMkLst>
            <pc:docMk/>
            <pc:sldMk cId="1019813139" sldId="313"/>
            <ac:cxnSpMk id="23" creationId="{12739D36-9348-4E6D-8DF2-AE741C7A6134}"/>
          </ac:cxnSpMkLst>
        </pc:cxnChg>
        <pc:cxnChg chg="add mod">
          <ac:chgData name="" userId="495979f9a431ddb0" providerId="LiveId" clId="{175F99E4-35ED-4E43-86C0-27B1F44DB9E8}" dt="2020-09-20T01:24:44.624" v="480" actId="1582"/>
          <ac:cxnSpMkLst>
            <pc:docMk/>
            <pc:sldMk cId="1019813139" sldId="313"/>
            <ac:cxnSpMk id="25" creationId="{EA9802EB-6314-4889-8413-D16C7FE4E879}"/>
          </ac:cxnSpMkLst>
        </pc:cxnChg>
      </pc:sldChg>
      <pc:sldChg chg="del">
        <pc:chgData name="" userId="495979f9a431ddb0" providerId="LiveId" clId="{175F99E4-35ED-4E43-86C0-27B1F44DB9E8}" dt="2020-09-20T01:20:58.108" v="146" actId="2696"/>
        <pc:sldMkLst>
          <pc:docMk/>
          <pc:sldMk cId="1743515190" sldId="313"/>
        </pc:sldMkLst>
      </pc:sldChg>
      <pc:sldChg chg="del">
        <pc:chgData name="" userId="495979f9a431ddb0" providerId="LiveId" clId="{175F99E4-35ED-4E43-86C0-27B1F44DB9E8}" dt="2020-09-20T01:20:58.112" v="147" actId="2696"/>
        <pc:sldMkLst>
          <pc:docMk/>
          <pc:sldMk cId="8417748" sldId="314"/>
        </pc:sldMkLst>
      </pc:sldChg>
      <pc:sldChg chg="addSp delSp modSp add">
        <pc:chgData name="" userId="495979f9a431ddb0" providerId="LiveId" clId="{175F99E4-35ED-4E43-86C0-27B1F44DB9E8}" dt="2020-09-20T01:26:31.735" v="689" actId="20577"/>
        <pc:sldMkLst>
          <pc:docMk/>
          <pc:sldMk cId="1249507337" sldId="314"/>
        </pc:sldMkLst>
        <pc:spChg chg="mod">
          <ac:chgData name="" userId="495979f9a431ddb0" providerId="LiveId" clId="{175F99E4-35ED-4E43-86C0-27B1F44DB9E8}" dt="2020-09-20T01:25:49.485" v="504" actId="20577"/>
          <ac:spMkLst>
            <pc:docMk/>
            <pc:sldMk cId="1249507337" sldId="314"/>
            <ac:spMk id="2" creationId="{95438BD9-DB6E-47E2-ADEC-EF1C4F04C1A7}"/>
          </ac:spMkLst>
        </pc:spChg>
        <pc:spChg chg="add del mod">
          <ac:chgData name="" userId="495979f9a431ddb0" providerId="LiveId" clId="{175F99E4-35ED-4E43-86C0-27B1F44DB9E8}" dt="2020-09-20T01:25:58.120" v="507"/>
          <ac:spMkLst>
            <pc:docMk/>
            <pc:sldMk cId="1249507337" sldId="314"/>
            <ac:spMk id="3" creationId="{B38D38E6-EA6E-4FC0-8717-519414EF69C9}"/>
          </ac:spMkLst>
        </pc:spChg>
        <pc:spChg chg="add mod">
          <ac:chgData name="" userId="495979f9a431ddb0" providerId="LiveId" clId="{175F99E4-35ED-4E43-86C0-27B1F44DB9E8}" dt="2020-09-20T01:26:31.735" v="689" actId="20577"/>
          <ac:spMkLst>
            <pc:docMk/>
            <pc:sldMk cId="1249507337" sldId="314"/>
            <ac:spMk id="4" creationId="{5E2C84BC-99A5-4EB5-AB91-5D15269710BB}"/>
          </ac:spMkLst>
        </pc:spChg>
      </pc:sldChg>
      <pc:sldChg chg="add del">
        <pc:chgData name="" userId="495979f9a431ddb0" providerId="LiveId" clId="{175F99E4-35ED-4E43-86C0-27B1F44DB9E8}" dt="2020-09-20T01:25:11.430" v="482"/>
        <pc:sldMkLst>
          <pc:docMk/>
          <pc:sldMk cId="3603742804" sldId="314"/>
        </pc:sldMkLst>
      </pc:sldChg>
      <pc:sldChg chg="add del">
        <pc:chgData name="" userId="495979f9a431ddb0" providerId="LiveId" clId="{175F99E4-35ED-4E43-86C0-27B1F44DB9E8}" dt="2020-09-20T01:25:55.795" v="506" actId="2696"/>
        <pc:sldMkLst>
          <pc:docMk/>
          <pc:sldMk cId="374230281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0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87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0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hunyakoide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library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81726" cy="4351338"/>
          </a:xfrm>
        </p:spPr>
        <p:txBody>
          <a:bodyPr>
            <a:normAutofit/>
          </a:bodyPr>
          <a:lstStyle/>
          <a:p>
            <a:r>
              <a:rPr lang="en-US" dirty="0"/>
              <a:t>Know the relationships between key libraries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 err="1">
                <a:hlinkClick r:id="rId3"/>
              </a:rPr>
              <a:t>Shunya</a:t>
            </a:r>
            <a:r>
              <a:rPr lang="en-US" sz="1400" i="1" dirty="0">
                <a:hlinkClick r:id="rId3"/>
              </a:rPr>
              <a:t> Koide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E88D5-3C4D-41AA-AB91-884A5C1C0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85CE-28F3-4CAC-9C8F-A61CF7B6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B291-FEC4-4CAB-B9F2-6620FC848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NumPy provides </a:t>
            </a:r>
            <a:r>
              <a:rPr lang="en-US" b="1" dirty="0"/>
              <a:t>array features</a:t>
            </a:r>
            <a:endParaRPr lang="en-US" dirty="0"/>
          </a:p>
          <a:p>
            <a:r>
              <a:rPr lang="en-US" dirty="0" err="1"/>
              <a:t>ndarray</a:t>
            </a:r>
            <a:r>
              <a:rPr lang="en-US" dirty="0"/>
              <a:t> (n-dimensional array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r>
              <a:rPr lang="en-US" dirty="0"/>
              <a:t>Many manipulation functions</a:t>
            </a:r>
          </a:p>
          <a:p>
            <a:r>
              <a:rPr lang="en-US" dirty="0"/>
              <a:t>Array </a:t>
            </a:r>
            <a:r>
              <a:rPr lang="en-US" i="1" dirty="0"/>
              <a:t>broadcasting</a:t>
            </a:r>
            <a:r>
              <a:rPr lang="en-US" dirty="0"/>
              <a:t> support</a:t>
            </a:r>
          </a:p>
          <a:p>
            <a:r>
              <a:rPr lang="en-US" dirty="0"/>
              <a:t>Backbone of vectorization</a:t>
            </a:r>
          </a:p>
        </p:txBody>
      </p:sp>
    </p:spTree>
    <p:extLst>
      <p:ext uri="{BB962C8B-B14F-4D97-AF65-F5344CB8AC3E}">
        <p14:creationId xmlns:p14="http://schemas.microsoft.com/office/powerpoint/2010/main" val="2742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1861-E565-4DE7-A267-2977EDA3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Libraries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2533A-7582-44A3-BF8E-AADF4AAF11AF}"/>
              </a:ext>
            </a:extLst>
          </p:cNvPr>
          <p:cNvSpPr/>
          <p:nvPr/>
        </p:nvSpPr>
        <p:spPr>
          <a:xfrm>
            <a:off x="838200" y="2984046"/>
            <a:ext cx="1798864" cy="889907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5D319-D2DE-4CDC-BA5A-5009487987BB}"/>
              </a:ext>
            </a:extLst>
          </p:cNvPr>
          <p:cNvSpPr/>
          <p:nvPr/>
        </p:nvSpPr>
        <p:spPr>
          <a:xfrm>
            <a:off x="3529693" y="1690688"/>
            <a:ext cx="1798864" cy="889907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SciPy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99293-16EF-4814-B48A-465FC6827A60}"/>
              </a:ext>
            </a:extLst>
          </p:cNvPr>
          <p:cNvSpPr/>
          <p:nvPr/>
        </p:nvSpPr>
        <p:spPr>
          <a:xfrm>
            <a:off x="3529693" y="4277405"/>
            <a:ext cx="1798864" cy="889907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Pandas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D06E9-B7F6-4677-A689-579BAECCDD73}"/>
              </a:ext>
            </a:extLst>
          </p:cNvPr>
          <p:cNvSpPr/>
          <p:nvPr/>
        </p:nvSpPr>
        <p:spPr>
          <a:xfrm>
            <a:off x="6313714" y="2984046"/>
            <a:ext cx="1798864" cy="889907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StatsModels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FFB5B4-6ED0-48A2-BDC6-1BE57CB205DE}"/>
              </a:ext>
            </a:extLst>
          </p:cNvPr>
          <p:cNvSpPr/>
          <p:nvPr/>
        </p:nvSpPr>
        <p:spPr>
          <a:xfrm>
            <a:off x="6313714" y="5549900"/>
            <a:ext cx="1798864" cy="889907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matplotlib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A689B2-B460-425E-A79D-3D163F057671}"/>
              </a:ext>
            </a:extLst>
          </p:cNvPr>
          <p:cNvSpPr/>
          <p:nvPr/>
        </p:nvSpPr>
        <p:spPr>
          <a:xfrm>
            <a:off x="9797142" y="2984046"/>
            <a:ext cx="1798864" cy="889907"/>
          </a:xfrm>
          <a:prstGeom prst="rect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Seaborn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0352760-5CA2-4BE9-AFC2-0264D1090D50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2209460" y="1663814"/>
            <a:ext cx="848404" cy="1792061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ADAFED5-CD23-49A1-8501-EB04E77C5F92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209459" y="3402125"/>
            <a:ext cx="848406" cy="1792061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35C3590-7D5A-40C3-994D-2BFE05E1CB19}"/>
              </a:ext>
            </a:extLst>
          </p:cNvPr>
          <p:cNvCxnSpPr>
            <a:stCxn id="4" idx="2"/>
            <a:endCxn id="8" idx="1"/>
          </p:cNvCxnSpPr>
          <p:nvPr/>
        </p:nvCxnSpPr>
        <p:spPr>
          <a:xfrm rot="16200000" flipH="1">
            <a:off x="2965223" y="2646362"/>
            <a:ext cx="2120901" cy="457608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5742BAD-26FB-4EF9-B2FB-65DA086815F5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5328557" y="3873953"/>
            <a:ext cx="1884589" cy="848406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2E8AD1B9-5A92-4055-958A-94443864EAF3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5328557" y="2135642"/>
            <a:ext cx="1884589" cy="848404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39F33A1-AECF-46BF-A63B-84E3533624DF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8112578" y="3429000"/>
            <a:ext cx="1684564" cy="12700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2739D36-9348-4E6D-8DF2-AE741C7A6134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112578" y="3873953"/>
            <a:ext cx="2583996" cy="2120901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A9802EB-6314-4889-8413-D16C7FE4E879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5328557" y="2135642"/>
            <a:ext cx="5368017" cy="848404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019813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8BD9-DB6E-47E2-ADEC-EF1C4F04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You Need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C84BC-99A5-4EB5-AB91-5D152697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functions – NumPy</a:t>
            </a:r>
          </a:p>
          <a:p>
            <a:r>
              <a:rPr lang="en-US" dirty="0"/>
              <a:t>Advanced array / basic stats – SciPy</a:t>
            </a:r>
          </a:p>
          <a:p>
            <a:pPr lvl="1"/>
            <a:r>
              <a:rPr lang="en-US" dirty="0"/>
              <a:t>Signal processing, etc.</a:t>
            </a:r>
          </a:p>
          <a:p>
            <a:pPr lvl="1"/>
            <a:r>
              <a:rPr lang="en-US" dirty="0"/>
              <a:t>Distributions</a:t>
            </a:r>
          </a:p>
          <a:p>
            <a:r>
              <a:rPr lang="en-US" dirty="0"/>
              <a:t>Labeled data management – Pandas</a:t>
            </a:r>
          </a:p>
          <a:p>
            <a:r>
              <a:rPr lang="en-US" dirty="0"/>
              <a:t>Statistical Models - </a:t>
            </a:r>
            <a:r>
              <a:rPr lang="en-US" dirty="0" err="1"/>
              <a:t>statsmodels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11839</TotalTime>
  <Words>90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Oswald</vt:lpstr>
      <vt:lpstr>Lato</vt:lpstr>
      <vt:lpstr>Calibri</vt:lpstr>
      <vt:lpstr>Arial</vt:lpstr>
      <vt:lpstr>Office Theme</vt:lpstr>
      <vt:lpstr>CS 533 INTRO TO DATA SCIENCE</vt:lpstr>
      <vt:lpstr>PYTHON LIBRARIES</vt:lpstr>
      <vt:lpstr>Learning Outcomes</vt:lpstr>
      <vt:lpstr>NumPy</vt:lpstr>
      <vt:lpstr>More Libraries</vt:lpstr>
      <vt:lpstr>If You Need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588</cp:revision>
  <dcterms:created xsi:type="dcterms:W3CDTF">2020-03-17T14:53:53Z</dcterms:created>
  <dcterms:modified xsi:type="dcterms:W3CDTF">2020-09-20T01:59:47Z</dcterms:modified>
</cp:coreProperties>
</file>