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0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swald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E32FB73F-4D7C-43D0-89F8-6330360B2D18}"/>
    <pc:docChg chg="modSld">
      <pc:chgData name="" userId="495979f9a431ddb0" providerId="LiveId" clId="{E32FB73F-4D7C-43D0-89F8-6330360B2D18}" dt="2020-09-25T00:47:54.416" v="0"/>
      <pc:docMkLst>
        <pc:docMk/>
      </pc:docMkLst>
      <pc:sldChg chg="addSp">
        <pc:chgData name="" userId="495979f9a431ddb0" providerId="LiveId" clId="{E32FB73F-4D7C-43D0-89F8-6330360B2D18}" dt="2020-09-25T00:47:54.416" v="0"/>
        <pc:sldMkLst>
          <pc:docMk/>
          <pc:sldMk cId="804229500" sldId="308"/>
        </pc:sldMkLst>
        <pc:inkChg chg="add">
          <ac:chgData name="" userId="495979f9a431ddb0" providerId="LiveId" clId="{E32FB73F-4D7C-43D0-89F8-6330360B2D18}" dt="2020-09-25T00:47:54.416" v="0"/>
          <ac:inkMkLst>
            <pc:docMk/>
            <pc:sldMk cId="804229500" sldId="308"/>
            <ac:inkMk id="5" creationId="{A69F155F-6AD7-41B5-91C7-B22E2D1B8B88}"/>
          </ac:inkMkLst>
        </pc:inkChg>
      </pc:sldChg>
    </pc:docChg>
  </pc:docChgLst>
  <pc:docChgLst>
    <pc:chgData userId="495979f9a431ddb0" providerId="LiveId" clId="{7C94AC08-812A-4D1A-86E1-506BCEB65E3B}"/>
    <pc:docChg chg="custSel addSld delSld modSld">
      <pc:chgData name="" userId="495979f9a431ddb0" providerId="LiveId" clId="{7C94AC08-812A-4D1A-86E1-506BCEB65E3B}" dt="2020-09-24T20:59:00.645" v="1381" actId="1076"/>
      <pc:docMkLst>
        <pc:docMk/>
      </pc:docMkLst>
      <pc:sldChg chg="modSp">
        <pc:chgData name="" userId="495979f9a431ddb0" providerId="LiveId" clId="{7C94AC08-812A-4D1A-86E1-506BCEB65E3B}" dt="2020-09-24T20:49:58.807" v="7" actId="20577"/>
        <pc:sldMkLst>
          <pc:docMk/>
          <pc:sldMk cId="1753943686" sldId="298"/>
        </pc:sldMkLst>
        <pc:spChg chg="mod">
          <ac:chgData name="" userId="495979f9a431ddb0" providerId="LiveId" clId="{7C94AC08-812A-4D1A-86E1-506BCEB65E3B}" dt="2020-09-24T20:49:58.807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C94AC08-812A-4D1A-86E1-506BCEB65E3B}" dt="2020-09-24T20:52:30.835" v="104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51:56.559" v="1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4T20:52:30.835" v="10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C94AC08-812A-4D1A-86E1-506BCEB65E3B}" dt="2020-09-24T20:51:44.609" v="8" actId="478"/>
          <ac:picMkLst>
            <pc:docMk/>
            <pc:sldMk cId="3777021594" sldId="303"/>
            <ac:picMk id="3" creationId="{086233C9-BBBB-47F1-9ABF-9D8BCAF77A61}"/>
          </ac:picMkLst>
        </pc:picChg>
        <pc:picChg chg="add mod">
          <ac:chgData name="" userId="495979f9a431ddb0" providerId="LiveId" clId="{7C94AC08-812A-4D1A-86E1-506BCEB65E3B}" dt="2020-09-24T20:51:50.968" v="10" actId="1076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7C94AC08-812A-4D1A-86E1-506BCEB65E3B}" dt="2020-09-24T20:59:00.645" v="1381" actId="1076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53:27.818" v="2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58:34.226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C94AC08-812A-4D1A-86E1-506BCEB65E3B}" dt="2020-09-24T20:58:50.428" v="1379" actId="114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53:16.111" v="294" actId="478"/>
          <ac:picMkLst>
            <pc:docMk/>
            <pc:sldMk cId="4232748695" sldId="307"/>
            <ac:picMk id="6" creationId="{40C8B369-AAD2-4685-A3CC-8E992950C641}"/>
          </ac:picMkLst>
        </pc:picChg>
        <pc:picChg chg="add del mod">
          <ac:chgData name="" userId="495979f9a431ddb0" providerId="LiveId" clId="{7C94AC08-812A-4D1A-86E1-506BCEB65E3B}" dt="2020-09-24T20:58:48.927" v="1378" actId="478"/>
          <ac:picMkLst>
            <pc:docMk/>
            <pc:sldMk cId="4232748695" sldId="307"/>
            <ac:picMk id="9" creationId="{1CFF45B1-4981-4DD8-8E07-E3C5429D53A7}"/>
          </ac:picMkLst>
        </pc:picChg>
        <pc:picChg chg="add mod">
          <ac:chgData name="" userId="495979f9a431ddb0" providerId="LiveId" clId="{7C94AC08-812A-4D1A-86E1-506BCEB65E3B}" dt="2020-09-24T20:59:00.645" v="1381" actId="1076"/>
          <ac:picMkLst>
            <pc:docMk/>
            <pc:sldMk cId="4232748695" sldId="307"/>
            <ac:picMk id="11" creationId="{AD6CE22A-2378-4D3D-B528-D89D0DF74D5C}"/>
          </ac:picMkLst>
        </pc:picChg>
      </pc:sldChg>
      <pc:sldChg chg="del">
        <pc:chgData name="" userId="495979f9a431ddb0" providerId="LiveId" clId="{7C94AC08-812A-4D1A-86E1-506BCEB65E3B}" dt="2020-09-24T20:52:09.777" v="13" actId="2696"/>
        <pc:sldMkLst>
          <pc:docMk/>
          <pc:sldMk cId="328434628" sldId="308"/>
        </pc:sldMkLst>
      </pc:sldChg>
      <pc:sldChg chg="addSp modSp add">
        <pc:chgData name="" userId="495979f9a431ddb0" providerId="LiveId" clId="{7C94AC08-812A-4D1A-86E1-506BCEB65E3B}" dt="2020-09-24T20:54:49.257" v="472" actId="20577"/>
        <pc:sldMkLst>
          <pc:docMk/>
          <pc:sldMk cId="804229500" sldId="308"/>
        </pc:sldMkLst>
        <pc:spChg chg="mod">
          <ac:chgData name="" userId="495979f9a431ddb0" providerId="LiveId" clId="{7C94AC08-812A-4D1A-86E1-506BCEB65E3B}" dt="2020-09-24T20:53:48.130" v="309" actId="20577"/>
          <ac:spMkLst>
            <pc:docMk/>
            <pc:sldMk cId="804229500" sldId="308"/>
            <ac:spMk id="2" creationId="{1256A2CF-370D-4EEE-865C-005BC5BFAC7D}"/>
          </ac:spMkLst>
        </pc:spChg>
        <pc:spChg chg="mod">
          <ac:chgData name="" userId="495979f9a431ddb0" providerId="LiveId" clId="{7C94AC08-812A-4D1A-86E1-506BCEB65E3B}" dt="2020-09-24T20:54:27.640" v="397" actId="20577"/>
          <ac:spMkLst>
            <pc:docMk/>
            <pc:sldMk cId="804229500" sldId="308"/>
            <ac:spMk id="3" creationId="{5DEA6F5F-82AF-4CBA-A5D7-42907293D189}"/>
          </ac:spMkLst>
        </pc:spChg>
        <pc:spChg chg="add mod">
          <ac:chgData name="" userId="495979f9a431ddb0" providerId="LiveId" clId="{7C94AC08-812A-4D1A-86E1-506BCEB65E3B}" dt="2020-09-24T20:54:49.257" v="472" actId="20577"/>
          <ac:spMkLst>
            <pc:docMk/>
            <pc:sldMk cId="804229500" sldId="308"/>
            <ac:spMk id="4" creationId="{BF38A18A-8A30-4785-B350-CB0C20B28E27}"/>
          </ac:spMkLst>
        </pc:spChg>
      </pc:sldChg>
      <pc:sldChg chg="del">
        <pc:chgData name="" userId="495979f9a431ddb0" providerId="LiveId" clId="{7C94AC08-812A-4D1A-86E1-506BCEB65E3B}" dt="2020-09-24T20:52:09.842" v="14" actId="2696"/>
        <pc:sldMkLst>
          <pc:docMk/>
          <pc:sldMk cId="879169697" sldId="309"/>
        </pc:sldMkLst>
      </pc:sldChg>
      <pc:sldChg chg="addSp delSp modSp add">
        <pc:chgData name="" userId="495979f9a431ddb0" providerId="LiveId" clId="{7C94AC08-812A-4D1A-86E1-506BCEB65E3B}" dt="2020-09-24T20:55:49.602" v="720" actId="20577"/>
        <pc:sldMkLst>
          <pc:docMk/>
          <pc:sldMk cId="1387571234" sldId="309"/>
        </pc:sldMkLst>
        <pc:spChg chg="del">
          <ac:chgData name="" userId="495979f9a431ddb0" providerId="LiveId" clId="{7C94AC08-812A-4D1A-86E1-506BCEB65E3B}" dt="2020-09-24T20:55:00.999" v="474"/>
          <ac:spMkLst>
            <pc:docMk/>
            <pc:sldMk cId="1387571234" sldId="309"/>
            <ac:spMk id="2" creationId="{A37C59D4-B746-4D79-B75F-12178544E1B3}"/>
          </ac:spMkLst>
        </pc:spChg>
        <pc:spChg chg="del">
          <ac:chgData name="" userId="495979f9a431ddb0" providerId="LiveId" clId="{7C94AC08-812A-4D1A-86E1-506BCEB65E3B}" dt="2020-09-24T20:55:00.999" v="474"/>
          <ac:spMkLst>
            <pc:docMk/>
            <pc:sldMk cId="1387571234" sldId="309"/>
            <ac:spMk id="3" creationId="{41BB95EC-6897-4EE4-B1EE-DD75EF90F183}"/>
          </ac:spMkLst>
        </pc:spChg>
        <pc:spChg chg="del">
          <ac:chgData name="" userId="495979f9a431ddb0" providerId="LiveId" clId="{7C94AC08-812A-4D1A-86E1-506BCEB65E3B}" dt="2020-09-24T20:55:00.999" v="474"/>
          <ac:spMkLst>
            <pc:docMk/>
            <pc:sldMk cId="1387571234" sldId="309"/>
            <ac:spMk id="4" creationId="{7A3297B7-BB58-4C06-A24B-DB0D32B42345}"/>
          </ac:spMkLst>
        </pc:spChg>
        <pc:spChg chg="add mod">
          <ac:chgData name="" userId="495979f9a431ddb0" providerId="LiveId" clId="{7C94AC08-812A-4D1A-86E1-506BCEB65E3B}" dt="2020-09-24T20:55:05.980" v="498" actId="20577"/>
          <ac:spMkLst>
            <pc:docMk/>
            <pc:sldMk cId="1387571234" sldId="309"/>
            <ac:spMk id="5" creationId="{6B8246DD-13FD-4083-9F9D-56020187746B}"/>
          </ac:spMkLst>
        </pc:spChg>
        <pc:spChg chg="add mod">
          <ac:chgData name="" userId="495979f9a431ddb0" providerId="LiveId" clId="{7C94AC08-812A-4D1A-86E1-506BCEB65E3B}" dt="2020-09-24T20:55:49.602" v="720" actId="20577"/>
          <ac:spMkLst>
            <pc:docMk/>
            <pc:sldMk cId="1387571234" sldId="309"/>
            <ac:spMk id="6" creationId="{1ACA146E-AC0B-4822-BB7D-2C7AFE757E1B}"/>
          </ac:spMkLst>
        </pc:spChg>
      </pc:sldChg>
      <pc:sldChg chg="modSp add">
        <pc:chgData name="" userId="495979f9a431ddb0" providerId="LiveId" clId="{7C94AC08-812A-4D1A-86E1-506BCEB65E3B}" dt="2020-09-24T20:57:01.541" v="1009" actId="20577"/>
        <pc:sldMkLst>
          <pc:docMk/>
          <pc:sldMk cId="1912686341" sldId="310"/>
        </pc:sldMkLst>
        <pc:spChg chg="mod">
          <ac:chgData name="" userId="495979f9a431ddb0" providerId="LiveId" clId="{7C94AC08-812A-4D1A-86E1-506BCEB65E3B}" dt="2020-09-24T20:56:16.842" v="763" actId="20577"/>
          <ac:spMkLst>
            <pc:docMk/>
            <pc:sldMk cId="1912686341" sldId="310"/>
            <ac:spMk id="2" creationId="{8638B439-BD32-40AD-900B-C813B49AE299}"/>
          </ac:spMkLst>
        </pc:spChg>
        <pc:spChg chg="mod">
          <ac:chgData name="" userId="495979f9a431ddb0" providerId="LiveId" clId="{7C94AC08-812A-4D1A-86E1-506BCEB65E3B}" dt="2020-09-24T20:57:01.541" v="1009" actId="20577"/>
          <ac:spMkLst>
            <pc:docMk/>
            <pc:sldMk cId="1912686341" sldId="310"/>
            <ac:spMk id="3" creationId="{C198E9FD-F541-4B72-8269-E84690CB89EF}"/>
          </ac:spMkLst>
        </pc:spChg>
      </pc:sldChg>
      <pc:sldChg chg="del">
        <pc:chgData name="" userId="495979f9a431ddb0" providerId="LiveId" clId="{7C94AC08-812A-4D1A-86E1-506BCEB65E3B}" dt="2020-09-24T20:52:09.847" v="15" actId="2696"/>
        <pc:sldMkLst>
          <pc:docMk/>
          <pc:sldMk cId="2080992419" sldId="310"/>
        </pc:sldMkLst>
      </pc:sldChg>
      <pc:sldChg chg="modSp add">
        <pc:chgData name="" userId="495979f9a431ddb0" providerId="LiveId" clId="{7C94AC08-812A-4D1A-86E1-506BCEB65E3B}" dt="2020-09-24T20:58:00.237" v="1229" actId="20577"/>
        <pc:sldMkLst>
          <pc:docMk/>
          <pc:sldMk cId="136416692" sldId="311"/>
        </pc:sldMkLst>
        <pc:spChg chg="mod">
          <ac:chgData name="" userId="495979f9a431ddb0" providerId="LiveId" clId="{7C94AC08-812A-4D1A-86E1-506BCEB65E3B}" dt="2020-09-24T20:57:09.632" v="1016" actId="20577"/>
          <ac:spMkLst>
            <pc:docMk/>
            <pc:sldMk cId="136416692" sldId="311"/>
            <ac:spMk id="2" creationId="{F4E072BB-4178-46C2-97AD-C49CDBDDBA5D}"/>
          </ac:spMkLst>
        </pc:spChg>
        <pc:spChg chg="mod">
          <ac:chgData name="" userId="495979f9a431ddb0" providerId="LiveId" clId="{7C94AC08-812A-4D1A-86E1-506BCEB65E3B}" dt="2020-09-24T20:58:00.237" v="1229" actId="20577"/>
          <ac:spMkLst>
            <pc:docMk/>
            <pc:sldMk cId="136416692" sldId="311"/>
            <ac:spMk id="3" creationId="{903BF4D6-E3B4-4882-936F-1568CF675AB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5T00:44:33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9137 12649 3 0,'0'0'0'0,"0"0"1"0,0 0 0 16,0 0 0-16,0 0 1 0,0 0 0 15,0 0 0 1,0 0 4-16,0 0 1 0,0 0 0 0,-18-34-1 16,18 34-2-16,0 0-1 0,0 0 0 0,0 0 0 0,-18-20 16 0,18 20-1 15,0 0 1-15,0 0 0 0,0 0-15 0,0-16 1 16,0 16-1-16,0 16 1 0,0-16 10 0,0 20 1 15,0-20 0-15,0 34 0 0,18 20-12 0,0-20 1 0,0 19-1 16,-18-18 1-16,17 18 1 0,-1-18 1 0,4 1-1 16,-20-1 1-16,16 1-4 0,2-19 0 0,-18 1 0 15,17 0 0-15,2 0 0 0,-2-1 0 0,-17-17 0 16,18-17 0-16,-1 17-2 0,-17 0 1 0,0 0 0 16,17-18 0-16,2 0 0 0,-2 0 0 0,-17 1 0 15,18-19 0-15,-1 1-1 0,2-18 1 0,-2 18-1 16,0-1 0-16,1 1 2 0,0-1-1 0,-18 2 0 15,35-19 0-15,-35 18 0 0,18-2 0 0,-18 3-1 16,17 17 1-16,-17-19 2 0,19 1-1 0,-2 16 1 16,0 2 1-16,-17-18-3 0,18 35 0 0,-18-17 0 0,18-2 1 15,-18 2 1-15,18 17 0 0,-18 0 1 0,17 0-1 16,-17 17-2-16,0-17 1 0,17 0-1 0,-17 19 1 16,19-19 2-16,-19 17 0 0</inkml:trace>
  <inkml:trace contextRef="#ctx0" brushRef="#br0" timeOffset="481.046">9807 12754 207 0,'0'0'0'16,"0"0"11"-16,0 0 0 15,0 0 0-15,0 0 0 0,0 0-7 0,0-17 1 16,0 17-2-16,0 0 2 0,0-17 5 0,0 17-1 0,0 0 1 16,0 0 0-16,0 0-6 0,0 17 0 0,0-17 0 15,0 17 0-15,0 37 0 0,18-1 1 0,-18-1 0 16,0 2 0-16,0-18-2 0,0-2-1 0,0 2 1 15,18 16 0-15,-18-16-1 0,0-19 1 0,0 19-1 16,16-18 1-16,-16 0-2 0,0-2 1 0,17 2 0 16,-17-18 0-16,0 17 0 0,0-17 1 0,19 0 0 15,-19 0 0-15,0 19-2 0,0-19 1 0,0 0 0 0,0-19 0 16,17 19-1-16,-17 0 0 16,0-17-1-16,0 17 1 0,0-18-1 0,18 18 1 15,-18-16 0-15,0-2 0 0,0 0 0 0,17 18 0 16,-17-18 0-16,0 0 0 0,0 18 0 0,0-17 0 0,0 17 2 15,0 0 0-15,0 0 0 0,0 0-1 16,0 0 0-16,0 0 0 0,0 0 0 0,0 0 0 0,0 0 2 16,0 0 1-16,0 0 0 0,0 0-1 15,0 0-1-15,0 0-1 0,0 17 1 0,0-17 0 0,-17 18 2 16,17 0 0-16</inkml:trace>
  <inkml:trace contextRef="#ctx0" brushRef="#br0" timeOffset="1260.3">11111 12366 431 0,'0'0'0'0,"0"0"1"0,19 19 0 15,-19-2-1-15,0-17 1 16,17 18-1-16,0-1 0 0,-17 0 1 0,18 2-1 16,0 16 0-16,0 1 1 0,-1-1-1 0,1 18 0 15,-1-18 1-15,2 18-1 0,-19-19 0 0,17 2 1 16,0 18-1-16,1-20 1 0,0 1-1 0,0 1 0 0,-1-18 1 16,0-1-1-16,-17 2 0 0,19-2 0 0,-1-17 1 15,-1 0-1-15,-17 0 0 0,17-17 0 0,1-19 1 16,0 18-1-16,-18-18 0 0,18-16 1 15,-18-1-1-15,17 18 1 0,-17-18-1 0,17 0 0 16,-17 18 1-16,19-18-1 0,-19 18 0 0,0-19 1 16,17 18-1-16,-17 2 0 0,0-1 0 0,0-1 0 0,0 2 1 15,18 15-1-15,-18-16 0 0,17 17 1 16,-17 1-1-16,18-2 0 0,0 19 1 0,0 0 0 16,-18 0 0-16,17 0 0 15,-1 0 0-15,4 19 0 0</inkml:trace>
  <inkml:trace contextRef="#ctx0" brushRef="#br0" timeOffset="1715.412">12082 12790 251 0,'0'0'0'0,"0"0"18"16,0 0 0-16,0 0 0 0,0-36 1 16,0 36-15-16,0 0 1 0,0 0-1 0,0 0 0 15,-17 0 9-15,17 0 0 0,0 0 0 16,0 0 0-16,0 0-8 0,0-17-1 0,0 17 0 0,0 0 1 15,0 0 0-15,0 17 1 0,0-17-1 0,0 0 1 16,0 0-3-16,0 0 0 0,0 0 0 0,0 0 0 0,17 0-2 16,-17 19 1-16,0-19-1 0,18 0 0 15,-1 17 0-15,2 1 0 0,-2-1 0 0,0 2 1 16,-17 15-2 0,0 1 0-16,18-16 1 0,-18 16-1 0,18 1 1 0,-18-19-1 0,0 18 0 0,0-17 1 0,18 17-1 0,-18-1 1 15,0-15 0-15,0-2-1 0,17 19 1 16,-17-18 0-16,17 0-1 0,2-18 1 0,-1 16-1 15,-1 2 1-15,0-18-1 0,19 0 1 0,-18 0-1 16,15 0 0-16,3-18 1 0,-1 18-1 0,1-16 1 0,-18 16-1 16,16-36 0-16,2 18 1 0,-18 0-1 15,18 18 1-15,-19-17-1 0</inkml:trace>
  <inkml:trace contextRef="#ctx0" brushRef="#br0" timeOffset="3407.247">9383 14008 257 0,'0'0'0'15,"0"0"11"-15,0 0 1 0,0 0-1 16,0 0 1-16,0 0-8 0,0 0 0 0,0 0 0 31,0 0 0-31,0 0 8 0,0 0 0 0,0 0 1 16,-36-18-1-16,36 18-8 0,0 0 0 0,0 0 0 0,0 0 0 0,0 0-1 0,0 0-1 0,0 0 0 16,0 0 1-16,0-18-2 0,0 18 1 0,-17 0-1 0,17 0 1 15,0 0-1 1,0-17-1-16,0 17 1 0,17 0-1 31,2-18 0-31,-2 18 0 0,1 0 0 0,18-19 0 16,-2 19 0-16,-16-17 0 0,18 17 0 0,-19-17 0 15,18 17 0-15,-16 0 0 0,-2 0 0 0,0 0 0 16,1 0 0-16,0 0 0 0,0 0 0 16,-18 17 0-16,17 0 0 15,-17 2 0-15,0 16 0 16,-17 1 0-16,-1-1 0 0,0 1 0 0,0-19 0 0,-16 18 0 15,15-18 1-15,2 19-1 0,-1-1 0 16,1-17 0-16,-1 0 0 0,-18-1 0 0,19 1 1 0,17 0-1 0,-17-1 1 16,17 1 0-16,0-18 0 0,-19 0-1 15,19 0 1-15,0 17-1 0,0-17 1 0,0 0 1 0,0 0-1 16,0 0 1-16,19 0 0 0,-19 0-1 0,17 0 1 16,0 0-1-16,1 0 0 0,18-17 2 0,-1 17 0 15,-18 0-1-15,19 0 1 0,-1 0-1 0,-17 17-1 0,17-17 1 16,-18 18 0-16,20-18 1 0,-3 18 1 0,-16-18-1 15,18 18 1-15,-20-18-2 0,20 0 0 0,-19 17 1 16,1 0-1-16,-1-17 1 0,1 19 1 16,-18-19 0-16,0 17-1 0,0-17-1 0,0 17 0 0,0 1 1 15,0-18-1-15,-18 19 2 0,18-19 0 0,-17 17 0 16,-37 17 0-16,21-16-2 0,-3 18 0 0,1-1 0 16,0-17 1-16,16 0 0 0,-15-1 1 0,16 18 0 15,0-17 0-15,0 0-2 0,1-1 0 0,17 0 0 16,-17-17 1-16,17 19 0 0,0-2 0 0</inkml:trace>
  <inkml:trace contextRef="#ctx0" brushRef="#br0" timeOffset="3614.254">11465 14113 125 0,'0'0'0'0</inkml:trace>
  <inkml:trace contextRef="#ctx0" brushRef="#br0" timeOffset="3976.63">11306 14096 134 0,'0'0'0'15,"0"0"11"-15,0 0-1 16,0 0 1-16,0-17 0 0,0 17-7 0,0-19 0 0,0 19 0 16,0 0 0-16,0-17 8 0,17 17 1 0,-17-17 0 15,18 17-1-15,0-18-7 0,0 18-1 0,-1 0 0 16,0-18 0-16,2 18 4 0,-1 0 0 0,16 0-1 15,-16 0 1-15,18 0-5 0,-19 0 0 0,19 18 1 0,-1-18-1 16,-18 0 0-16,1 18-1 0,0-1 1 0,0-17-1 16,-1 17 0-16,-17 2-1 0,16-2 1 15,-16 0 0-15,0 18 3 0,0-16 1 0,0 15-1 0,-16 20 1 16,16-19-3-16,-17 0 0 0,-1 18-1 0,0-17 1 0,0-2-2 16,1 2-1-16,-1-1 1 0,1 1-1 15,-2-19 1-15,19 18-1 0,0-17 0 0,0 0 1 0,0-1 1 16,19-17 0-16,-2 0 0 0,1 0 0 15,-1 0 0-15,19 0-1 0,-18 0 0 0,35-17 1 0,-19-1 3 0,19 18 0 16,-18-36 1-16,18 19-1 0,-18 0-2 16,1-19 0-16,17 36 0 0,-18-18-1 0,19 1 4 0,-37 0 0 15,18 17-1-15,1 0 1 0,-2 17-3 16,-34 0 0-16</inkml:trace>
  <inkml:trace contextRef="#ctx0" brushRef="#br0" timeOffset="4518.718">9347 15631 354 0,'0'0'0'0,"0"0"11"16,0 0-1-16,0 0 1 0,0 0 0 0,0 0-7 0,0 0 0 15,0 0 0-15,0 0 0 0,0 0 8 0,0 0-1 16,0 0 1-16,0 0 0 16,0 0-8-16,0 0 0 0,0 0 1 0,-17 17-1 0,17 1 2 0,-17-1 0 15,17 2 0-15,0 16 0 0,0 1-3 0,0-2 1 0,0 1-1 16,0 1 0-16,17-2 0 0,-17 2 0 0,0-18 0 15,17 18 0-15,-17-19-1 0,19 0 0 0,-19 1 0 16,17-1 0-16,-17 2 1 0,18-2-1 0,-18 1 1 16,17-18 0-16,2 17-2 0,-2-17 1 0,-17 0 0 15,17 0-1-15,1 19 0 0,-18-19 0 0,18-19 0 16,0 19-1-16,-1 0 1 0,1 0 0 0,-18-17-1 16,17-1 1-16,2 1 0 0,-2-2 0 0,-17 2 0 15,17-1 0-15,1 1 0 0,0-19 0 0</inkml:trace>
  <inkml:trace contextRef="#ctx0" brushRef="#br0" timeOffset="4758.204">9807 15631 376 0,'0'0'0'0,"0"35"0"0,-18-18 0 0,18 19 12 15,0-1 1-15,0-16-1 0,18 15 0 16,-18 1-8-16,0 1 1 0,0 17-1 0,-18-1 0 16,18-16 11-16,0 16 1 0,0 2-1 0,0 16 1 0,-17-16-12 15,17-3 1-15,-17 3-1 0,17-1 1 0,-18 18 3 0,-1-19 1 16,2 1 0-16,17 1-1 0,0-20-4 0,-17 2 0 16,17-1-1-16,0 1 1 0,0-18-3 0,0-1 1 15</inkml:trace>
  <inkml:trace contextRef="#ctx0" brushRef="#br0" timeOffset="5269.667">11835 15507 361 0,'0'0'0'0,"0"0"10"16,0 0 0-16,0 0 0 0,0 0 1 15,0 0-7-15,0 0 0 0,0-34 0 0,-17 34 0 0,17 0 7 16,-19 0 0-16,19 0 0 0,-17 17 0 15,-17 0-7-15,14 0 1 0,-13 2-2 0,15-2 2 0,0 1-1 16,0-1 0-16,1 0 1 0,-1 19-1 16,18-18-2-16,-17 18 1 0,-2-19-1 0,19 1 1 15,-17-1-1-15,17 2 0 0,0-2 0 0,0 0-1 16,17 1 1-16,-17-18-1 0,19 17 0 0,-19 2 1 0,17-2 0 0,1-17 0 16,-1 0 0-16,19 17 0 0,-18 0-1 15,15 2 1-15,3-19-1 0,-1 17 1 0,-16-17-2 0,-2 18 1 16,1-18 0-16,16 17 0 0,-15-17-1 0,-2 19 1 15,1-19 0-15,-18 17 0 0,17 0 0 0,-17-17 0 16,19 0 0-16,-19 18 0 0,0-18 0 16,0 17 0-16,-19-17-1 0,19 36 2 0,-17-18-1 0,-1-1 0 15,-18 19 0-15,2-1 0 0,-1 1 0 0,-1-2 0 16,-18 2 0-16,21-1 1 0,-3-18 0 0,1 19-1 16,-19-1 1-16,20 1 0 0,-2-19-1 0,1 18 0 15,0-16 1-15,-1-2-1 0,19 18 1 0</inkml:trace>
  <inkml:trace contextRef="#ctx0" brushRef="#br0" timeOffset="9342.146">14992 12525 147 0,'0'0'0'0,"0"0"17"16,0 0 1-16,0 0-1 15,0 0 1-15,0 0-14 0,0 0 1 0,0 0-1 16,0 0 1-16,0 0 6 0,0 0 1 0,0 0 1 16,0 0-1-16,0 0-8 0,0 0 0 0,0 0 0 15,0 0 0-15,0 0 4 0,0 0-1 0,0 0 1 16,0 0-1-16,0 0-3 0,0 0-1 0,0 0 0 16,0 0 1-16,0 0 0 0,0 0 0 0,0 0 0 0,0 0 0 15,0 0-2-15,35 36 0 0,-17-2 1 0,18 3-1 16,-19-2 2-16,0 1-1 0,2-19 1 15,-2 17 0-15,1-15-2 0,-1-2 0 0,2 1 1 0,-2-1-1 16,1 2-1-16,-1-19 0 0,0 0 0 16,-17 0 0-16,19 0 0 15,-19 0 0-15,17-19 1 0,-17 19-1 0,18-17 1 16,-18-18-1-16,17 16 0 0,-17-15 0 0,0-2 0 0,19 19 2 16,-19-18-1-16,17 18 1 0,0-19 0 15,-17 18-1-15,0 1-1 0,18-2 1 0,0 2 0 0,-18-18 1 16,18 35 1-16,-1-19-1 0,-17 2 1 0,18 0-2 15,-1-1 0-15,-17 18 0 0,19-17 0 0,-2 17 3 0,-1-19 1 16,2 19-1-16,0 0 0 0,0 0-2 16,-18 0 0-16,17 0-1 0,0 0 1 0,2 0 2 0,-1 0 1 15,-1 0-1-15,0 0 0 0,1 19-2 16,0-19 0-16,0 0 0 0,-1 0 0 0,0 0-1 0,-17 17 1 16,19-17-1-16,-2 0 1 0,1 0-1 0,-18 18 0 15,0-18-1-15,17 17 1 0,-17 0 0 0,18-17-1 0,-18 19 1 16,0-2 0-16,18 1-1 0,-18-1 0 0,0 2 0 15,0-2 0-15,0 17 0 0,0-14-1 0,0-3 1 16,0 0-1-16,0 1 1 0,0-1-1 16,0 2 1-16,0-2-1 15,-18 0 0-15,18-17-1 0,0 17 1 0,-18 2-3 16,18-19 1-16,0 0-1 16,0 0 0-16,0 0 1 0,-17 17 0 0,17-17 0 15,0 0 1-15,0 0-7 0,0 0 1 0,0 0-1 16,0 0 1-16,0 0 3 0,0 0 1 0,-18 0-1 0,18 0 1 15,0 0-7-15,0-17 1 0,0 17 0 0,-17 0 0 16,17-19 5-16,0 19 0 0,-19-17 0 0,19 17 0 16,0 0 0-16,-17 0-1 0,17 0 1 0,0-17 0 15,0 17 1-15,0 0 0 0,0 0 1 0,0 0-1 16,-17 0-15-16,17 0-1 0,0 0 1 0,0 0-1 16,0-17 15-16,0 17-1 0,0 0 1 0,0 0-1 0,0 0 0 15,0 0 0-15,0 0-1 0,0 17 1 16,0-17 3-16,0 17-1 0,17 0 0 0,-17 19 0 0,17-1 0 15,2 18 0-15,-2-18 0 0,-17 1 0 0,18-18 1 16,-18 18 0-16,0-19 0 0,17 0 0 0,-17 19 2 0,0-18 0 16,0-1 1-16,0 0-1 15,0 0 0-15,0 2 0 0</inkml:trace>
  <inkml:trace contextRef="#ctx0" brushRef="#br0" timeOffset="9745.754">16333 12737 295 0,'0'0'0'0,"0"0"11"15,0 0 1-15,0 0 0 0,0 0 0 16,0 0-8-16,0 0 0 0,0 0 0 0,17 0 1 15,2-17 11-15,15 0 0 0,-16-2 1 0,18 2 0 0,-19-1-13 16,19 1 1-16,-18 0-1 0,16 17 0 0,-16-20 7 0,0 4 0 16,0 16 0-16,-1-18 0 0,0 18-7 15,2 0 0-15,16-17-1 0,-18 17 2 0,1 0-3 0,0 0 1 16,0 0 0-16,-1 0 0 0,-17 0-2 0,16 0 1 16</inkml:trace>
  <inkml:trace contextRef="#ctx0" brushRef="#br0" timeOffset="10197.016">16950 12544 301 0,'0'0'0'0,"0"0"6"16,0 0-1-16,0 0 1 0,0 0 0 15,0 0-4-15,0 0 1 0,0 0 0 0,0 0 0 0,17 17 10 16,-17-17 1-16,0 0-1 0,0 0 1 15,19 18-10-15,-2-2 0 0,-17 21 1 0,18-2-1 16,-1 1 3-16,-17-19 0 0,19 17 0 0,-19 2 0 0,17-1-4 16,0-16 1-16,-17-2-1 0,18 0 1 0,-18 1-1 0,0-1 0 15,18-17 0-15,-18 0 1 0,0 0-2 0,18 0 0 16,-18 0 0-16,0-17 0 0,17-18 0 0,1 18 1 16,-18-19-1-16,17-18 1 0,-17 3-1 15,19 15 0-15,-2-16-1 0,-17 16 1 0,17 1-1 0,1-1 0 16,-18 1-1-16,18-18 1 0,-18 18 0 0,18-1 0 0,-18 2-1 15,17-2 1-15,-17 18 0 0,17 0 0 0,-17 1 0 16,19 17 0-16,-19-19 0 0,18 19-1 0,-18 0 1 16</inkml:trace>
  <inkml:trace contextRef="#ctx0" brushRef="#br0" timeOffset="10558.55">17479 12649 304 0,'0'0'0'0,"0"0"12"15,0 0 1-15,0 0-1 0,36 0 0 16,-19-17-8-16,1 0 0 0,-1-3 1 0,1 4-1 16,18-19 9-16,-19 16 0 0,0 2 0 0,2 17 1 15,-2-18-10-15,1 1 1 0,-1 17-1 0,-17 0 0 0,19 0 5 16,-19 0-1-16,0 0 0 0,0 0 1 15,17 17-5-15,-17-17-1 0,0 18 1 0,0-1 0 0,-17 19-3 16,17 18 1-16,-19-20 0 0,19 1 0 16,-17 1-1-16,17-2 1 0,-18 20-1 0,18-18 1 0,0 16-1 15,-17-16 0-15,17-1-1 0,0 1 2 0,0-19-2 16,0 0 1-16,17 19 0 0,-17-18 0 0,18-18-1 0,-18 17 1 16,17-17-1-16,2 17 1 0,-2-17-1 15,1 0 1-15,-1-17-1 0,0 17 1 0,19 0-1 0,-1-17 1 16,1-1-1-16,-19 18 1 0,19-18-1 0,-18 18 1 0,-1-18-1 15,18 1 1-15,-16 17-1 0,-19-17 0 0,17 17 0 16</inkml:trace>
  <inkml:trace contextRef="#ctx0" brushRef="#br0" timeOffset="15989.211">16510 13901 134 0,'0'0'0'0,"0"0"16"16,0 0-1-16,-19 17 0 0,19-17 1 0,-17 19-12 15,17-19 0-15,0 0 1 0,0 0-1 0,0 0 14 0,0 0-1 16,0 0 1-16,0 0 0 0,0 0-14 16,0 0 1-16,0 0-1 0,0 0 1 0,0 0 16 0,0 0 1 15,0 0-1-15,0 0 1 0,0 0-18 0,0 0 1 16,0 0-1-16,0 0 1 0,0 0 7 0,17 0 1 0,-17 0-1 15,19 0 1-15,-1 18-9 0,-18-18 0 0,17 0 1 16,0 17-1-16,-17 1 3 0,0 0 0 16,0 0 0-16,0 16 0 0,0 19-4 0,0-18 1 0,0 1-1 15,0 17 1-15,-17-18-3 0,0 1 1 0,-1-1 0 16,-1 18 0-16,19-18-1 0,-17 1 1 0</inkml:trace>
  <inkml:trace contextRef="#ctx0" brushRef="#br0" timeOffset="17597.008">16033 15966 182 0,'0'0'0'0,"0"0"25"0,-17 17 0 15,17-17 1-15,0 0-1 0,0 0-21 0,-18 0 1 0,18 0-1 16,0 0 0-16,0-17 7 0,0 17 0 0,0 0 0 16,0 0 1-16,0 0-8 0,-17 0 0 15,17 0 0-15,0 0 0 0,0 0 0 0,0 0 1 0,0 0 0 16,0 0-1-16,0 0-1 0,-19 0-1 0,19 0 1 16,0 0 0-16,0 0-2 0,0 17 0 0,0-17 1 15,0 0-1-15,0 0 0 0,0 0 0 0,0 0 0 16,0 0 0-16,19 0 0 0,-2 0 0 0,1 0 0 15,35 0 0-15,-1-17-1 0,2 17 1 0,-2-18 0 16,-17 18-1-16,1-17 1 0,-1 17 0 0,1-19 0 16,-2 2 0-16,2 17-1 0,-1-17 1 0,1 17 0 0,-1 0-1 15,-18 0 1-15,1-17-1 0</inkml:trace>
  <inkml:trace contextRef="#ctx0" brushRef="#br0" timeOffset="17885.862">16862 15490 364 0,'0'0'0'0,"0"0"8"0,0 0 0 15,0 0 0-15,0 0 0 16,17 17-4-16,-17 0-1 0,0-17 1 0,0 19 0 0,19-2 9 0,-19 1 1 16,0 16-1-16,0 2 1 0,0 18-10 0,0-19 1 15,0 1-1-15,0-2 0 0,17 1 5 0,-34 18-1 16,17-17 1-16,17-1-1 0,-17 18-4 0,-17-18 0 0,17 1-1 16,0-1 1-16,17-18-1 0,-17 2 0 0,0 15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8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3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9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9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oganclrk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featur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reallygoodjames?utm_source=unsplash&amp;utm_medium=referral&amp;utm_content=creditCopyTe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unsplash.com/s/photos/feature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977933" cy="4351338"/>
          </a:xfrm>
        </p:spPr>
        <p:txBody>
          <a:bodyPr>
            <a:normAutofit/>
          </a:bodyPr>
          <a:lstStyle/>
          <a:p>
            <a:r>
              <a:rPr lang="en-US" dirty="0"/>
              <a:t>Compute new features for observations</a:t>
            </a:r>
          </a:p>
          <a:p>
            <a:r>
              <a:rPr lang="en-US" dirty="0"/>
              <a:t>Think about feature relatedness</a:t>
            </a:r>
          </a:p>
          <a:p>
            <a:r>
              <a:rPr lang="en-US" dirty="0"/>
              <a:t>Preview: split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913967" y="6311900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Logan Clark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32C4F-2330-4F51-B720-E8AE02821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12" y="0"/>
            <a:ext cx="4148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A2CF-370D-4EEE-865C-005BC5BF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6F5F-82AF-4CBA-A5D7-42907293D1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Penguins:</a:t>
            </a:r>
          </a:p>
          <a:p>
            <a:r>
              <a:rPr lang="en-US" dirty="0"/>
              <a:t>Bill length</a:t>
            </a:r>
          </a:p>
          <a:p>
            <a:r>
              <a:rPr lang="en-US" dirty="0"/>
              <a:t>Bill depth</a:t>
            </a:r>
          </a:p>
          <a:p>
            <a:r>
              <a:rPr lang="en-US" dirty="0"/>
              <a:t>Flipper length</a:t>
            </a:r>
          </a:p>
          <a:p>
            <a:r>
              <a:rPr lang="en-US" dirty="0"/>
              <a:t>Body mass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8A18A-8A30-4785-B350-CB0C20B28E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compute:</a:t>
            </a:r>
          </a:p>
          <a:p>
            <a:r>
              <a:rPr lang="en-US" dirty="0"/>
              <a:t>Bill aspect ratio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Augments</a:t>
            </a:r>
            <a:r>
              <a:rPr lang="en-US" dirty="0"/>
              <a:t> data with a new feature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9F155F-6AD7-41B5-91C7-B22E2D1B8B88}"/>
                  </a:ext>
                </a:extLst>
              </p14:cNvPr>
              <p14:cNvContentPartPr/>
              <p14:nvPr/>
            </p14:nvContentPartPr>
            <p14:xfrm>
              <a:off x="3276360" y="4394520"/>
              <a:ext cx="3232800" cy="165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9F155F-6AD7-41B5-91C7-B22E2D1B8B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7000" y="4385160"/>
                <a:ext cx="3251520" cy="16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22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8246DD-13FD-4083-9F9D-56020187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Featured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A146E-AC0B-4822-BB7D-2C7AFE75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Things we’ll want to do:</a:t>
            </a:r>
          </a:p>
          <a:p>
            <a:r>
              <a:rPr lang="en-US" dirty="0"/>
              <a:t>Extract features</a:t>
            </a:r>
          </a:p>
          <a:p>
            <a:r>
              <a:rPr lang="en-US" dirty="0"/>
              <a:t>Select features</a:t>
            </a:r>
          </a:p>
          <a:p>
            <a:r>
              <a:rPr lang="en-US" dirty="0"/>
              <a:t>Rescale, normalize, and transform features</a:t>
            </a:r>
          </a:p>
          <a:p>
            <a:r>
              <a:rPr lang="en-US" dirty="0"/>
              <a:t>Combine features into new ones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can improve </a:t>
            </a:r>
            <a:r>
              <a:rPr lang="en-US" b="1" dirty="0"/>
              <a:t>performance</a:t>
            </a:r>
            <a:r>
              <a:rPr lang="en-US" dirty="0"/>
              <a:t> and </a:t>
            </a:r>
            <a:r>
              <a:rPr lang="en-US" b="1" dirty="0"/>
              <a:t>interpretability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757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B439-BD32-40AD-900B-C813B49A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Feature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E9FD-F541-4B72-8269-E84690CB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Well-distributed</a:t>
            </a:r>
          </a:p>
          <a:p>
            <a:pPr lvl="1"/>
            <a:r>
              <a:rPr lang="en-US" dirty="0"/>
              <a:t>Normal often easiest to work with</a:t>
            </a:r>
          </a:p>
          <a:p>
            <a:r>
              <a:rPr lang="en-US" dirty="0"/>
              <a:t>Interpretable, if we’re doing inference</a:t>
            </a:r>
          </a:p>
          <a:p>
            <a:r>
              <a:rPr lang="en-US" dirty="0"/>
              <a:t>Uncorrelated</a:t>
            </a:r>
          </a:p>
          <a:p>
            <a:pPr lvl="1"/>
            <a:r>
              <a:rPr lang="en-US" dirty="0"/>
              <a:t>Two correlated features may not contribute more value!</a:t>
            </a:r>
          </a:p>
          <a:p>
            <a:pPr lvl="1"/>
            <a:r>
              <a:rPr lang="en-US" dirty="0"/>
              <a:t>Cause problems with some models!</a:t>
            </a:r>
          </a:p>
        </p:txBody>
      </p:sp>
    </p:spTree>
    <p:extLst>
      <p:ext uri="{BB962C8B-B14F-4D97-AF65-F5344CB8AC3E}">
        <p14:creationId xmlns:p14="http://schemas.microsoft.com/office/powerpoint/2010/main" val="191268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72BB-4178-46C2-97AD-C49CDBDD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F4D6-E3B4-4882-936F-1568CF675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look at correlation between outcome and predictors in exploration!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Biases your feature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Hold out</a:t>
            </a:r>
            <a:r>
              <a:rPr lang="en-US" dirty="0"/>
              <a:t> testing / validation data, then explore your “training data”.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41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095" y="365125"/>
            <a:ext cx="560970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095" y="1825625"/>
            <a:ext cx="560970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take care in curating and transforming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We’re going to need to split data into pieces soon.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52CC7-934F-4658-B10B-D43A7078CD96}"/>
              </a:ext>
            </a:extLst>
          </p:cNvPr>
          <p:cNvSpPr txBox="1"/>
          <p:nvPr/>
        </p:nvSpPr>
        <p:spPr>
          <a:xfrm>
            <a:off x="6591993" y="6022726"/>
            <a:ext cx="5054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James Fitzgerald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CE22A-2378-4D3D-B528-D89D0DF74D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12446</TotalTime>
  <Words>185</Words>
  <Application>Microsoft Office PowerPoint</Application>
  <PresentationFormat>Widescreen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Lato</vt:lpstr>
      <vt:lpstr>Oswald</vt:lpstr>
      <vt:lpstr>Office Theme</vt:lpstr>
      <vt:lpstr>CS 533 INTRO TO DATA SCIENCE</vt:lpstr>
      <vt:lpstr>FEATURES</vt:lpstr>
      <vt:lpstr>Learning Outcomes</vt:lpstr>
      <vt:lpstr>Features</vt:lpstr>
      <vt:lpstr>Featured Selection</vt:lpstr>
      <vt:lpstr>Desired Feature Properties</vt:lpstr>
      <vt:lpstr>Beware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590</cp:revision>
  <dcterms:created xsi:type="dcterms:W3CDTF">2020-03-17T14:53:53Z</dcterms:created>
  <dcterms:modified xsi:type="dcterms:W3CDTF">2020-09-25T00:48:00Z</dcterms:modified>
</cp:coreProperties>
</file>