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303" r:id="rId4"/>
    <p:sldId id="308" r:id="rId5"/>
    <p:sldId id="309" r:id="rId6"/>
    <p:sldId id="310" r:id="rId7"/>
    <p:sldId id="307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Oswald" pitchFamily="2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E32FB73F-4D7C-43D0-89F8-6330360B2D18}"/>
    <pc:docChg chg="modSld">
      <pc:chgData name="" userId="495979f9a431ddb0" providerId="LiveId" clId="{E32FB73F-4D7C-43D0-89F8-6330360B2D18}" dt="2020-09-25T00:47:54.416" v="0"/>
      <pc:docMkLst>
        <pc:docMk/>
      </pc:docMkLst>
    </pc:docChg>
  </pc:docChgLst>
  <pc:docChgLst>
    <pc:chgData userId="495979f9a431ddb0" providerId="LiveId" clId="{7C94AC08-812A-4D1A-86E1-506BCEB65E3B}"/>
    <pc:docChg chg="custSel addSld delSld modSld">
      <pc:chgData name="" userId="495979f9a431ddb0" providerId="LiveId" clId="{7C94AC08-812A-4D1A-86E1-506BCEB65E3B}" dt="2020-09-24T20:59:00.645" v="1381" actId="1076"/>
      <pc:docMkLst>
        <pc:docMk/>
      </pc:docMkLst>
      <pc:sldChg chg="modSp">
        <pc:chgData name="" userId="495979f9a431ddb0" providerId="LiveId" clId="{7C94AC08-812A-4D1A-86E1-506BCEB65E3B}" dt="2020-09-24T20:49:58.807" v="7" actId="20577"/>
        <pc:sldMkLst>
          <pc:docMk/>
          <pc:sldMk cId="1753943686" sldId="298"/>
        </pc:sldMkLst>
        <pc:spChg chg="mod">
          <ac:chgData name="" userId="495979f9a431ddb0" providerId="LiveId" clId="{7C94AC08-812A-4D1A-86E1-506BCEB65E3B}" dt="2020-09-24T20:49:58.807" v="7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7C94AC08-812A-4D1A-86E1-506BCEB65E3B}" dt="2020-09-24T20:52:30.835" v="104" actId="20577"/>
        <pc:sldMkLst>
          <pc:docMk/>
          <pc:sldMk cId="3777021594" sldId="303"/>
        </pc:sldMkLst>
        <pc:spChg chg="mod">
          <ac:chgData name="" userId="495979f9a431ddb0" providerId="LiveId" clId="{7C94AC08-812A-4D1A-86E1-506BCEB65E3B}" dt="2020-09-24T20:51:56.559" v="12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7C94AC08-812A-4D1A-86E1-506BCEB65E3B}" dt="2020-09-24T20:52:30.835" v="104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7C94AC08-812A-4D1A-86E1-506BCEB65E3B}" dt="2020-09-24T20:51:44.609" v="8" actId="478"/>
          <ac:picMkLst>
            <pc:docMk/>
            <pc:sldMk cId="3777021594" sldId="303"/>
            <ac:picMk id="3" creationId="{086233C9-BBBB-47F1-9ABF-9D8BCAF77A61}"/>
          </ac:picMkLst>
        </pc:picChg>
        <pc:picChg chg="add mod">
          <ac:chgData name="" userId="495979f9a431ddb0" providerId="LiveId" clId="{7C94AC08-812A-4D1A-86E1-506BCEB65E3B}" dt="2020-09-24T20:51:50.968" v="10" actId="1076"/>
          <ac:picMkLst>
            <pc:docMk/>
            <pc:sldMk cId="3777021594" sldId="303"/>
            <ac:picMk id="6" creationId="{F9732C4F-2330-4F51-B720-E8AE02821974}"/>
          </ac:picMkLst>
        </pc:picChg>
      </pc:sldChg>
      <pc:sldChg chg="addSp delSp modSp">
        <pc:chgData name="" userId="495979f9a431ddb0" providerId="LiveId" clId="{7C94AC08-812A-4D1A-86E1-506BCEB65E3B}" dt="2020-09-24T20:59:00.645" v="1381" actId="1076"/>
        <pc:sldMkLst>
          <pc:docMk/>
          <pc:sldMk cId="4232748695" sldId="307"/>
        </pc:sldMkLst>
        <pc:spChg chg="mod">
          <ac:chgData name="" userId="495979f9a431ddb0" providerId="LiveId" clId="{7C94AC08-812A-4D1A-86E1-506BCEB65E3B}" dt="2020-09-24T20:53:27.818" v="297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7C94AC08-812A-4D1A-86E1-506BCEB65E3B}" dt="2020-09-24T20:58:34.226" v="137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7C94AC08-812A-4D1A-86E1-506BCEB65E3B}" dt="2020-09-24T20:58:50.428" v="1379" actId="114"/>
          <ac:spMkLst>
            <pc:docMk/>
            <pc:sldMk cId="4232748695" sldId="307"/>
            <ac:spMk id="7" creationId="{1B152CC7-934F-4658-B10B-D43A7078CD96}"/>
          </ac:spMkLst>
        </pc:spChg>
        <pc:picChg chg="del">
          <ac:chgData name="" userId="495979f9a431ddb0" providerId="LiveId" clId="{7C94AC08-812A-4D1A-86E1-506BCEB65E3B}" dt="2020-09-24T20:53:16.111" v="294" actId="478"/>
          <ac:picMkLst>
            <pc:docMk/>
            <pc:sldMk cId="4232748695" sldId="307"/>
            <ac:picMk id="6" creationId="{40C8B369-AAD2-4685-A3CC-8E992950C641}"/>
          </ac:picMkLst>
        </pc:picChg>
        <pc:picChg chg="add del mod">
          <ac:chgData name="" userId="495979f9a431ddb0" providerId="LiveId" clId="{7C94AC08-812A-4D1A-86E1-506BCEB65E3B}" dt="2020-09-24T20:58:48.927" v="1378" actId="478"/>
          <ac:picMkLst>
            <pc:docMk/>
            <pc:sldMk cId="4232748695" sldId="307"/>
            <ac:picMk id="9" creationId="{1CFF45B1-4981-4DD8-8E07-E3C5429D53A7}"/>
          </ac:picMkLst>
        </pc:picChg>
        <pc:picChg chg="add mod">
          <ac:chgData name="" userId="495979f9a431ddb0" providerId="LiveId" clId="{7C94AC08-812A-4D1A-86E1-506BCEB65E3B}" dt="2020-09-24T20:59:00.645" v="1381" actId="1076"/>
          <ac:picMkLst>
            <pc:docMk/>
            <pc:sldMk cId="4232748695" sldId="307"/>
            <ac:picMk id="11" creationId="{AD6CE22A-2378-4D3D-B528-D89D0DF74D5C}"/>
          </ac:picMkLst>
        </pc:picChg>
      </pc:sldChg>
    </pc:docChg>
  </pc:docChgLst>
  <pc:docChgLst>
    <pc:chgData userId="495979f9a431ddb0" providerId="LiveId" clId="{F98695B9-1FC2-4191-B909-D42DD48AD0BF}"/>
    <pc:docChg chg="undo custSel addSld delSld modSld">
      <pc:chgData name="" userId="495979f9a431ddb0" providerId="LiveId" clId="{F98695B9-1FC2-4191-B909-D42DD48AD0BF}" dt="2020-09-30T20:17:27.874" v="1379" actId="20577"/>
      <pc:docMkLst>
        <pc:docMk/>
      </pc:docMkLst>
      <pc:sldChg chg="addSp delSp modSp">
        <pc:chgData name="" userId="495979f9a431ddb0" providerId="LiveId" clId="{F98695B9-1FC2-4191-B909-D42DD48AD0BF}" dt="2020-09-30T00:59:07.757" v="168" actId="20577"/>
        <pc:sldMkLst>
          <pc:docMk/>
          <pc:sldMk cId="1753943686" sldId="298"/>
        </pc:sldMkLst>
        <pc:spChg chg="mod">
          <ac:chgData name="" userId="495979f9a431ddb0" providerId="LiveId" clId="{F98695B9-1FC2-4191-B909-D42DD48AD0BF}" dt="2020-09-30T00:59:07.757" v="168" actId="20577"/>
          <ac:spMkLst>
            <pc:docMk/>
            <pc:sldMk cId="1753943686" sldId="298"/>
            <ac:spMk id="2" creationId="{8163D021-0B39-4137-9D4A-4B98D219AEFC}"/>
          </ac:spMkLst>
        </pc:spChg>
        <pc:inkChg chg="add del">
          <ac:chgData name="" userId="495979f9a431ddb0" providerId="LiveId" clId="{F98695B9-1FC2-4191-B909-D42DD48AD0BF}" dt="2020-09-30T00:58:09.226" v="7"/>
          <ac:inkMkLst>
            <pc:docMk/>
            <pc:sldMk cId="1753943686" sldId="298"/>
            <ac:inkMk id="4" creationId="{0B6BEBBA-C372-488F-A19E-B00334A02DCF}"/>
          </ac:inkMkLst>
        </pc:inkChg>
        <pc:inkChg chg="add del">
          <ac:chgData name="" userId="495979f9a431ddb0" providerId="LiveId" clId="{F98695B9-1FC2-4191-B909-D42DD48AD0BF}" dt="2020-09-30T00:58:08.896" v="6"/>
          <ac:inkMkLst>
            <pc:docMk/>
            <pc:sldMk cId="1753943686" sldId="298"/>
            <ac:inkMk id="5" creationId="{A2BC6E5A-E840-4B68-AC7F-E7B7E5FC0381}"/>
          </ac:inkMkLst>
        </pc:inkChg>
        <pc:inkChg chg="add del">
          <ac:chgData name="" userId="495979f9a431ddb0" providerId="LiveId" clId="{F98695B9-1FC2-4191-B909-D42DD48AD0BF}" dt="2020-09-30T00:58:08.582" v="5"/>
          <ac:inkMkLst>
            <pc:docMk/>
            <pc:sldMk cId="1753943686" sldId="298"/>
            <ac:inkMk id="6" creationId="{11415D89-9B72-4D27-99F8-77B2AFB56D97}"/>
          </ac:inkMkLst>
        </pc:inkChg>
        <pc:inkChg chg="add del">
          <ac:chgData name="" userId="495979f9a431ddb0" providerId="LiveId" clId="{F98695B9-1FC2-4191-B909-D42DD48AD0BF}" dt="2020-09-30T00:58:08.132" v="4"/>
          <ac:inkMkLst>
            <pc:docMk/>
            <pc:sldMk cId="1753943686" sldId="298"/>
            <ac:inkMk id="7" creationId="{91941850-ED06-4035-B674-80974C421297}"/>
          </ac:inkMkLst>
        </pc:inkChg>
      </pc:sldChg>
      <pc:sldChg chg="addSp delSp modSp">
        <pc:chgData name="" userId="495979f9a431ddb0" providerId="LiveId" clId="{F98695B9-1FC2-4191-B909-D42DD48AD0BF}" dt="2020-09-30T01:01:48.530" v="354" actId="114"/>
        <pc:sldMkLst>
          <pc:docMk/>
          <pc:sldMk cId="3777021594" sldId="303"/>
        </pc:sldMkLst>
        <pc:spChg chg="mod">
          <ac:chgData name="" userId="495979f9a431ddb0" providerId="LiveId" clId="{F98695B9-1FC2-4191-B909-D42DD48AD0BF}" dt="2020-09-30T01:01:48.530" v="354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F98695B9-1FC2-4191-B909-D42DD48AD0BF}" dt="2020-09-30T00:58:38.897" v="72" actId="20577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F98695B9-1FC2-4191-B909-D42DD48AD0BF}" dt="2020-09-30T01:01:36.466" v="349" actId="14100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F98695B9-1FC2-4191-B909-D42DD48AD0BF}" dt="2020-09-30T01:01:33.657" v="348" actId="1076"/>
          <ac:picMkLst>
            <pc:docMk/>
            <pc:sldMk cId="3777021594" sldId="303"/>
            <ac:picMk id="3" creationId="{16B059AD-0AC5-4CD6-8D34-23A361E2A752}"/>
          </ac:picMkLst>
        </pc:picChg>
        <pc:picChg chg="del">
          <ac:chgData name="" userId="495979f9a431ddb0" providerId="LiveId" clId="{F98695B9-1FC2-4191-B909-D42DD48AD0BF}" dt="2020-09-30T01:01:25.879" v="345" actId="478"/>
          <ac:picMkLst>
            <pc:docMk/>
            <pc:sldMk cId="3777021594" sldId="303"/>
            <ac:picMk id="6" creationId="{F9732C4F-2330-4F51-B720-E8AE02821974}"/>
          </ac:picMkLst>
        </pc:picChg>
      </pc:sldChg>
      <pc:sldChg chg="addSp delSp modSp">
        <pc:chgData name="" userId="495979f9a431ddb0" providerId="LiveId" clId="{F98695B9-1FC2-4191-B909-D42DD48AD0BF}" dt="2020-09-30T03:02:16.827" v="1318" actId="20577"/>
        <pc:sldMkLst>
          <pc:docMk/>
          <pc:sldMk cId="4232748695" sldId="307"/>
        </pc:sldMkLst>
        <pc:spChg chg="mod">
          <ac:chgData name="" userId="495979f9a431ddb0" providerId="LiveId" clId="{F98695B9-1FC2-4191-B909-D42DD48AD0BF}" dt="2020-09-30T01:05:36.560" v="359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F98695B9-1FC2-4191-B909-D42DD48AD0BF}" dt="2020-09-30T03:02:16.827" v="1318" actId="20577"/>
          <ac:spMkLst>
            <pc:docMk/>
            <pc:sldMk cId="4232748695" sldId="307"/>
            <ac:spMk id="3" creationId="{A5ABA0EB-5D84-4439-8FF0-4CF155163C4F}"/>
          </ac:spMkLst>
        </pc:spChg>
        <pc:spChg chg="add mod">
          <ac:chgData name="" userId="495979f9a431ddb0" providerId="LiveId" clId="{F98695B9-1FC2-4191-B909-D42DD48AD0BF}" dt="2020-09-30T03:02:04.410" v="1258" actId="1076"/>
          <ac:spMkLst>
            <pc:docMk/>
            <pc:sldMk cId="4232748695" sldId="307"/>
            <ac:spMk id="6" creationId="{44A417E2-C917-44ED-91F6-850AAE6D8142}"/>
          </ac:spMkLst>
        </pc:spChg>
        <pc:spChg chg="del">
          <ac:chgData name="" userId="495979f9a431ddb0" providerId="LiveId" clId="{F98695B9-1FC2-4191-B909-D42DD48AD0BF}" dt="2020-09-30T01:05:45.846" v="360" actId="478"/>
          <ac:spMkLst>
            <pc:docMk/>
            <pc:sldMk cId="4232748695" sldId="307"/>
            <ac:spMk id="7" creationId="{1B152CC7-934F-4658-B10B-D43A7078CD96}"/>
          </ac:spMkLst>
        </pc:spChg>
        <pc:picChg chg="add mod">
          <ac:chgData name="" userId="495979f9a431ddb0" providerId="LiveId" clId="{F98695B9-1FC2-4191-B909-D42DD48AD0BF}" dt="2020-09-30T03:01:51.267" v="1253" actId="1076"/>
          <ac:picMkLst>
            <pc:docMk/>
            <pc:sldMk cId="4232748695" sldId="307"/>
            <ac:picMk id="5" creationId="{29ABBA00-0E17-4232-925A-66F7B81D985D}"/>
          </ac:picMkLst>
        </pc:picChg>
        <pc:picChg chg="del">
          <ac:chgData name="" userId="495979f9a431ddb0" providerId="LiveId" clId="{F98695B9-1FC2-4191-B909-D42DD48AD0BF}" dt="2020-09-30T01:05:20.316" v="355" actId="478"/>
          <ac:picMkLst>
            <pc:docMk/>
            <pc:sldMk cId="4232748695" sldId="307"/>
            <ac:picMk id="11" creationId="{AD6CE22A-2378-4D3D-B528-D89D0DF74D5C}"/>
          </ac:picMkLst>
        </pc:picChg>
        <pc:picChg chg="add del mod">
          <ac:chgData name="" userId="495979f9a431ddb0" providerId="LiveId" clId="{F98695B9-1FC2-4191-B909-D42DD48AD0BF}" dt="2020-09-30T03:01:45.177" v="1251" actId="478"/>
          <ac:picMkLst>
            <pc:docMk/>
            <pc:sldMk cId="4232748695" sldId="307"/>
            <ac:picMk id="1026" creationId="{3C84081E-2728-4CE7-8272-C168B2E076CC}"/>
          </ac:picMkLst>
        </pc:picChg>
      </pc:sldChg>
      <pc:sldChg chg="del">
        <pc:chgData name="" userId="495979f9a431ddb0" providerId="LiveId" clId="{F98695B9-1FC2-4191-B909-D42DD48AD0BF}" dt="2020-09-30T00:58:18.794" v="8" actId="2696"/>
        <pc:sldMkLst>
          <pc:docMk/>
          <pc:sldMk cId="804229500" sldId="308"/>
        </pc:sldMkLst>
      </pc:sldChg>
      <pc:sldChg chg="addSp modSp add modAnim">
        <pc:chgData name="" userId="495979f9a431ddb0" providerId="LiveId" clId="{F98695B9-1FC2-4191-B909-D42DD48AD0BF}" dt="2020-09-30T01:55:32.795" v="630"/>
        <pc:sldMkLst>
          <pc:docMk/>
          <pc:sldMk cId="2953977399" sldId="308"/>
        </pc:sldMkLst>
        <pc:spChg chg="mod">
          <ac:chgData name="" userId="495979f9a431ddb0" providerId="LiveId" clId="{F98695B9-1FC2-4191-B909-D42DD48AD0BF}" dt="2020-09-30T01:00:59.973" v="344" actId="20577"/>
          <ac:spMkLst>
            <pc:docMk/>
            <pc:sldMk cId="2953977399" sldId="308"/>
            <ac:spMk id="2" creationId="{0EDF2E52-3CAC-4547-B021-4CCF36B71C51}"/>
          </ac:spMkLst>
        </pc:spChg>
        <pc:spChg chg="mod">
          <ac:chgData name="" userId="495979f9a431ddb0" providerId="LiveId" clId="{F98695B9-1FC2-4191-B909-D42DD48AD0BF}" dt="2020-09-30T01:49:42.987" v="604" actId="20577"/>
          <ac:spMkLst>
            <pc:docMk/>
            <pc:sldMk cId="2953977399" sldId="308"/>
            <ac:spMk id="3" creationId="{A6C94F27-D3B5-4351-954F-B83EA4D6E93A}"/>
          </ac:spMkLst>
        </pc:spChg>
        <pc:picChg chg="add mod">
          <ac:chgData name="" userId="495979f9a431ddb0" providerId="LiveId" clId="{F98695B9-1FC2-4191-B909-D42DD48AD0BF}" dt="2020-09-30T01:54:56.279" v="625" actId="1076"/>
          <ac:picMkLst>
            <pc:docMk/>
            <pc:sldMk cId="2953977399" sldId="308"/>
            <ac:picMk id="5" creationId="{00EAA2E5-429D-4293-BC15-679ED7DAFCAE}"/>
          </ac:picMkLst>
        </pc:picChg>
        <pc:picChg chg="add mod">
          <ac:chgData name="" userId="495979f9a431ddb0" providerId="LiveId" clId="{F98695B9-1FC2-4191-B909-D42DD48AD0BF}" dt="2020-09-30T01:54:49.336" v="624" actId="1076"/>
          <ac:picMkLst>
            <pc:docMk/>
            <pc:sldMk cId="2953977399" sldId="308"/>
            <ac:picMk id="7" creationId="{16AF92DB-B5A2-403E-BB03-9EA577F35EEB}"/>
          </ac:picMkLst>
        </pc:picChg>
        <pc:picChg chg="add mod">
          <ac:chgData name="" userId="495979f9a431ddb0" providerId="LiveId" clId="{F98695B9-1FC2-4191-B909-D42DD48AD0BF}" dt="2020-09-30T01:54:40.528" v="621" actId="1076"/>
          <ac:picMkLst>
            <pc:docMk/>
            <pc:sldMk cId="2953977399" sldId="308"/>
            <ac:picMk id="9" creationId="{6F260C5B-AD59-44EB-9484-478C5C6162BA}"/>
          </ac:picMkLst>
        </pc:picChg>
        <pc:picChg chg="add mod">
          <ac:chgData name="" userId="495979f9a431ddb0" providerId="LiveId" clId="{F98695B9-1FC2-4191-B909-D42DD48AD0BF}" dt="2020-09-30T01:54:46.344" v="623" actId="1076"/>
          <ac:picMkLst>
            <pc:docMk/>
            <pc:sldMk cId="2953977399" sldId="308"/>
            <ac:picMk id="11" creationId="{774F98EE-8B12-4B72-B2BD-9565545C51DA}"/>
          </ac:picMkLst>
        </pc:picChg>
        <pc:picChg chg="add mod">
          <ac:chgData name="" userId="495979f9a431ddb0" providerId="LiveId" clId="{F98695B9-1FC2-4191-B909-D42DD48AD0BF}" dt="2020-09-30T01:55:16.959" v="629" actId="1076"/>
          <ac:picMkLst>
            <pc:docMk/>
            <pc:sldMk cId="2953977399" sldId="308"/>
            <ac:picMk id="13" creationId="{D066427B-6D76-4D53-932F-C5BA6AB4FA8D}"/>
          </ac:picMkLst>
        </pc:picChg>
      </pc:sldChg>
      <pc:sldChg chg="addSp modSp add">
        <pc:chgData name="" userId="495979f9a431ddb0" providerId="LiveId" clId="{F98695B9-1FC2-4191-B909-D42DD48AD0BF}" dt="2020-09-30T20:17:27.874" v="1379" actId="20577"/>
        <pc:sldMkLst>
          <pc:docMk/>
          <pc:sldMk cId="1184949895" sldId="309"/>
        </pc:sldMkLst>
        <pc:spChg chg="mod">
          <ac:chgData name="" userId="495979f9a431ddb0" providerId="LiveId" clId="{F98695B9-1FC2-4191-B909-D42DD48AD0BF}" dt="2020-09-30T01:58:44.913" v="668" actId="20577"/>
          <ac:spMkLst>
            <pc:docMk/>
            <pc:sldMk cId="1184949895" sldId="309"/>
            <ac:spMk id="2" creationId="{CFB9A4AC-3123-4AD5-B6C9-BCD3B52F2F13}"/>
          </ac:spMkLst>
        </pc:spChg>
        <pc:spChg chg="mod">
          <ac:chgData name="" userId="495979f9a431ddb0" providerId="LiveId" clId="{F98695B9-1FC2-4191-B909-D42DD48AD0BF}" dt="2020-09-30T20:17:27.874" v="1379" actId="20577"/>
          <ac:spMkLst>
            <pc:docMk/>
            <pc:sldMk cId="1184949895" sldId="309"/>
            <ac:spMk id="3" creationId="{94457B72-DA77-48AD-AE83-ECF8C1996DD8}"/>
          </ac:spMkLst>
        </pc:spChg>
        <pc:spChg chg="add mod">
          <ac:chgData name="" userId="495979f9a431ddb0" providerId="LiveId" clId="{F98695B9-1FC2-4191-B909-D42DD48AD0BF}" dt="2020-09-30T02:07:52.222" v="864" actId="14100"/>
          <ac:spMkLst>
            <pc:docMk/>
            <pc:sldMk cId="1184949895" sldId="309"/>
            <ac:spMk id="4" creationId="{B1E1B2F2-FDFC-4559-8648-6EC9986EDEE2}"/>
          </ac:spMkLst>
        </pc:spChg>
        <pc:picChg chg="add mod">
          <ac:chgData name="" userId="495979f9a431ddb0" providerId="LiveId" clId="{F98695B9-1FC2-4191-B909-D42DD48AD0BF}" dt="2020-09-30T01:59:22.807" v="723" actId="1076"/>
          <ac:picMkLst>
            <pc:docMk/>
            <pc:sldMk cId="1184949895" sldId="309"/>
            <ac:picMk id="2050" creationId="{828DA5CB-5302-4B25-BD1E-716F49775D97}"/>
          </ac:picMkLst>
        </pc:picChg>
        <pc:picChg chg="add mod">
          <ac:chgData name="" userId="495979f9a431ddb0" providerId="LiveId" clId="{F98695B9-1FC2-4191-B909-D42DD48AD0BF}" dt="2020-09-30T02:08:00.966" v="867" actId="1076"/>
          <ac:picMkLst>
            <pc:docMk/>
            <pc:sldMk cId="1184949895" sldId="309"/>
            <ac:picMk id="2052" creationId="{43922C77-9F11-450A-A35D-7405C09983D5}"/>
          </ac:picMkLst>
        </pc:picChg>
      </pc:sldChg>
      <pc:sldChg chg="del">
        <pc:chgData name="" userId="495979f9a431ddb0" providerId="LiveId" clId="{F98695B9-1FC2-4191-B909-D42DD48AD0BF}" dt="2020-09-30T00:58:18.799" v="9" actId="2696"/>
        <pc:sldMkLst>
          <pc:docMk/>
          <pc:sldMk cId="1387571234" sldId="309"/>
        </pc:sldMkLst>
      </pc:sldChg>
      <pc:sldChg chg="modSp add">
        <pc:chgData name="" userId="495979f9a431ddb0" providerId="LiveId" clId="{F98695B9-1FC2-4191-B909-D42DD48AD0BF}" dt="2020-09-30T03:01:04.299" v="1248" actId="20577"/>
        <pc:sldMkLst>
          <pc:docMk/>
          <pc:sldMk cId="1156186463" sldId="310"/>
        </pc:sldMkLst>
        <pc:spChg chg="mod">
          <ac:chgData name="" userId="495979f9a431ddb0" providerId="LiveId" clId="{F98695B9-1FC2-4191-B909-D42DD48AD0BF}" dt="2020-09-30T02:55:32.855" v="879" actId="20577"/>
          <ac:spMkLst>
            <pc:docMk/>
            <pc:sldMk cId="1156186463" sldId="310"/>
            <ac:spMk id="2" creationId="{F584B708-46FB-4875-AEFC-EF8C4F2270D2}"/>
          </ac:spMkLst>
        </pc:spChg>
        <pc:spChg chg="mod">
          <ac:chgData name="" userId="495979f9a431ddb0" providerId="LiveId" clId="{F98695B9-1FC2-4191-B909-D42DD48AD0BF}" dt="2020-09-30T03:01:04.299" v="1248" actId="20577"/>
          <ac:spMkLst>
            <pc:docMk/>
            <pc:sldMk cId="1156186463" sldId="310"/>
            <ac:spMk id="3" creationId="{16D44044-9912-4D91-9F72-BFF8EADF3C6E}"/>
          </ac:spMkLst>
        </pc:spChg>
      </pc:sldChg>
      <pc:sldChg chg="del">
        <pc:chgData name="" userId="495979f9a431ddb0" providerId="LiveId" clId="{F98695B9-1FC2-4191-B909-D42DD48AD0BF}" dt="2020-09-30T00:58:18.802" v="10" actId="2696"/>
        <pc:sldMkLst>
          <pc:docMk/>
          <pc:sldMk cId="1912686341" sldId="310"/>
        </pc:sldMkLst>
      </pc:sldChg>
      <pc:sldChg chg="del">
        <pc:chgData name="" userId="495979f9a431ddb0" providerId="LiveId" clId="{F98695B9-1FC2-4191-B909-D42DD48AD0BF}" dt="2020-09-30T00:58:18.808" v="11" actId="2696"/>
        <pc:sldMkLst>
          <pc:docMk/>
          <pc:sldMk cId="136416692" sldId="311"/>
        </pc:sldMkLst>
      </pc:sldChg>
    </pc:docChg>
  </pc:docChgLst>
  <pc:docChgLst>
    <pc:chgData userId="495979f9a431ddb0" providerId="LiveId" clId="{582E70A1-1BA1-4BAD-9BE2-84C0A00DBEA8}"/>
    <pc:docChg chg="undo custSel addSld delSld modSld">
      <pc:chgData name="" userId="495979f9a431ddb0" providerId="LiveId" clId="{582E70A1-1BA1-4BAD-9BE2-84C0A00DBEA8}" dt="2020-10-01T18:24:34.559" v="1381" actId="114"/>
      <pc:docMkLst>
        <pc:docMk/>
      </pc:docMkLst>
      <pc:sldChg chg="modSp">
        <pc:chgData name="" userId="495979f9a431ddb0" providerId="LiveId" clId="{582E70A1-1BA1-4BAD-9BE2-84C0A00DBEA8}" dt="2020-09-30T20:26:23.053" v="11" actId="20577"/>
        <pc:sldMkLst>
          <pc:docMk/>
          <pc:sldMk cId="1753943686" sldId="298"/>
        </pc:sldMkLst>
        <pc:spChg chg="mod">
          <ac:chgData name="" userId="495979f9a431ddb0" providerId="LiveId" clId="{582E70A1-1BA1-4BAD-9BE2-84C0A00DBEA8}" dt="2020-09-30T20:26:23.053" v="1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582E70A1-1BA1-4BAD-9BE2-84C0A00DBEA8}" dt="2020-10-01T18:23:18.265" v="1195" actId="114"/>
        <pc:sldMkLst>
          <pc:docMk/>
          <pc:sldMk cId="3777021594" sldId="303"/>
        </pc:sldMkLst>
        <pc:spChg chg="mod">
          <ac:chgData name="" userId="495979f9a431ddb0" providerId="LiveId" clId="{582E70A1-1BA1-4BAD-9BE2-84C0A00DBEA8}" dt="2020-10-01T18:23:18.265" v="1195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582E70A1-1BA1-4BAD-9BE2-84C0A00DBEA8}" dt="2020-09-30T20:26:32.714" v="12" actId="6549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582E70A1-1BA1-4BAD-9BE2-84C0A00DBEA8}" dt="2020-09-30T20:26:43.829" v="95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582E70A1-1BA1-4BAD-9BE2-84C0A00DBEA8}" dt="2020-10-01T18:03:09.431" v="1181" actId="478"/>
          <ac:picMkLst>
            <pc:docMk/>
            <pc:sldMk cId="3777021594" sldId="303"/>
            <ac:picMk id="3" creationId="{16B059AD-0AC5-4CD6-8D34-23A361E2A752}"/>
          </ac:picMkLst>
        </pc:picChg>
        <pc:picChg chg="add mod modCrop">
          <ac:chgData name="" userId="495979f9a431ddb0" providerId="LiveId" clId="{582E70A1-1BA1-4BAD-9BE2-84C0A00DBEA8}" dt="2020-10-01T18:03:35.302" v="1185" actId="732"/>
          <ac:picMkLst>
            <pc:docMk/>
            <pc:sldMk cId="3777021594" sldId="303"/>
            <ac:picMk id="4" creationId="{7CF68AA8-A98D-4B77-A623-9CB0EED64E0F}"/>
          </ac:picMkLst>
        </pc:picChg>
      </pc:sldChg>
      <pc:sldChg chg="addSp delSp modSp">
        <pc:chgData name="" userId="495979f9a431ddb0" providerId="LiveId" clId="{582E70A1-1BA1-4BAD-9BE2-84C0A00DBEA8}" dt="2020-10-01T18:24:34.559" v="1381" actId="114"/>
        <pc:sldMkLst>
          <pc:docMk/>
          <pc:sldMk cId="4232748695" sldId="307"/>
        </pc:sldMkLst>
        <pc:spChg chg="mod">
          <ac:chgData name="" userId="495979f9a431ddb0" providerId="LiveId" clId="{582E70A1-1BA1-4BAD-9BE2-84C0A00DBEA8}" dt="2020-10-01T18:23:50.622" v="137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582E70A1-1BA1-4BAD-9BE2-84C0A00DBEA8}" dt="2020-10-01T18:24:34.559" v="1381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582E70A1-1BA1-4BAD-9BE2-84C0A00DBEA8}" dt="2020-10-01T18:24:22.813" v="1377" actId="478"/>
          <ac:picMkLst>
            <pc:docMk/>
            <pc:sldMk cId="4232748695" sldId="307"/>
            <ac:picMk id="5" creationId="{29ABBA00-0E17-4232-925A-66F7B81D985D}"/>
          </ac:picMkLst>
        </pc:picChg>
        <pc:picChg chg="add mod">
          <ac:chgData name="" userId="495979f9a431ddb0" providerId="LiveId" clId="{582E70A1-1BA1-4BAD-9BE2-84C0A00DBEA8}" dt="2020-10-01T18:24:29.392" v="1379" actId="1076"/>
          <ac:picMkLst>
            <pc:docMk/>
            <pc:sldMk cId="4232748695" sldId="307"/>
            <ac:picMk id="7" creationId="{8ED8D1FE-D030-4BE2-8846-4224F076AA60}"/>
          </ac:picMkLst>
        </pc:picChg>
      </pc:sldChg>
      <pc:sldChg chg="delSp modSp">
        <pc:chgData name="" userId="495979f9a431ddb0" providerId="LiveId" clId="{582E70A1-1BA1-4BAD-9BE2-84C0A00DBEA8}" dt="2020-09-30T20:29:45.809" v="312" actId="20577"/>
        <pc:sldMkLst>
          <pc:docMk/>
          <pc:sldMk cId="2953977399" sldId="308"/>
        </pc:sldMkLst>
        <pc:spChg chg="mod">
          <ac:chgData name="" userId="495979f9a431ddb0" providerId="LiveId" clId="{582E70A1-1BA1-4BAD-9BE2-84C0A00DBEA8}" dt="2020-09-30T20:29:02.969" v="107" actId="20577"/>
          <ac:spMkLst>
            <pc:docMk/>
            <pc:sldMk cId="2953977399" sldId="308"/>
            <ac:spMk id="2" creationId="{0EDF2E52-3CAC-4547-B021-4CCF36B71C51}"/>
          </ac:spMkLst>
        </pc:spChg>
        <pc:spChg chg="mod">
          <ac:chgData name="" userId="495979f9a431ddb0" providerId="LiveId" clId="{582E70A1-1BA1-4BAD-9BE2-84C0A00DBEA8}" dt="2020-09-30T20:29:45.809" v="312" actId="20577"/>
          <ac:spMkLst>
            <pc:docMk/>
            <pc:sldMk cId="2953977399" sldId="308"/>
            <ac:spMk id="3" creationId="{A6C94F27-D3B5-4351-954F-B83EA4D6E93A}"/>
          </ac:spMkLst>
        </pc:spChg>
        <pc:picChg chg="del">
          <ac:chgData name="" userId="495979f9a431ddb0" providerId="LiveId" clId="{582E70A1-1BA1-4BAD-9BE2-84C0A00DBEA8}" dt="2020-09-30T20:28:59.565" v="96" actId="478"/>
          <ac:picMkLst>
            <pc:docMk/>
            <pc:sldMk cId="2953977399" sldId="308"/>
            <ac:picMk id="5" creationId="{00EAA2E5-429D-4293-BC15-679ED7DAFCAE}"/>
          </ac:picMkLst>
        </pc:picChg>
        <pc:picChg chg="del">
          <ac:chgData name="" userId="495979f9a431ddb0" providerId="LiveId" clId="{582E70A1-1BA1-4BAD-9BE2-84C0A00DBEA8}" dt="2020-09-30T20:28:59.565" v="96" actId="478"/>
          <ac:picMkLst>
            <pc:docMk/>
            <pc:sldMk cId="2953977399" sldId="308"/>
            <ac:picMk id="7" creationId="{16AF92DB-B5A2-403E-BB03-9EA577F35EEB}"/>
          </ac:picMkLst>
        </pc:picChg>
        <pc:picChg chg="del">
          <ac:chgData name="" userId="495979f9a431ddb0" providerId="LiveId" clId="{582E70A1-1BA1-4BAD-9BE2-84C0A00DBEA8}" dt="2020-09-30T20:28:59.565" v="96" actId="478"/>
          <ac:picMkLst>
            <pc:docMk/>
            <pc:sldMk cId="2953977399" sldId="308"/>
            <ac:picMk id="9" creationId="{6F260C5B-AD59-44EB-9484-478C5C6162BA}"/>
          </ac:picMkLst>
        </pc:picChg>
        <pc:picChg chg="del">
          <ac:chgData name="" userId="495979f9a431ddb0" providerId="LiveId" clId="{582E70A1-1BA1-4BAD-9BE2-84C0A00DBEA8}" dt="2020-09-30T20:28:59.565" v="96" actId="478"/>
          <ac:picMkLst>
            <pc:docMk/>
            <pc:sldMk cId="2953977399" sldId="308"/>
            <ac:picMk id="11" creationId="{774F98EE-8B12-4B72-B2BD-9565545C51DA}"/>
          </ac:picMkLst>
        </pc:picChg>
        <pc:picChg chg="del">
          <ac:chgData name="" userId="495979f9a431ddb0" providerId="LiveId" clId="{582E70A1-1BA1-4BAD-9BE2-84C0A00DBEA8}" dt="2020-09-30T20:28:59.565" v="96" actId="478"/>
          <ac:picMkLst>
            <pc:docMk/>
            <pc:sldMk cId="2953977399" sldId="308"/>
            <ac:picMk id="13" creationId="{D066427B-6D76-4D53-932F-C5BA6AB4FA8D}"/>
          </ac:picMkLst>
        </pc:picChg>
      </pc:sldChg>
      <pc:sldChg chg="del">
        <pc:chgData name="" userId="495979f9a431ddb0" providerId="LiveId" clId="{582E70A1-1BA1-4BAD-9BE2-84C0A00DBEA8}" dt="2020-09-30T22:55:58.583" v="313" actId="2696"/>
        <pc:sldMkLst>
          <pc:docMk/>
          <pc:sldMk cId="1184949895" sldId="309"/>
        </pc:sldMkLst>
      </pc:sldChg>
      <pc:sldChg chg="modSp add">
        <pc:chgData name="" userId="495979f9a431ddb0" providerId="LiveId" clId="{582E70A1-1BA1-4BAD-9BE2-84C0A00DBEA8}" dt="2020-09-30T23:17:15.537" v="606" actId="20577"/>
        <pc:sldMkLst>
          <pc:docMk/>
          <pc:sldMk cId="1974108659" sldId="309"/>
        </pc:sldMkLst>
        <pc:spChg chg="mod">
          <ac:chgData name="" userId="495979f9a431ddb0" providerId="LiveId" clId="{582E70A1-1BA1-4BAD-9BE2-84C0A00DBEA8}" dt="2020-09-30T22:56:22.719" v="322" actId="20577"/>
          <ac:spMkLst>
            <pc:docMk/>
            <pc:sldMk cId="1974108659" sldId="309"/>
            <ac:spMk id="2" creationId="{6C846E28-1B2E-44D3-AAE5-9A957DC9822E}"/>
          </ac:spMkLst>
        </pc:spChg>
        <pc:spChg chg="mod">
          <ac:chgData name="" userId="495979f9a431ddb0" providerId="LiveId" clId="{582E70A1-1BA1-4BAD-9BE2-84C0A00DBEA8}" dt="2020-09-30T23:17:15.537" v="606" actId="20577"/>
          <ac:spMkLst>
            <pc:docMk/>
            <pc:sldMk cId="1974108659" sldId="309"/>
            <ac:spMk id="3" creationId="{7A2F4C4A-DD36-4D48-BD6F-CFDF8B944F1B}"/>
          </ac:spMkLst>
        </pc:spChg>
      </pc:sldChg>
      <pc:sldChg chg="del">
        <pc:chgData name="" userId="495979f9a431ddb0" providerId="LiveId" clId="{582E70A1-1BA1-4BAD-9BE2-84C0A00DBEA8}" dt="2020-09-30T22:55:58.587" v="314" actId="2696"/>
        <pc:sldMkLst>
          <pc:docMk/>
          <pc:sldMk cId="1156186463" sldId="310"/>
        </pc:sldMkLst>
      </pc:sldChg>
      <pc:sldChg chg="addSp modSp add">
        <pc:chgData name="" userId="495979f9a431ddb0" providerId="LiveId" clId="{582E70A1-1BA1-4BAD-9BE2-84C0A00DBEA8}" dt="2020-10-01T17:21:25.117" v="1180" actId="20577"/>
        <pc:sldMkLst>
          <pc:docMk/>
          <pc:sldMk cId="2280134633" sldId="310"/>
        </pc:sldMkLst>
        <pc:spChg chg="mod">
          <ac:chgData name="" userId="495979f9a431ddb0" providerId="LiveId" clId="{582E70A1-1BA1-4BAD-9BE2-84C0A00DBEA8}" dt="2020-09-30T23:17:49.604" v="725" actId="20577"/>
          <ac:spMkLst>
            <pc:docMk/>
            <pc:sldMk cId="2280134633" sldId="310"/>
            <ac:spMk id="2" creationId="{C254F8A8-02A9-4862-9160-021014F1691D}"/>
          </ac:spMkLst>
        </pc:spChg>
        <pc:spChg chg="mod">
          <ac:chgData name="" userId="495979f9a431ddb0" providerId="LiveId" clId="{582E70A1-1BA1-4BAD-9BE2-84C0A00DBEA8}" dt="2020-10-01T17:20:59.115" v="1062" actId="27636"/>
          <ac:spMkLst>
            <pc:docMk/>
            <pc:sldMk cId="2280134633" sldId="310"/>
            <ac:spMk id="3" creationId="{4747236E-A24B-4DC1-8B16-113B30766659}"/>
          </ac:spMkLst>
        </pc:spChg>
        <pc:spChg chg="add mod">
          <ac:chgData name="" userId="495979f9a431ddb0" providerId="LiveId" clId="{582E70A1-1BA1-4BAD-9BE2-84C0A00DBEA8}" dt="2020-10-01T17:21:25.117" v="1180" actId="20577"/>
          <ac:spMkLst>
            <pc:docMk/>
            <pc:sldMk cId="2280134633" sldId="310"/>
            <ac:spMk id="4" creationId="{109A39F9-4BA6-4465-BEDC-4C12378108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lcarito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finding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garrettsears?utm_source=unsplash&amp;utm_medium=referral&amp;utm_content=creditCopyTe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unsplash.com/s/photos/find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Identify potential sources for data</a:t>
            </a:r>
          </a:p>
          <a:p>
            <a:r>
              <a:rPr lang="en-US" dirty="0"/>
              <a:t>Think about the data needed to answer a 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 err="1">
                <a:hlinkClick r:id="rId3"/>
              </a:rPr>
              <a:t>elCarito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68AA8-A98D-4B77-A623-9CB0EED64E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2236" y="0"/>
            <a:ext cx="4689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2E52-3CAC-4547-B021-4CCF36B7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4F27-D3B5-4351-954F-B83EA4D6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you want to learn?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Need for data </a:t>
            </a:r>
            <a:r>
              <a:rPr lang="en-US" b="1" dirty="0"/>
              <a:t>flows from</a:t>
            </a:r>
            <a:r>
              <a:rPr lang="en-US" dirty="0"/>
              <a:t> what you want to learn.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Sometimes in practice we will start with data, but that shouldn’t be our default.</a:t>
            </a:r>
          </a:p>
        </p:txBody>
      </p:sp>
    </p:spTree>
    <p:extLst>
      <p:ext uri="{BB962C8B-B14F-4D97-AF65-F5344CB8AC3E}">
        <p14:creationId xmlns:p14="http://schemas.microsoft.com/office/powerpoint/2010/main" val="295397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6E28-1B2E-44D3-AAE5-9A957DC9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4C4A-DD36-4D48-BD6F-CFDF8B944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Q: Does poverty correlate with adverse health outcomes?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Need:</a:t>
            </a:r>
          </a:p>
          <a:p>
            <a:r>
              <a:rPr lang="en-US" dirty="0"/>
              <a:t>Wealth/poverty data</a:t>
            </a:r>
          </a:p>
          <a:p>
            <a:pPr lvl="1"/>
            <a:r>
              <a:rPr lang="en-US" dirty="0"/>
              <a:t>Census</a:t>
            </a:r>
          </a:p>
          <a:p>
            <a:r>
              <a:rPr lang="en-US" dirty="0"/>
              <a:t>Health data</a:t>
            </a:r>
          </a:p>
          <a:p>
            <a:pPr lvl="1"/>
            <a:r>
              <a:rPr lang="en-US" dirty="0"/>
              <a:t>Public health agencies</a:t>
            </a:r>
          </a:p>
          <a:p>
            <a:pPr lvl="1"/>
            <a:r>
              <a:rPr lang="en-US" dirty="0"/>
              <a:t>Global health data exchange</a:t>
            </a:r>
          </a:p>
        </p:txBody>
      </p:sp>
    </p:spTree>
    <p:extLst>
      <p:ext uri="{BB962C8B-B14F-4D97-AF65-F5344CB8AC3E}">
        <p14:creationId xmlns:p14="http://schemas.microsoft.com/office/powerpoint/2010/main" val="197410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F8A8-02A9-4862-9160-021014F1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Existing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7236E-A24B-4DC1-8B16-113B307666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of data sets</a:t>
            </a:r>
          </a:p>
          <a:p>
            <a:pPr lvl="1"/>
            <a:r>
              <a:rPr lang="en-US" dirty="0"/>
              <a:t>UCI Machine Learning Repository</a:t>
            </a:r>
          </a:p>
          <a:p>
            <a:pPr lvl="1"/>
            <a:r>
              <a:rPr lang="en-US" dirty="0"/>
              <a:t>Various lists on GitHub</a:t>
            </a:r>
          </a:p>
          <a:p>
            <a:r>
              <a:rPr lang="en-US" dirty="0"/>
              <a:t>Governmental operations</a:t>
            </a:r>
          </a:p>
          <a:p>
            <a:pPr lvl="1"/>
            <a:r>
              <a:rPr lang="en-US" dirty="0"/>
              <a:t>US federal: data.gov</a:t>
            </a:r>
          </a:p>
          <a:p>
            <a:pPr lvl="1"/>
            <a:r>
              <a:rPr lang="en-US" dirty="0"/>
              <a:t>Individual government agencies</a:t>
            </a:r>
          </a:p>
          <a:p>
            <a:pPr lvl="1"/>
            <a:r>
              <a:rPr lang="en-US" dirty="0"/>
              <a:t>Government data portals</a:t>
            </a:r>
          </a:p>
          <a:p>
            <a:r>
              <a:rPr lang="en-US" dirty="0"/>
              <a:t>Your organization</a:t>
            </a:r>
          </a:p>
          <a:p>
            <a:r>
              <a:rPr lang="en-US" dirty="0"/>
              <a:t>Searching on the Web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A39F9-4BA6-4465-BEDC-4C12378108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Purchasing</a:t>
            </a:r>
          </a:p>
          <a:p>
            <a:r>
              <a:rPr lang="en-US" dirty="0"/>
              <a:t>Asking data owners</a:t>
            </a:r>
          </a:p>
          <a:p>
            <a:r>
              <a:rPr lang="en-US" dirty="0"/>
              <a:t>Scraping from web sites</a:t>
            </a:r>
          </a:p>
          <a:p>
            <a:r>
              <a:rPr lang="en-US" dirty="0"/>
              <a:t>Large repositories</a:t>
            </a:r>
          </a:p>
          <a:p>
            <a:pPr lvl="1"/>
            <a:r>
              <a:rPr lang="en-US" dirty="0"/>
              <a:t>Common Crawl</a:t>
            </a:r>
          </a:p>
          <a:p>
            <a:pPr lvl="1"/>
            <a:r>
              <a:rPr lang="en-US" dirty="0"/>
              <a:t>Semantic Scholar</a:t>
            </a:r>
          </a:p>
          <a:p>
            <a:r>
              <a:rPr lang="en-US" dirty="0"/>
              <a:t>Seeing what other papers use</a:t>
            </a:r>
          </a:p>
        </p:txBody>
      </p:sp>
    </p:spTree>
    <p:extLst>
      <p:ext uri="{BB962C8B-B14F-4D97-AF65-F5344CB8AC3E}">
        <p14:creationId xmlns:p14="http://schemas.microsoft.com/office/powerpoint/2010/main" val="228013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444" y="365125"/>
            <a:ext cx="6557355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444" y="1825625"/>
            <a:ext cx="65573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sometimes need to be creative when locating data for a problem.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a lot of data available, but our question should drive our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Garrett Sears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D8D1FE-D030-4BE2-8846-4224F076AA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074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14884</TotalTime>
  <Words>189</Words>
  <Application>Microsoft Office PowerPoint</Application>
  <PresentationFormat>Widescreen</PresentationFormat>
  <Paragraphs>50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Oswald</vt:lpstr>
      <vt:lpstr>Office Theme</vt:lpstr>
      <vt:lpstr>CS 533 INTRO TO DATA SCIENCE</vt:lpstr>
      <vt:lpstr>FINDING DATA</vt:lpstr>
      <vt:lpstr>Learning Outcomes</vt:lpstr>
      <vt:lpstr>Questions</vt:lpstr>
      <vt:lpstr>Example</vt:lpstr>
      <vt:lpstr>Locating Existing Data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591</cp:revision>
  <dcterms:created xsi:type="dcterms:W3CDTF">2020-03-17T14:53:53Z</dcterms:created>
  <dcterms:modified xsi:type="dcterms:W3CDTF">2020-10-01T18:25:04Z</dcterms:modified>
</cp:coreProperties>
</file>