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98" r:id="rId3"/>
    <p:sldId id="303" r:id="rId4"/>
    <p:sldId id="308" r:id="rId5"/>
    <p:sldId id="309" r:id="rId6"/>
    <p:sldId id="311" r:id="rId7"/>
    <p:sldId id="312" r:id="rId8"/>
    <p:sldId id="310" r:id="rId9"/>
    <p:sldId id="313" r:id="rId10"/>
    <p:sldId id="307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Oswald" pitchFamily="2" charset="0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7C94AC08-812A-4D1A-86E1-506BCEB65E3B}"/>
    <pc:docChg chg="custSel addSld delSld modSld">
      <pc:chgData name="" userId="495979f9a431ddb0" providerId="LiveId" clId="{7C94AC08-812A-4D1A-86E1-506BCEB65E3B}" dt="2020-09-24T20:59:00.645" v="1381" actId="1076"/>
      <pc:docMkLst>
        <pc:docMk/>
      </pc:docMkLst>
      <pc:sldChg chg="modSp">
        <pc:chgData name="" userId="495979f9a431ddb0" providerId="LiveId" clId="{7C94AC08-812A-4D1A-86E1-506BCEB65E3B}" dt="2020-09-24T20:49:58.807" v="7" actId="20577"/>
        <pc:sldMkLst>
          <pc:docMk/>
          <pc:sldMk cId="1753943686" sldId="298"/>
        </pc:sldMkLst>
        <pc:spChg chg="mod">
          <ac:chgData name="" userId="495979f9a431ddb0" providerId="LiveId" clId="{7C94AC08-812A-4D1A-86E1-506BCEB65E3B}" dt="2020-09-24T20:49:58.807" v="7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7C94AC08-812A-4D1A-86E1-506BCEB65E3B}" dt="2020-09-24T20:52:30.835" v="104" actId="20577"/>
        <pc:sldMkLst>
          <pc:docMk/>
          <pc:sldMk cId="3777021594" sldId="303"/>
        </pc:sldMkLst>
        <pc:spChg chg="mod">
          <ac:chgData name="" userId="495979f9a431ddb0" providerId="LiveId" clId="{7C94AC08-812A-4D1A-86E1-506BCEB65E3B}" dt="2020-09-24T20:51:56.559" v="12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7C94AC08-812A-4D1A-86E1-506BCEB65E3B}" dt="2020-09-24T20:52:30.835" v="104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7C94AC08-812A-4D1A-86E1-506BCEB65E3B}" dt="2020-09-24T20:51:44.609" v="8" actId="478"/>
          <ac:picMkLst>
            <pc:docMk/>
            <pc:sldMk cId="3777021594" sldId="303"/>
            <ac:picMk id="3" creationId="{086233C9-BBBB-47F1-9ABF-9D8BCAF77A61}"/>
          </ac:picMkLst>
        </pc:picChg>
        <pc:picChg chg="add mod">
          <ac:chgData name="" userId="495979f9a431ddb0" providerId="LiveId" clId="{7C94AC08-812A-4D1A-86E1-506BCEB65E3B}" dt="2020-09-24T20:51:50.968" v="10" actId="1076"/>
          <ac:picMkLst>
            <pc:docMk/>
            <pc:sldMk cId="3777021594" sldId="303"/>
            <ac:picMk id="6" creationId="{F9732C4F-2330-4F51-B720-E8AE02821974}"/>
          </ac:picMkLst>
        </pc:picChg>
      </pc:sldChg>
      <pc:sldChg chg="addSp delSp modSp">
        <pc:chgData name="" userId="495979f9a431ddb0" providerId="LiveId" clId="{7C94AC08-812A-4D1A-86E1-506BCEB65E3B}" dt="2020-09-24T20:59:00.645" v="1381" actId="1076"/>
        <pc:sldMkLst>
          <pc:docMk/>
          <pc:sldMk cId="4232748695" sldId="307"/>
        </pc:sldMkLst>
        <pc:spChg chg="mod">
          <ac:chgData name="" userId="495979f9a431ddb0" providerId="LiveId" clId="{7C94AC08-812A-4D1A-86E1-506BCEB65E3B}" dt="2020-09-24T20:53:27.818" v="297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7C94AC08-812A-4D1A-86E1-506BCEB65E3B}" dt="2020-09-24T20:58:34.226" v="1376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7C94AC08-812A-4D1A-86E1-506BCEB65E3B}" dt="2020-09-24T20:58:50.428" v="1379" actId="114"/>
          <ac:spMkLst>
            <pc:docMk/>
            <pc:sldMk cId="4232748695" sldId="307"/>
            <ac:spMk id="7" creationId="{1B152CC7-934F-4658-B10B-D43A7078CD96}"/>
          </ac:spMkLst>
        </pc:spChg>
        <pc:picChg chg="del">
          <ac:chgData name="" userId="495979f9a431ddb0" providerId="LiveId" clId="{7C94AC08-812A-4D1A-86E1-506BCEB65E3B}" dt="2020-09-24T20:53:16.111" v="294" actId="478"/>
          <ac:picMkLst>
            <pc:docMk/>
            <pc:sldMk cId="4232748695" sldId="307"/>
            <ac:picMk id="6" creationId="{40C8B369-AAD2-4685-A3CC-8E992950C641}"/>
          </ac:picMkLst>
        </pc:picChg>
        <pc:picChg chg="add del mod">
          <ac:chgData name="" userId="495979f9a431ddb0" providerId="LiveId" clId="{7C94AC08-812A-4D1A-86E1-506BCEB65E3B}" dt="2020-09-24T20:58:48.927" v="1378" actId="478"/>
          <ac:picMkLst>
            <pc:docMk/>
            <pc:sldMk cId="4232748695" sldId="307"/>
            <ac:picMk id="9" creationId="{1CFF45B1-4981-4DD8-8E07-E3C5429D53A7}"/>
          </ac:picMkLst>
        </pc:picChg>
        <pc:picChg chg="add mod">
          <ac:chgData name="" userId="495979f9a431ddb0" providerId="LiveId" clId="{7C94AC08-812A-4D1A-86E1-506BCEB65E3B}" dt="2020-09-24T20:59:00.645" v="1381" actId="1076"/>
          <ac:picMkLst>
            <pc:docMk/>
            <pc:sldMk cId="4232748695" sldId="307"/>
            <ac:picMk id="11" creationId="{AD6CE22A-2378-4D3D-B528-D89D0DF74D5C}"/>
          </ac:picMkLst>
        </pc:picChg>
      </pc:sldChg>
    </pc:docChg>
  </pc:docChgLst>
  <pc:docChgLst>
    <pc:chgData userId="495979f9a431ddb0" providerId="LiveId" clId="{B6D2AA83-D886-4CEA-8AC9-9D3F909C04DB}"/>
    <pc:docChg chg="undo custSel addSld delSld modSld sldOrd">
      <pc:chgData name="" userId="495979f9a431ddb0" providerId="LiveId" clId="{B6D2AA83-D886-4CEA-8AC9-9D3F909C04DB}" dt="2020-10-03T17:26:56.397" v="1637" actId="20577"/>
      <pc:docMkLst>
        <pc:docMk/>
      </pc:docMkLst>
      <pc:sldChg chg="modSp">
        <pc:chgData name="" userId="495979f9a431ddb0" providerId="LiveId" clId="{B6D2AA83-D886-4CEA-8AC9-9D3F909C04DB}" dt="2020-10-03T17:14:11.603" v="908" actId="20577"/>
        <pc:sldMkLst>
          <pc:docMk/>
          <pc:sldMk cId="1753943686" sldId="298"/>
        </pc:sldMkLst>
        <pc:spChg chg="mod">
          <ac:chgData name="" userId="495979f9a431ddb0" providerId="LiveId" clId="{B6D2AA83-D886-4CEA-8AC9-9D3F909C04DB}" dt="2020-10-03T17:14:11.603" v="908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B6D2AA83-D886-4CEA-8AC9-9D3F909C04DB}" dt="2020-10-03T17:01:54.291" v="349" actId="20577"/>
        <pc:sldMkLst>
          <pc:docMk/>
          <pc:sldMk cId="3777021594" sldId="303"/>
        </pc:sldMkLst>
        <pc:spChg chg="mod">
          <ac:chgData name="" userId="495979f9a431ddb0" providerId="LiveId" clId="{B6D2AA83-D886-4CEA-8AC9-9D3F909C04DB}" dt="2020-10-03T17:01:54.291" v="349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B6D2AA83-D886-4CEA-8AC9-9D3F909C04DB}" dt="2020-10-03T17:09:21.035" v="743" actId="20577"/>
        <pc:sldMkLst>
          <pc:docMk/>
          <pc:sldMk cId="1727678160" sldId="308"/>
        </pc:sldMkLst>
        <pc:spChg chg="mod">
          <ac:chgData name="" userId="495979f9a431ddb0" providerId="LiveId" clId="{B6D2AA83-D886-4CEA-8AC9-9D3F909C04DB}" dt="2020-10-03T17:04:27.118" v="391" actId="20577"/>
          <ac:spMkLst>
            <pc:docMk/>
            <pc:sldMk cId="1727678160" sldId="308"/>
            <ac:spMk id="2" creationId="{42D329B6-3277-44C4-882C-0EB5A4320FB9}"/>
          </ac:spMkLst>
        </pc:spChg>
        <pc:spChg chg="mod">
          <ac:chgData name="" userId="495979f9a431ddb0" providerId="LiveId" clId="{B6D2AA83-D886-4CEA-8AC9-9D3F909C04DB}" dt="2020-10-03T17:09:21.035" v="743" actId="20577"/>
          <ac:spMkLst>
            <pc:docMk/>
            <pc:sldMk cId="1727678160" sldId="308"/>
            <ac:spMk id="3" creationId="{7ABCA65D-762A-4B2F-8B2D-30956C819014}"/>
          </ac:spMkLst>
        </pc:spChg>
      </pc:sldChg>
      <pc:sldChg chg="del">
        <pc:chgData name="" userId="495979f9a431ddb0" providerId="LiveId" clId="{B6D2AA83-D886-4CEA-8AC9-9D3F909C04DB}" dt="2020-10-03T17:04:12.617" v="350" actId="2696"/>
        <pc:sldMkLst>
          <pc:docMk/>
          <pc:sldMk cId="689261454" sldId="309"/>
        </pc:sldMkLst>
      </pc:sldChg>
      <pc:sldChg chg="modSp add">
        <pc:chgData name="" userId="495979f9a431ddb0" providerId="LiveId" clId="{B6D2AA83-D886-4CEA-8AC9-9D3F909C04DB}" dt="2020-10-03T17:10:42.821" v="889" actId="20577"/>
        <pc:sldMkLst>
          <pc:docMk/>
          <pc:sldMk cId="3271449165" sldId="309"/>
        </pc:sldMkLst>
        <pc:spChg chg="mod">
          <ac:chgData name="" userId="495979f9a431ddb0" providerId="LiveId" clId="{B6D2AA83-D886-4CEA-8AC9-9D3F909C04DB}" dt="2020-10-03T17:07:54.028" v="693" actId="20577"/>
          <ac:spMkLst>
            <pc:docMk/>
            <pc:sldMk cId="3271449165" sldId="309"/>
            <ac:spMk id="2" creationId="{F5E80C67-AC7D-4F8E-97DC-62E3E595D5F8}"/>
          </ac:spMkLst>
        </pc:spChg>
        <pc:spChg chg="mod">
          <ac:chgData name="" userId="495979f9a431ddb0" providerId="LiveId" clId="{B6D2AA83-D886-4CEA-8AC9-9D3F909C04DB}" dt="2020-10-03T17:10:42.821" v="889" actId="20577"/>
          <ac:spMkLst>
            <pc:docMk/>
            <pc:sldMk cId="3271449165" sldId="309"/>
            <ac:spMk id="3" creationId="{C0C9B2D2-358F-4A93-98D4-3226B32918CA}"/>
          </ac:spMkLst>
        </pc:spChg>
      </pc:sldChg>
      <pc:sldChg chg="modSp add ord">
        <pc:chgData name="" userId="495979f9a431ddb0" providerId="LiveId" clId="{B6D2AA83-D886-4CEA-8AC9-9D3F909C04DB}" dt="2020-10-03T17:20:57.060" v="1221" actId="6549"/>
        <pc:sldMkLst>
          <pc:docMk/>
          <pc:sldMk cId="2976555498" sldId="310"/>
        </pc:sldMkLst>
        <pc:spChg chg="mod">
          <ac:chgData name="" userId="495979f9a431ddb0" providerId="LiveId" clId="{B6D2AA83-D886-4CEA-8AC9-9D3F909C04DB}" dt="2020-10-03T17:20:57.060" v="1221" actId="6549"/>
          <ac:spMkLst>
            <pc:docMk/>
            <pc:sldMk cId="2976555498" sldId="310"/>
            <ac:spMk id="2" creationId="{B5939401-54F8-4C3F-AA40-6EFA3FB1EB2E}"/>
          </ac:spMkLst>
        </pc:spChg>
        <pc:spChg chg="mod">
          <ac:chgData name="" userId="495979f9a431ddb0" providerId="LiveId" clId="{B6D2AA83-D886-4CEA-8AC9-9D3F909C04DB}" dt="2020-10-03T17:15:28.341" v="949" actId="27636"/>
          <ac:spMkLst>
            <pc:docMk/>
            <pc:sldMk cId="2976555498" sldId="310"/>
            <ac:spMk id="3" creationId="{A3DC94C0-42BC-4A15-AE31-B8E2CEC3E910}"/>
          </ac:spMkLst>
        </pc:spChg>
      </pc:sldChg>
      <pc:sldChg chg="del">
        <pc:chgData name="" userId="495979f9a431ddb0" providerId="LiveId" clId="{B6D2AA83-D886-4CEA-8AC9-9D3F909C04DB}" dt="2020-10-03T17:04:12.703" v="351" actId="2696"/>
        <pc:sldMkLst>
          <pc:docMk/>
          <pc:sldMk cId="2994294160" sldId="310"/>
        </pc:sldMkLst>
      </pc:sldChg>
      <pc:sldChg chg="del">
        <pc:chgData name="" userId="495979f9a431ddb0" providerId="LiveId" clId="{B6D2AA83-D886-4CEA-8AC9-9D3F909C04DB}" dt="2020-10-03T17:04:12.863" v="352" actId="2696"/>
        <pc:sldMkLst>
          <pc:docMk/>
          <pc:sldMk cId="1174227431" sldId="311"/>
        </pc:sldMkLst>
      </pc:sldChg>
      <pc:sldChg chg="modSp add">
        <pc:chgData name="" userId="495979f9a431ddb0" providerId="LiveId" clId="{B6D2AA83-D886-4CEA-8AC9-9D3F909C04DB}" dt="2020-10-03T17:19:01.751" v="1199" actId="20577"/>
        <pc:sldMkLst>
          <pc:docMk/>
          <pc:sldMk cId="1325696177" sldId="311"/>
        </pc:sldMkLst>
        <pc:spChg chg="mod">
          <ac:chgData name="" userId="495979f9a431ddb0" providerId="LiveId" clId="{B6D2AA83-D886-4CEA-8AC9-9D3F909C04DB}" dt="2020-10-03T17:17:57.605" v="960" actId="20577"/>
          <ac:spMkLst>
            <pc:docMk/>
            <pc:sldMk cId="1325696177" sldId="311"/>
            <ac:spMk id="2" creationId="{EB95DD1B-6049-4634-8EAF-EDE8B19471D4}"/>
          </ac:spMkLst>
        </pc:spChg>
        <pc:spChg chg="mod">
          <ac:chgData name="" userId="495979f9a431ddb0" providerId="LiveId" clId="{B6D2AA83-D886-4CEA-8AC9-9D3F909C04DB}" dt="2020-10-03T17:19:01.751" v="1199" actId="20577"/>
          <ac:spMkLst>
            <pc:docMk/>
            <pc:sldMk cId="1325696177" sldId="311"/>
            <ac:spMk id="3" creationId="{43EAC849-23DA-4935-8214-92F0B529757C}"/>
          </ac:spMkLst>
        </pc:spChg>
      </pc:sldChg>
      <pc:sldChg chg="modSp add">
        <pc:chgData name="" userId="495979f9a431ddb0" providerId="LiveId" clId="{B6D2AA83-D886-4CEA-8AC9-9D3F909C04DB}" dt="2020-10-03T17:26:56.397" v="1637" actId="20577"/>
        <pc:sldMkLst>
          <pc:docMk/>
          <pc:sldMk cId="470548950" sldId="312"/>
        </pc:sldMkLst>
        <pc:spChg chg="mod">
          <ac:chgData name="" userId="495979f9a431ddb0" providerId="LiveId" clId="{B6D2AA83-D886-4CEA-8AC9-9D3F909C04DB}" dt="2020-10-03T17:23:10.640" v="1344" actId="20577"/>
          <ac:spMkLst>
            <pc:docMk/>
            <pc:sldMk cId="470548950" sldId="312"/>
            <ac:spMk id="2" creationId="{821E753E-3236-4CBE-9801-C3281EF10490}"/>
          </ac:spMkLst>
        </pc:spChg>
        <pc:spChg chg="mod">
          <ac:chgData name="" userId="495979f9a431ddb0" providerId="LiveId" clId="{B6D2AA83-D886-4CEA-8AC9-9D3F909C04DB}" dt="2020-10-03T17:26:56.397" v="1637" actId="20577"/>
          <ac:spMkLst>
            <pc:docMk/>
            <pc:sldMk cId="470548950" sldId="312"/>
            <ac:spMk id="3" creationId="{34B0F913-095E-41BA-B006-A55102C2BA3F}"/>
          </ac:spMkLst>
        </pc:spChg>
      </pc:sldChg>
      <pc:sldChg chg="del">
        <pc:chgData name="" userId="495979f9a431ddb0" providerId="LiveId" clId="{B6D2AA83-D886-4CEA-8AC9-9D3F909C04DB}" dt="2020-10-03T17:04:13" v="353" actId="2696"/>
        <pc:sldMkLst>
          <pc:docMk/>
          <pc:sldMk cId="3900268892" sldId="312"/>
        </pc:sldMkLst>
      </pc:sldChg>
      <pc:sldChg chg="del">
        <pc:chgData name="" userId="495979f9a431ddb0" providerId="LiveId" clId="{B6D2AA83-D886-4CEA-8AC9-9D3F909C04DB}" dt="2020-10-03T17:04:13.161" v="354" actId="2696"/>
        <pc:sldMkLst>
          <pc:docMk/>
          <pc:sldMk cId="2752343593" sldId="313"/>
        </pc:sldMkLst>
      </pc:sldChg>
      <pc:sldChg chg="del">
        <pc:chgData name="" userId="495979f9a431ddb0" providerId="LiveId" clId="{B6D2AA83-D886-4CEA-8AC9-9D3F909C04DB}" dt="2020-10-03T17:04:13.248" v="355" actId="2696"/>
        <pc:sldMkLst>
          <pc:docMk/>
          <pc:sldMk cId="334919564" sldId="314"/>
        </pc:sldMkLst>
      </pc:sldChg>
      <pc:sldChg chg="del">
        <pc:chgData name="" userId="495979f9a431ddb0" providerId="LiveId" clId="{B6D2AA83-D886-4CEA-8AC9-9D3F909C04DB}" dt="2020-10-03T17:04:13.314" v="356" actId="2696"/>
        <pc:sldMkLst>
          <pc:docMk/>
          <pc:sldMk cId="1078668575" sldId="315"/>
        </pc:sldMkLst>
      </pc:sldChg>
    </pc:docChg>
  </pc:docChgLst>
  <pc:docChgLst>
    <pc:chgData userId="495979f9a431ddb0" providerId="LiveId" clId="{583A1F77-140B-438A-B527-1EE7E22C3CBD}"/>
    <pc:docChg chg="undo custSel addSld delSld modSld">
      <pc:chgData name="" userId="495979f9a431ddb0" providerId="LiveId" clId="{583A1F77-140B-438A-B527-1EE7E22C3CBD}" dt="2020-10-02T21:05:25.293" v="3004" actId="114"/>
      <pc:docMkLst>
        <pc:docMk/>
      </pc:docMkLst>
      <pc:sldChg chg="modSp">
        <pc:chgData name="" userId="495979f9a431ddb0" providerId="LiveId" clId="{583A1F77-140B-438A-B527-1EE7E22C3CBD}" dt="2020-10-02T19:41:57.382" v="14" actId="20577"/>
        <pc:sldMkLst>
          <pc:docMk/>
          <pc:sldMk cId="1753943686" sldId="298"/>
        </pc:sldMkLst>
        <pc:spChg chg="mod">
          <ac:chgData name="" userId="495979f9a431ddb0" providerId="LiveId" clId="{583A1F77-140B-438A-B527-1EE7E22C3CBD}" dt="2020-10-02T19:41:57.382" v="14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583A1F77-140B-438A-B527-1EE7E22C3CBD}" dt="2020-10-02T19:44:05.007" v="147" actId="114"/>
        <pc:sldMkLst>
          <pc:docMk/>
          <pc:sldMk cId="3777021594" sldId="303"/>
        </pc:sldMkLst>
        <pc:spChg chg="mod">
          <ac:chgData name="" userId="495979f9a431ddb0" providerId="LiveId" clId="{583A1F77-140B-438A-B527-1EE7E22C3CBD}" dt="2020-10-02T19:44:05.007" v="147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583A1F77-140B-438A-B527-1EE7E22C3CBD}" dt="2020-10-02T19:42:21.172" v="140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583A1F77-140B-438A-B527-1EE7E22C3CBD}" dt="2020-10-02T19:43:57.439" v="143" actId="1076"/>
          <ac:picMkLst>
            <pc:docMk/>
            <pc:sldMk cId="3777021594" sldId="303"/>
            <ac:picMk id="3" creationId="{50EDB7A2-3CE2-41C5-922C-84C44A287D6F}"/>
          </ac:picMkLst>
        </pc:picChg>
        <pc:picChg chg="del">
          <ac:chgData name="" userId="495979f9a431ddb0" providerId="LiveId" clId="{583A1F77-140B-438A-B527-1EE7E22C3CBD}" dt="2020-10-02T19:43:49.493" v="141" actId="478"/>
          <ac:picMkLst>
            <pc:docMk/>
            <pc:sldMk cId="3777021594" sldId="303"/>
            <ac:picMk id="4" creationId="{A9C5EAA1-4D1A-47CC-ABB5-06AA4C1C30B9}"/>
          </ac:picMkLst>
        </pc:picChg>
      </pc:sldChg>
      <pc:sldChg chg="addSp delSp modSp">
        <pc:chgData name="" userId="495979f9a431ddb0" providerId="LiveId" clId="{583A1F77-140B-438A-B527-1EE7E22C3CBD}" dt="2020-10-02T21:05:25.293" v="3004" actId="114"/>
        <pc:sldMkLst>
          <pc:docMk/>
          <pc:sldMk cId="4232748695" sldId="307"/>
        </pc:sldMkLst>
        <pc:spChg chg="mod">
          <ac:chgData name="" userId="495979f9a431ddb0" providerId="LiveId" clId="{583A1F77-140B-438A-B527-1EE7E22C3CBD}" dt="2020-10-02T21:00:29.470" v="2831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583A1F77-140B-438A-B527-1EE7E22C3CBD}" dt="2020-10-02T21:05:25.293" v="3004" actId="114"/>
          <ac:spMkLst>
            <pc:docMk/>
            <pc:sldMk cId="4232748695" sldId="307"/>
            <ac:spMk id="6" creationId="{44A417E2-C917-44ED-91F6-850AAE6D8142}"/>
          </ac:spMkLst>
        </pc:spChg>
        <pc:picChg chg="add mod modCrop">
          <ac:chgData name="" userId="495979f9a431ddb0" providerId="LiveId" clId="{583A1F77-140B-438A-B527-1EE7E22C3CBD}" dt="2020-10-02T21:05:10.505" v="3002" actId="18131"/>
          <ac:picMkLst>
            <pc:docMk/>
            <pc:sldMk cId="4232748695" sldId="307"/>
            <ac:picMk id="5" creationId="{BBBDD766-0454-40D5-85FF-6201F81EAE26}"/>
          </ac:picMkLst>
        </pc:picChg>
        <pc:picChg chg="del">
          <ac:chgData name="" userId="495979f9a431ddb0" providerId="LiveId" clId="{583A1F77-140B-438A-B527-1EE7E22C3CBD}" dt="2020-10-02T21:04:34.546" v="2998" actId="478"/>
          <ac:picMkLst>
            <pc:docMk/>
            <pc:sldMk cId="4232748695" sldId="307"/>
            <ac:picMk id="7" creationId="{830A03E4-995C-460D-92B6-DB17594502DA}"/>
          </ac:picMkLst>
        </pc:picChg>
      </pc:sldChg>
      <pc:sldChg chg="modSp add">
        <pc:chgData name="" userId="495979f9a431ddb0" providerId="LiveId" clId="{583A1F77-140B-438A-B527-1EE7E22C3CBD}" dt="2020-10-02T20:08:50.026" v="1082" actId="20577"/>
        <pc:sldMkLst>
          <pc:docMk/>
          <pc:sldMk cId="1727678160" sldId="308"/>
        </pc:sldMkLst>
        <pc:spChg chg="mod">
          <ac:chgData name="" userId="495979f9a431ddb0" providerId="LiveId" clId="{583A1F77-140B-438A-B527-1EE7E22C3CBD}" dt="2020-10-02T19:48:36.013" v="199" actId="20577"/>
          <ac:spMkLst>
            <pc:docMk/>
            <pc:sldMk cId="1727678160" sldId="308"/>
            <ac:spMk id="2" creationId="{42D329B6-3277-44C4-882C-0EB5A4320FB9}"/>
          </ac:spMkLst>
        </pc:spChg>
        <pc:spChg chg="mod">
          <ac:chgData name="" userId="495979f9a431ddb0" providerId="LiveId" clId="{583A1F77-140B-438A-B527-1EE7E22C3CBD}" dt="2020-10-02T20:08:50.026" v="1082" actId="20577"/>
          <ac:spMkLst>
            <pc:docMk/>
            <pc:sldMk cId="1727678160" sldId="308"/>
            <ac:spMk id="3" creationId="{7ABCA65D-762A-4B2F-8B2D-30956C819014}"/>
          </ac:spMkLst>
        </pc:spChg>
      </pc:sldChg>
      <pc:sldChg chg="del">
        <pc:chgData name="" userId="495979f9a431ddb0" providerId="LiveId" clId="{583A1F77-140B-438A-B527-1EE7E22C3CBD}" dt="2020-10-02T19:44:10.828" v="148" actId="2696"/>
        <pc:sldMkLst>
          <pc:docMk/>
          <pc:sldMk cId="2953977399" sldId="308"/>
        </pc:sldMkLst>
      </pc:sldChg>
      <pc:sldChg chg="addSp modSp add">
        <pc:chgData name="" userId="495979f9a431ddb0" providerId="LiveId" clId="{583A1F77-140B-438A-B527-1EE7E22C3CBD}" dt="2020-10-02T19:56:22.866" v="783" actId="20577"/>
        <pc:sldMkLst>
          <pc:docMk/>
          <pc:sldMk cId="689261454" sldId="309"/>
        </pc:sldMkLst>
        <pc:spChg chg="mod">
          <ac:chgData name="" userId="495979f9a431ddb0" providerId="LiveId" clId="{583A1F77-140B-438A-B527-1EE7E22C3CBD}" dt="2020-10-02T19:54:33.423" v="614" actId="20577"/>
          <ac:spMkLst>
            <pc:docMk/>
            <pc:sldMk cId="689261454" sldId="309"/>
            <ac:spMk id="2" creationId="{884A9071-A8AE-4AB4-BD32-AE037140A8C5}"/>
          </ac:spMkLst>
        </pc:spChg>
        <pc:spChg chg="mod">
          <ac:chgData name="" userId="495979f9a431ddb0" providerId="LiveId" clId="{583A1F77-140B-438A-B527-1EE7E22C3CBD}" dt="2020-10-02T19:55:39.844" v="685" actId="2711"/>
          <ac:spMkLst>
            <pc:docMk/>
            <pc:sldMk cId="689261454" sldId="309"/>
            <ac:spMk id="3" creationId="{ACB26F44-5A81-4439-A4B1-F48988FA469F}"/>
          </ac:spMkLst>
        </pc:spChg>
        <pc:spChg chg="add mod">
          <ac:chgData name="" userId="495979f9a431ddb0" providerId="LiveId" clId="{583A1F77-140B-438A-B527-1EE7E22C3CBD}" dt="2020-10-02T19:56:22.866" v="783" actId="20577"/>
          <ac:spMkLst>
            <pc:docMk/>
            <pc:sldMk cId="689261454" sldId="309"/>
            <ac:spMk id="4" creationId="{81679D37-F993-4BAC-9EA4-41EF2CFED8EA}"/>
          </ac:spMkLst>
        </pc:spChg>
      </pc:sldChg>
      <pc:sldChg chg="addSp delSp modSp add">
        <pc:chgData name="" userId="495979f9a431ddb0" providerId="LiveId" clId="{583A1F77-140B-438A-B527-1EE7E22C3CBD}" dt="2020-10-02T20:02:02.184" v="1031" actId="20577"/>
        <pc:sldMkLst>
          <pc:docMk/>
          <pc:sldMk cId="2994294160" sldId="310"/>
        </pc:sldMkLst>
        <pc:spChg chg="mod">
          <ac:chgData name="" userId="495979f9a431ddb0" providerId="LiveId" clId="{583A1F77-140B-438A-B527-1EE7E22C3CBD}" dt="2020-10-02T19:59:01.328" v="803" actId="20577"/>
          <ac:spMkLst>
            <pc:docMk/>
            <pc:sldMk cId="2994294160" sldId="310"/>
            <ac:spMk id="2" creationId="{0A55F39C-BCF1-4D89-9529-5AAD1CE34B86}"/>
          </ac:spMkLst>
        </pc:spChg>
        <pc:spChg chg="del">
          <ac:chgData name="" userId="495979f9a431ddb0" providerId="LiveId" clId="{583A1F77-140B-438A-B527-1EE7E22C3CBD}" dt="2020-10-02T20:00:53.190" v="848"/>
          <ac:spMkLst>
            <pc:docMk/>
            <pc:sldMk cId="2994294160" sldId="310"/>
            <ac:spMk id="3" creationId="{782F4F0E-656A-4EBC-823A-26451FA027B9}"/>
          </ac:spMkLst>
        </pc:spChg>
        <pc:spChg chg="del">
          <ac:chgData name="" userId="495979f9a431ddb0" providerId="LiveId" clId="{583A1F77-140B-438A-B527-1EE7E22C3CBD}" dt="2020-10-02T20:00:53.190" v="848"/>
          <ac:spMkLst>
            <pc:docMk/>
            <pc:sldMk cId="2994294160" sldId="310"/>
            <ac:spMk id="4" creationId="{3FBABADC-0EAF-41BE-86E4-1CD38DCA6AF6}"/>
          </ac:spMkLst>
        </pc:spChg>
        <pc:spChg chg="add mod">
          <ac:chgData name="" userId="495979f9a431ddb0" providerId="LiveId" clId="{583A1F77-140B-438A-B527-1EE7E22C3CBD}" dt="2020-10-02T20:02:02.184" v="1031" actId="20577"/>
          <ac:spMkLst>
            <pc:docMk/>
            <pc:sldMk cId="2994294160" sldId="310"/>
            <ac:spMk id="5" creationId="{6F62AB8B-5876-4DBD-9811-470FC8101606}"/>
          </ac:spMkLst>
        </pc:spChg>
      </pc:sldChg>
      <pc:sldChg chg="modSp add">
        <pc:chgData name="" userId="495979f9a431ddb0" providerId="LiveId" clId="{583A1F77-140B-438A-B527-1EE7E22C3CBD}" dt="2020-10-02T20:13:45.515" v="1297" actId="313"/>
        <pc:sldMkLst>
          <pc:docMk/>
          <pc:sldMk cId="1174227431" sldId="311"/>
        </pc:sldMkLst>
        <pc:spChg chg="mod">
          <ac:chgData name="" userId="495979f9a431ddb0" providerId="LiveId" clId="{583A1F77-140B-438A-B527-1EE7E22C3CBD}" dt="2020-10-02T20:08:16.049" v="1051" actId="20577"/>
          <ac:spMkLst>
            <pc:docMk/>
            <pc:sldMk cId="1174227431" sldId="311"/>
            <ac:spMk id="2" creationId="{CBB6799D-9F25-4AA3-820D-D98B671AAA7D}"/>
          </ac:spMkLst>
        </pc:spChg>
        <pc:spChg chg="mod">
          <ac:chgData name="" userId="495979f9a431ddb0" providerId="LiveId" clId="{583A1F77-140B-438A-B527-1EE7E22C3CBD}" dt="2020-10-02T20:13:45.515" v="1297" actId="313"/>
          <ac:spMkLst>
            <pc:docMk/>
            <pc:sldMk cId="1174227431" sldId="311"/>
            <ac:spMk id="3" creationId="{E1827D86-C47E-4068-8EBA-63208A6BA615}"/>
          </ac:spMkLst>
        </pc:spChg>
      </pc:sldChg>
      <pc:sldChg chg="del">
        <pc:chgData name="" userId="495979f9a431ddb0" providerId="LiveId" clId="{583A1F77-140B-438A-B527-1EE7E22C3CBD}" dt="2020-10-02T19:44:10.839" v="150" actId="2696"/>
        <pc:sldMkLst>
          <pc:docMk/>
          <pc:sldMk cId="2450045165" sldId="311"/>
        </pc:sldMkLst>
      </pc:sldChg>
      <pc:sldChg chg="modSp add">
        <pc:chgData name="" userId="495979f9a431ddb0" providerId="LiveId" clId="{583A1F77-140B-438A-B527-1EE7E22C3CBD}" dt="2020-10-02T20:25:47.648" v="1796" actId="368"/>
        <pc:sldMkLst>
          <pc:docMk/>
          <pc:sldMk cId="3900268892" sldId="312"/>
        </pc:sldMkLst>
        <pc:spChg chg="mod">
          <ac:chgData name="" userId="495979f9a431ddb0" providerId="LiveId" clId="{583A1F77-140B-438A-B527-1EE7E22C3CBD}" dt="2020-10-02T20:16:16.895" v="1320" actId="20577"/>
          <ac:spMkLst>
            <pc:docMk/>
            <pc:sldMk cId="3900268892" sldId="312"/>
            <ac:spMk id="2" creationId="{DE04167C-538C-4138-BE81-EE36171EA43B}"/>
          </ac:spMkLst>
        </pc:spChg>
        <pc:spChg chg="mod">
          <ac:chgData name="" userId="495979f9a431ddb0" providerId="LiveId" clId="{583A1F77-140B-438A-B527-1EE7E22C3CBD}" dt="2020-10-02T20:25:47.648" v="1796" actId="368"/>
          <ac:spMkLst>
            <pc:docMk/>
            <pc:sldMk cId="3900268892" sldId="312"/>
            <ac:spMk id="3" creationId="{2996998C-AB78-47EF-988A-BFBF2C37C52A}"/>
          </ac:spMkLst>
        </pc:spChg>
      </pc:sldChg>
      <pc:sldChg chg="del">
        <pc:chgData name="" userId="495979f9a431ddb0" providerId="LiveId" clId="{583A1F77-140B-438A-B527-1EE7E22C3CBD}" dt="2020-10-02T19:44:10.843" v="151" actId="2696"/>
        <pc:sldMkLst>
          <pc:docMk/>
          <pc:sldMk cId="4065339952" sldId="312"/>
        </pc:sldMkLst>
      </pc:sldChg>
      <pc:sldChg chg="del">
        <pc:chgData name="" userId="495979f9a431ddb0" providerId="LiveId" clId="{583A1F77-140B-438A-B527-1EE7E22C3CBD}" dt="2020-10-02T19:44:10.847" v="152" actId="2696"/>
        <pc:sldMkLst>
          <pc:docMk/>
          <pc:sldMk cId="1126275015" sldId="313"/>
        </pc:sldMkLst>
      </pc:sldChg>
      <pc:sldChg chg="modSp add">
        <pc:chgData name="" userId="495979f9a431ddb0" providerId="LiveId" clId="{583A1F77-140B-438A-B527-1EE7E22C3CBD}" dt="2020-10-02T21:01:53.967" v="2997" actId="20577"/>
        <pc:sldMkLst>
          <pc:docMk/>
          <pc:sldMk cId="2752343593" sldId="313"/>
        </pc:sldMkLst>
        <pc:spChg chg="mod">
          <ac:chgData name="" userId="495979f9a431ddb0" providerId="LiveId" clId="{583A1F77-140B-438A-B527-1EE7E22C3CBD}" dt="2020-10-02T20:30:45.903" v="1819" actId="20577"/>
          <ac:spMkLst>
            <pc:docMk/>
            <pc:sldMk cId="2752343593" sldId="313"/>
            <ac:spMk id="2" creationId="{729504F3-8803-4E62-AC18-9DD186B0EDD7}"/>
          </ac:spMkLst>
        </pc:spChg>
        <pc:spChg chg="mod">
          <ac:chgData name="" userId="495979f9a431ddb0" providerId="LiveId" clId="{583A1F77-140B-438A-B527-1EE7E22C3CBD}" dt="2020-10-02T21:01:53.967" v="2997" actId="20577"/>
          <ac:spMkLst>
            <pc:docMk/>
            <pc:sldMk cId="2752343593" sldId="313"/>
            <ac:spMk id="3" creationId="{60221F09-D6BB-4277-84B4-E6D7B407E7FF}"/>
          </ac:spMkLst>
        </pc:spChg>
      </pc:sldChg>
      <pc:sldChg chg="modSp add">
        <pc:chgData name="" userId="495979f9a431ddb0" providerId="LiveId" clId="{583A1F77-140B-438A-B527-1EE7E22C3CBD}" dt="2020-10-02T20:58:17.288" v="2725" actId="20577"/>
        <pc:sldMkLst>
          <pc:docMk/>
          <pc:sldMk cId="334919564" sldId="314"/>
        </pc:sldMkLst>
        <pc:spChg chg="mod">
          <ac:chgData name="" userId="495979f9a431ddb0" providerId="LiveId" clId="{583A1F77-140B-438A-B527-1EE7E22C3CBD}" dt="2020-10-02T20:48:17.611" v="2280" actId="20577"/>
          <ac:spMkLst>
            <pc:docMk/>
            <pc:sldMk cId="334919564" sldId="314"/>
            <ac:spMk id="2" creationId="{390AE688-8A94-4CAA-BA90-3E7983F19E41}"/>
          </ac:spMkLst>
        </pc:spChg>
        <pc:spChg chg="mod">
          <ac:chgData name="" userId="495979f9a431ddb0" providerId="LiveId" clId="{583A1F77-140B-438A-B527-1EE7E22C3CBD}" dt="2020-10-02T20:58:17.288" v="2725" actId="20577"/>
          <ac:spMkLst>
            <pc:docMk/>
            <pc:sldMk cId="334919564" sldId="314"/>
            <ac:spMk id="3" creationId="{F3DB1A62-BC15-4C48-AC7A-33BDB1879AD5}"/>
          </ac:spMkLst>
        </pc:spChg>
      </pc:sldChg>
      <pc:sldChg chg="del">
        <pc:chgData name="" userId="495979f9a431ddb0" providerId="LiveId" clId="{583A1F77-140B-438A-B527-1EE7E22C3CBD}" dt="2020-10-02T19:44:10.858" v="154" actId="2696"/>
        <pc:sldMkLst>
          <pc:docMk/>
          <pc:sldMk cId="1083965746" sldId="314"/>
        </pc:sldMkLst>
      </pc:sldChg>
      <pc:sldChg chg="del">
        <pc:chgData name="" userId="495979f9a431ddb0" providerId="LiveId" clId="{583A1F77-140B-438A-B527-1EE7E22C3CBD}" dt="2020-10-02T19:44:10.862" v="155" actId="2696"/>
        <pc:sldMkLst>
          <pc:docMk/>
          <pc:sldMk cId="195872818" sldId="315"/>
        </pc:sldMkLst>
      </pc:sldChg>
      <pc:sldChg chg="modSp add">
        <pc:chgData name="" userId="495979f9a431ddb0" providerId="LiveId" clId="{583A1F77-140B-438A-B527-1EE7E22C3CBD}" dt="2020-10-02T21:00:59.381" v="2990" actId="20577"/>
        <pc:sldMkLst>
          <pc:docMk/>
          <pc:sldMk cId="1078668575" sldId="315"/>
        </pc:sldMkLst>
        <pc:spChg chg="mod">
          <ac:chgData name="" userId="495979f9a431ddb0" providerId="LiveId" clId="{583A1F77-140B-438A-B527-1EE7E22C3CBD}" dt="2020-10-02T21:00:39.117" v="2856" actId="20577"/>
          <ac:spMkLst>
            <pc:docMk/>
            <pc:sldMk cId="1078668575" sldId="315"/>
            <ac:spMk id="2" creationId="{E8798486-DFC2-48BA-B71B-A16C478FBBF7}"/>
          </ac:spMkLst>
        </pc:spChg>
        <pc:spChg chg="mod">
          <ac:chgData name="" userId="495979f9a431ddb0" providerId="LiveId" clId="{583A1F77-140B-438A-B527-1EE7E22C3CBD}" dt="2020-10-02T21:00:59.381" v="2990" actId="20577"/>
          <ac:spMkLst>
            <pc:docMk/>
            <pc:sldMk cId="1078668575" sldId="315"/>
            <ac:spMk id="3" creationId="{A58383DB-C55F-4122-AF14-D5F39FEC432A}"/>
          </ac:spMkLst>
        </pc:spChg>
      </pc:sldChg>
      <pc:sldChg chg="del">
        <pc:chgData name="" userId="495979f9a431ddb0" providerId="LiveId" clId="{583A1F77-140B-438A-B527-1EE7E22C3CBD}" dt="2020-10-02T19:44:10.833" v="149" actId="2696"/>
        <pc:sldMkLst>
          <pc:docMk/>
          <pc:sldMk cId="960103978" sldId="316"/>
        </pc:sldMkLst>
      </pc:sldChg>
      <pc:sldChg chg="del">
        <pc:chgData name="" userId="495979f9a431ddb0" providerId="LiveId" clId="{583A1F77-140B-438A-B527-1EE7E22C3CBD}" dt="2020-10-02T19:44:10.867" v="156" actId="2696"/>
        <pc:sldMkLst>
          <pc:docMk/>
          <pc:sldMk cId="214040010" sldId="317"/>
        </pc:sldMkLst>
      </pc:sldChg>
      <pc:sldChg chg="del">
        <pc:chgData name="" userId="495979f9a431ddb0" providerId="LiveId" clId="{583A1F77-140B-438A-B527-1EE7E22C3CBD}" dt="2020-10-02T19:44:10.853" v="153" actId="2696"/>
        <pc:sldMkLst>
          <pc:docMk/>
          <pc:sldMk cId="1723067200" sldId="318"/>
        </pc:sldMkLst>
      </pc:sldChg>
    </pc:docChg>
  </pc:docChgLst>
  <pc:docChgLst>
    <pc:chgData userId="495979f9a431ddb0" providerId="LiveId" clId="{5DA16B46-9CB9-4679-BE0B-3FC9D14EDD36}"/>
    <pc:docChg chg="custSel addSld delSld modSld">
      <pc:chgData name="" userId="495979f9a431ddb0" providerId="LiveId" clId="{5DA16B46-9CB9-4679-BE0B-3FC9D14EDD36}" dt="2020-10-03T18:27:23.396" v="995" actId="20577"/>
      <pc:docMkLst>
        <pc:docMk/>
      </pc:docMkLst>
      <pc:sldChg chg="addSp delSp modSp">
        <pc:chgData name="" userId="495979f9a431ddb0" providerId="LiveId" clId="{5DA16B46-9CB9-4679-BE0B-3FC9D14EDD36}" dt="2020-10-03T18:13:03.791" v="971" actId="14100"/>
        <pc:sldMkLst>
          <pc:docMk/>
          <pc:sldMk cId="3777021594" sldId="303"/>
        </pc:sldMkLst>
        <pc:spChg chg="mod">
          <ac:chgData name="" userId="495979f9a431ddb0" providerId="LiveId" clId="{5DA16B46-9CB9-4679-BE0B-3FC9D14EDD36}" dt="2020-10-03T18:12:56.055" v="970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5DA16B46-9CB9-4679-BE0B-3FC9D14EDD36}" dt="2020-10-03T18:13:03.791" v="971" actId="14100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5DA16B46-9CB9-4679-BE0B-3FC9D14EDD36}" dt="2020-10-03T18:10:33.011" v="961" actId="478"/>
          <ac:picMkLst>
            <pc:docMk/>
            <pc:sldMk cId="3777021594" sldId="303"/>
            <ac:picMk id="3" creationId="{50EDB7A2-3CE2-41C5-922C-84C44A287D6F}"/>
          </ac:picMkLst>
        </pc:picChg>
        <pc:picChg chg="add mod">
          <ac:chgData name="" userId="495979f9a431ddb0" providerId="LiveId" clId="{5DA16B46-9CB9-4679-BE0B-3FC9D14EDD36}" dt="2020-10-03T18:12:24.295" v="968" actId="1076"/>
          <ac:picMkLst>
            <pc:docMk/>
            <pc:sldMk cId="3777021594" sldId="303"/>
            <ac:picMk id="4" creationId="{5AE71ED1-B430-41B2-B556-5F4306913D69}"/>
          </ac:picMkLst>
        </pc:picChg>
      </pc:sldChg>
      <pc:sldChg chg="addSp delSp modSp">
        <pc:chgData name="" userId="495979f9a431ddb0" providerId="LiveId" clId="{5DA16B46-9CB9-4679-BE0B-3FC9D14EDD36}" dt="2020-10-03T18:10:54.267" v="966" actId="114"/>
        <pc:sldMkLst>
          <pc:docMk/>
          <pc:sldMk cId="4232748695" sldId="307"/>
        </pc:sldMkLst>
        <pc:spChg chg="mod">
          <ac:chgData name="" userId="495979f9a431ddb0" providerId="LiveId" clId="{5DA16B46-9CB9-4679-BE0B-3FC9D14EDD36}" dt="2020-10-03T17:48:48.165" v="222" actId="27636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5DA16B46-9CB9-4679-BE0B-3FC9D14EDD36}" dt="2020-10-03T18:10:54.267" v="966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5DA16B46-9CB9-4679-BE0B-3FC9D14EDD36}" dt="2020-10-03T18:10:38.350" v="962" actId="478"/>
          <ac:picMkLst>
            <pc:docMk/>
            <pc:sldMk cId="4232748695" sldId="307"/>
            <ac:picMk id="5" creationId="{BBBDD766-0454-40D5-85FF-6201F81EAE26}"/>
          </ac:picMkLst>
        </pc:picChg>
        <pc:picChg chg="add mod">
          <ac:chgData name="" userId="495979f9a431ddb0" providerId="LiveId" clId="{5DA16B46-9CB9-4679-BE0B-3FC9D14EDD36}" dt="2020-10-03T18:10:47.539" v="964" actId="1076"/>
          <ac:picMkLst>
            <pc:docMk/>
            <pc:sldMk cId="4232748695" sldId="307"/>
            <ac:picMk id="7" creationId="{31606EF7-74D7-456E-A588-43A272EF3681}"/>
          </ac:picMkLst>
        </pc:picChg>
      </pc:sldChg>
      <pc:sldChg chg="addSp modSp">
        <pc:chgData name="" userId="495979f9a431ddb0" providerId="LiveId" clId="{5DA16B46-9CB9-4679-BE0B-3FC9D14EDD36}" dt="2020-10-03T18:27:23.396" v="995" actId="20577"/>
        <pc:sldMkLst>
          <pc:docMk/>
          <pc:sldMk cId="3271449165" sldId="309"/>
        </pc:sldMkLst>
        <pc:spChg chg="mod">
          <ac:chgData name="" userId="495979f9a431ddb0" providerId="LiveId" clId="{5DA16B46-9CB9-4679-BE0B-3FC9D14EDD36}" dt="2020-10-03T18:27:23.396" v="995" actId="20577"/>
          <ac:spMkLst>
            <pc:docMk/>
            <pc:sldMk cId="3271449165" sldId="309"/>
            <ac:spMk id="3" creationId="{C0C9B2D2-358F-4A93-98D4-3226B32918CA}"/>
          </ac:spMkLst>
        </pc:spChg>
        <pc:spChg chg="add mod">
          <ac:chgData name="" userId="495979f9a431ddb0" providerId="LiveId" clId="{5DA16B46-9CB9-4679-BE0B-3FC9D14EDD36}" dt="2020-10-03T18:14:31.386" v="979" actId="404"/>
          <ac:spMkLst>
            <pc:docMk/>
            <pc:sldMk cId="3271449165" sldId="309"/>
            <ac:spMk id="6" creationId="{5547ECF9-529D-4953-B5EA-989ECDD17E91}"/>
          </ac:spMkLst>
        </pc:spChg>
        <pc:picChg chg="add mod">
          <ac:chgData name="" userId="495979f9a431ddb0" providerId="LiveId" clId="{5DA16B46-9CB9-4679-BE0B-3FC9D14EDD36}" dt="2020-10-03T18:14:20.221" v="973" actId="1076"/>
          <ac:picMkLst>
            <pc:docMk/>
            <pc:sldMk cId="3271449165" sldId="309"/>
            <ac:picMk id="5" creationId="{F39E85E1-A8F0-4212-B93E-4925672978B4}"/>
          </ac:picMkLst>
        </pc:picChg>
      </pc:sldChg>
      <pc:sldChg chg="addSp modSp">
        <pc:chgData name="" userId="495979f9a431ddb0" providerId="LiveId" clId="{5DA16B46-9CB9-4679-BE0B-3FC9D14EDD36}" dt="2020-10-03T18:17:58.277" v="992" actId="1076"/>
        <pc:sldMkLst>
          <pc:docMk/>
          <pc:sldMk cId="1325696177" sldId="311"/>
        </pc:sldMkLst>
        <pc:spChg chg="mod">
          <ac:chgData name="" userId="495979f9a431ddb0" providerId="LiveId" clId="{5DA16B46-9CB9-4679-BE0B-3FC9D14EDD36}" dt="2020-10-03T18:17:32.333" v="984" actId="14100"/>
          <ac:spMkLst>
            <pc:docMk/>
            <pc:sldMk cId="1325696177" sldId="311"/>
            <ac:spMk id="3" creationId="{43EAC849-23DA-4935-8214-92F0B529757C}"/>
          </ac:spMkLst>
        </pc:spChg>
        <pc:picChg chg="add mod">
          <ac:chgData name="" userId="495979f9a431ddb0" providerId="LiveId" clId="{5DA16B46-9CB9-4679-BE0B-3FC9D14EDD36}" dt="2020-10-03T18:17:39.421" v="987" actId="1076"/>
          <ac:picMkLst>
            <pc:docMk/>
            <pc:sldMk cId="1325696177" sldId="311"/>
            <ac:picMk id="5" creationId="{FF69DEB9-D4C7-49B2-91B2-20F9BF96CAD2}"/>
          </ac:picMkLst>
        </pc:picChg>
        <pc:picChg chg="add mod">
          <ac:chgData name="" userId="495979f9a431ddb0" providerId="LiveId" clId="{5DA16B46-9CB9-4679-BE0B-3FC9D14EDD36}" dt="2020-10-03T18:17:58.277" v="992" actId="1076"/>
          <ac:picMkLst>
            <pc:docMk/>
            <pc:sldMk cId="1325696177" sldId="311"/>
            <ac:picMk id="7" creationId="{DE4DC57F-D476-4ED5-83EB-DBB6CA9EF106}"/>
          </ac:picMkLst>
        </pc:picChg>
      </pc:sldChg>
      <pc:sldChg chg="modSp">
        <pc:chgData name="" userId="495979f9a431ddb0" providerId="LiveId" clId="{5DA16B46-9CB9-4679-BE0B-3FC9D14EDD36}" dt="2020-10-03T17:50:21.744" v="282" actId="20577"/>
        <pc:sldMkLst>
          <pc:docMk/>
          <pc:sldMk cId="470548950" sldId="312"/>
        </pc:sldMkLst>
        <pc:spChg chg="mod">
          <ac:chgData name="" userId="495979f9a431ddb0" providerId="LiveId" clId="{5DA16B46-9CB9-4679-BE0B-3FC9D14EDD36}" dt="2020-10-03T17:50:21.744" v="282" actId="20577"/>
          <ac:spMkLst>
            <pc:docMk/>
            <pc:sldMk cId="470548950" sldId="312"/>
            <ac:spMk id="3" creationId="{34B0F913-095E-41BA-B006-A55102C2BA3F}"/>
          </ac:spMkLst>
        </pc:spChg>
      </pc:sldChg>
      <pc:sldChg chg="modSp add">
        <pc:chgData name="" userId="495979f9a431ddb0" providerId="LiveId" clId="{5DA16B46-9CB9-4679-BE0B-3FC9D14EDD36}" dt="2020-10-03T18:08:21.146" v="960" actId="6549"/>
        <pc:sldMkLst>
          <pc:docMk/>
          <pc:sldMk cId="1560900522" sldId="313"/>
        </pc:sldMkLst>
        <pc:spChg chg="mod">
          <ac:chgData name="" userId="495979f9a431ddb0" providerId="LiveId" clId="{5DA16B46-9CB9-4679-BE0B-3FC9D14EDD36}" dt="2020-10-03T17:51:01.244" v="336" actId="20577"/>
          <ac:spMkLst>
            <pc:docMk/>
            <pc:sldMk cId="1560900522" sldId="313"/>
            <ac:spMk id="2" creationId="{5C6974F3-5BA2-4675-99FE-BEB2CAC1E729}"/>
          </ac:spMkLst>
        </pc:spChg>
        <pc:spChg chg="mod">
          <ac:chgData name="" userId="495979f9a431ddb0" providerId="LiveId" clId="{5DA16B46-9CB9-4679-BE0B-3FC9D14EDD36}" dt="2020-10-03T18:08:21.146" v="960" actId="6549"/>
          <ac:spMkLst>
            <pc:docMk/>
            <pc:sldMk cId="1560900522" sldId="313"/>
            <ac:spMk id="3" creationId="{4F872E54-19F8-409E-B0C1-A6716572AD2B}"/>
          </ac:spMkLst>
        </pc:spChg>
      </pc:sldChg>
      <pc:sldChg chg="modSp add del">
        <pc:chgData name="" userId="495979f9a431ddb0" providerId="LiveId" clId="{5DA16B46-9CB9-4679-BE0B-3FC9D14EDD36}" dt="2020-10-03T17:49:11.251" v="249" actId="2696"/>
        <pc:sldMkLst>
          <pc:docMk/>
          <pc:sldMk cId="1987969796" sldId="313"/>
        </pc:sldMkLst>
        <pc:spChg chg="mod">
          <ac:chgData name="" userId="495979f9a431ddb0" providerId="LiveId" clId="{5DA16B46-9CB9-4679-BE0B-3FC9D14EDD36}" dt="2020-10-03T17:49:00.998" v="243" actId="20577"/>
          <ac:spMkLst>
            <pc:docMk/>
            <pc:sldMk cId="1987969796" sldId="313"/>
            <ac:spMk id="2" creationId="{5B2AFF51-1E2F-4412-89C8-C11C504B8A50}"/>
          </ac:spMkLst>
        </pc:spChg>
        <pc:spChg chg="mod">
          <ac:chgData name="" userId="495979f9a431ddb0" providerId="LiveId" clId="{5DA16B46-9CB9-4679-BE0B-3FC9D14EDD36}" dt="2020-10-03T17:49:06.639" v="248" actId="20577"/>
          <ac:spMkLst>
            <pc:docMk/>
            <pc:sldMk cId="1987969796" sldId="313"/>
            <ac:spMk id="3" creationId="{324ACAFA-DCD0-46CA-81EC-D02D359F168C}"/>
          </ac:spMkLst>
        </pc:spChg>
      </pc:sldChg>
    </pc:docChg>
  </pc:docChgLst>
  <pc:docChgLst>
    <pc:chgData userId="495979f9a431ddb0" providerId="LiveId" clId="{B6109CB1-70EA-4BE9-A354-82BE81DC7538}"/>
    <pc:docChg chg="undo custSel addSld delSld modSld">
      <pc:chgData name="" userId="495979f9a431ddb0" providerId="LiveId" clId="{B6109CB1-70EA-4BE9-A354-82BE81DC7538}" dt="2020-10-02T02:10:24.008" v="3055" actId="114"/>
      <pc:docMkLst>
        <pc:docMk/>
      </pc:docMkLst>
      <pc:sldChg chg="modSp">
        <pc:chgData name="" userId="495979f9a431ddb0" providerId="LiveId" clId="{B6109CB1-70EA-4BE9-A354-82BE81DC7538}" dt="2020-10-01T21:33:07.911" v="29" actId="20577"/>
        <pc:sldMkLst>
          <pc:docMk/>
          <pc:sldMk cId="1753943686" sldId="298"/>
        </pc:sldMkLst>
        <pc:spChg chg="mod">
          <ac:chgData name="" userId="495979f9a431ddb0" providerId="LiveId" clId="{B6109CB1-70EA-4BE9-A354-82BE81DC7538}" dt="2020-10-01T21:33:07.911" v="2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B6109CB1-70EA-4BE9-A354-82BE81DC7538}" dt="2020-10-02T02:10:24.008" v="3055" actId="114"/>
        <pc:sldMkLst>
          <pc:docMk/>
          <pc:sldMk cId="3777021594" sldId="303"/>
        </pc:sldMkLst>
        <pc:spChg chg="mod">
          <ac:chgData name="" userId="495979f9a431ddb0" providerId="LiveId" clId="{B6109CB1-70EA-4BE9-A354-82BE81DC7538}" dt="2020-10-02T02:10:24.008" v="3055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B6109CB1-70EA-4BE9-A354-82BE81DC7538}" dt="2020-10-02T02:01:19.873" v="2808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B6109CB1-70EA-4BE9-A354-82BE81DC7538}" dt="2020-10-02T02:00:52.663" v="2796" actId="478"/>
          <ac:picMkLst>
            <pc:docMk/>
            <pc:sldMk cId="3777021594" sldId="303"/>
            <ac:picMk id="3" creationId="{16B059AD-0AC5-4CD6-8D34-23A361E2A752}"/>
          </ac:picMkLst>
        </pc:picChg>
        <pc:picChg chg="add mod modCrop">
          <ac:chgData name="" userId="495979f9a431ddb0" providerId="LiveId" clId="{B6109CB1-70EA-4BE9-A354-82BE81DC7538}" dt="2020-10-02T02:01:06.514" v="2799" actId="732"/>
          <ac:picMkLst>
            <pc:docMk/>
            <pc:sldMk cId="3777021594" sldId="303"/>
            <ac:picMk id="4" creationId="{A9C5EAA1-4D1A-47CC-ABB5-06AA4C1C30B9}"/>
          </ac:picMkLst>
        </pc:picChg>
      </pc:sldChg>
      <pc:sldChg chg="addSp delSp modSp">
        <pc:chgData name="" userId="495979f9a431ddb0" providerId="LiveId" clId="{B6109CB1-70EA-4BE9-A354-82BE81DC7538}" dt="2020-10-02T02:10:01.552" v="3053" actId="114"/>
        <pc:sldMkLst>
          <pc:docMk/>
          <pc:sldMk cId="4232748695" sldId="307"/>
        </pc:sldMkLst>
        <pc:spChg chg="mod">
          <ac:chgData name="" userId="495979f9a431ddb0" providerId="LiveId" clId="{B6109CB1-70EA-4BE9-A354-82BE81DC7538}" dt="2020-10-02T02:09:47.687" v="3051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B6109CB1-70EA-4BE9-A354-82BE81DC7538}" dt="2020-10-02T02:09:47.687" v="3051" actId="14100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B6109CB1-70EA-4BE9-A354-82BE81DC7538}" dt="2020-10-02T02:10:01.552" v="3053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B6109CB1-70EA-4BE9-A354-82BE81DC7538}" dt="2020-10-02T02:08:59.764" v="3041" actId="478"/>
          <ac:picMkLst>
            <pc:docMk/>
            <pc:sldMk cId="4232748695" sldId="307"/>
            <ac:picMk id="5" creationId="{29ABBA00-0E17-4232-925A-66F7B81D985D}"/>
          </ac:picMkLst>
        </pc:picChg>
        <pc:picChg chg="add mod modCrop">
          <ac:chgData name="" userId="495979f9a431ddb0" providerId="LiveId" clId="{B6109CB1-70EA-4BE9-A354-82BE81DC7538}" dt="2020-10-02T02:09:36.753" v="3050" actId="1076"/>
          <ac:picMkLst>
            <pc:docMk/>
            <pc:sldMk cId="4232748695" sldId="307"/>
            <ac:picMk id="7" creationId="{830A03E4-995C-460D-92B6-DB17594502DA}"/>
          </ac:picMkLst>
        </pc:picChg>
      </pc:sldChg>
      <pc:sldChg chg="addSp delSp modSp delAnim modAnim">
        <pc:chgData name="" userId="495979f9a431ddb0" providerId="LiveId" clId="{B6109CB1-70EA-4BE9-A354-82BE81DC7538}" dt="2020-10-02T01:55:02.659" v="2145"/>
        <pc:sldMkLst>
          <pc:docMk/>
          <pc:sldMk cId="2953977399" sldId="308"/>
        </pc:sldMkLst>
        <pc:spChg chg="mod">
          <ac:chgData name="" userId="495979f9a431ddb0" providerId="LiveId" clId="{B6109CB1-70EA-4BE9-A354-82BE81DC7538}" dt="2020-10-01T23:37:50.401" v="331" actId="20577"/>
          <ac:spMkLst>
            <pc:docMk/>
            <pc:sldMk cId="2953977399" sldId="308"/>
            <ac:spMk id="2" creationId="{0EDF2E52-3CAC-4547-B021-4CCF36B71C51}"/>
          </ac:spMkLst>
        </pc:spChg>
        <pc:spChg chg="del mod">
          <ac:chgData name="" userId="495979f9a431ddb0" providerId="LiveId" clId="{B6109CB1-70EA-4BE9-A354-82BE81DC7538}" dt="2020-10-02T00:09:16.844" v="335"/>
          <ac:spMkLst>
            <pc:docMk/>
            <pc:sldMk cId="2953977399" sldId="308"/>
            <ac:spMk id="3" creationId="{A6C94F27-D3B5-4351-954F-B83EA4D6E93A}"/>
          </ac:spMkLst>
        </pc:spChg>
        <pc:spChg chg="add mod">
          <ac:chgData name="" userId="495979f9a431ddb0" providerId="LiveId" clId="{B6109CB1-70EA-4BE9-A354-82BE81DC7538}" dt="2020-10-02T00:16:25.584" v="358" actId="403"/>
          <ac:spMkLst>
            <pc:docMk/>
            <pc:sldMk cId="2953977399" sldId="308"/>
            <ac:spMk id="8" creationId="{C44EB7B9-74FF-4E59-AD19-277BD81A79FB}"/>
          </ac:spMkLst>
        </pc:spChg>
        <pc:spChg chg="add del mod">
          <ac:chgData name="" userId="495979f9a431ddb0" providerId="LiveId" clId="{B6109CB1-70EA-4BE9-A354-82BE81DC7538}" dt="2020-10-02T01:55:02.659" v="2145"/>
          <ac:spMkLst>
            <pc:docMk/>
            <pc:sldMk cId="2953977399" sldId="308"/>
            <ac:spMk id="9" creationId="{0FDB17C4-FC03-4FF2-B8B6-2366946460F4}"/>
          </ac:spMkLst>
        </pc:spChg>
        <pc:picChg chg="add mod">
          <ac:chgData name="" userId="495979f9a431ddb0" providerId="LiveId" clId="{B6109CB1-70EA-4BE9-A354-82BE81DC7538}" dt="2020-10-02T00:15:42.477" v="342" actId="1076"/>
          <ac:picMkLst>
            <pc:docMk/>
            <pc:sldMk cId="2953977399" sldId="308"/>
            <ac:picMk id="5" creationId="{ACDEDB60-622F-4CF7-B74E-EB6D2E698A41}"/>
          </ac:picMkLst>
        </pc:picChg>
        <pc:picChg chg="add mod">
          <ac:chgData name="" userId="495979f9a431ddb0" providerId="LiveId" clId="{B6109CB1-70EA-4BE9-A354-82BE81DC7538}" dt="2020-10-02T00:15:58.261" v="346" actId="1076"/>
          <ac:picMkLst>
            <pc:docMk/>
            <pc:sldMk cId="2953977399" sldId="308"/>
            <ac:picMk id="7" creationId="{4DBC16A1-4977-4D18-95C9-251700E8B7B9}"/>
          </ac:picMkLst>
        </pc:picChg>
      </pc:sldChg>
      <pc:sldChg chg="addSp delSp modSp add">
        <pc:chgData name="" userId="495979f9a431ddb0" providerId="LiveId" clId="{B6109CB1-70EA-4BE9-A354-82BE81DC7538}" dt="2020-10-02T00:18:14.149" v="361" actId="1076"/>
        <pc:sldMkLst>
          <pc:docMk/>
          <pc:sldMk cId="2450045165" sldId="311"/>
        </pc:sldMkLst>
        <pc:spChg chg="mod">
          <ac:chgData name="" userId="495979f9a431ddb0" providerId="LiveId" clId="{B6109CB1-70EA-4BE9-A354-82BE81DC7538}" dt="2020-10-02T00:18:07.505" v="360" actId="1076"/>
          <ac:spMkLst>
            <pc:docMk/>
            <pc:sldMk cId="2450045165" sldId="311"/>
            <ac:spMk id="2" creationId="{212C7E54-7829-4A7C-BC09-557BE17795B7}"/>
          </ac:spMkLst>
        </pc:spChg>
        <pc:spChg chg="del">
          <ac:chgData name="" userId="495979f9a431ddb0" providerId="LiveId" clId="{B6109CB1-70EA-4BE9-A354-82BE81DC7538}" dt="2020-10-01T21:34:12.324" v="152"/>
          <ac:spMkLst>
            <pc:docMk/>
            <pc:sldMk cId="2450045165" sldId="311"/>
            <ac:spMk id="3" creationId="{1C04ABAE-BDEF-4161-8E8F-C75E6F8E5589}"/>
          </ac:spMkLst>
        </pc:spChg>
        <pc:spChg chg="add mod">
          <ac:chgData name="" userId="495979f9a431ddb0" providerId="LiveId" clId="{B6109CB1-70EA-4BE9-A354-82BE81DC7538}" dt="2020-10-01T21:39:40.588" v="309" actId="1076"/>
          <ac:spMkLst>
            <pc:docMk/>
            <pc:sldMk cId="2450045165" sldId="311"/>
            <ac:spMk id="4" creationId="{49EC4B60-0778-4EC7-8EDF-74211217836C}"/>
          </ac:spMkLst>
        </pc:spChg>
        <pc:spChg chg="add mod">
          <ac:chgData name="" userId="495979f9a431ddb0" providerId="LiveId" clId="{B6109CB1-70EA-4BE9-A354-82BE81DC7538}" dt="2020-10-02T00:18:14.149" v="361" actId="1076"/>
          <ac:spMkLst>
            <pc:docMk/>
            <pc:sldMk cId="2450045165" sldId="311"/>
            <ac:spMk id="5" creationId="{E8A010FF-59E1-4DB5-BC8D-E974CD870041}"/>
          </ac:spMkLst>
        </pc:spChg>
        <pc:spChg chg="add mod">
          <ac:chgData name="" userId="495979f9a431ddb0" providerId="LiveId" clId="{B6109CB1-70EA-4BE9-A354-82BE81DC7538}" dt="2020-10-02T00:18:14.149" v="361" actId="1076"/>
          <ac:spMkLst>
            <pc:docMk/>
            <pc:sldMk cId="2450045165" sldId="311"/>
            <ac:spMk id="7" creationId="{4023FFF1-D5C2-48FB-B463-6EC885F547D2}"/>
          </ac:spMkLst>
        </pc:spChg>
        <pc:spChg chg="add mod">
          <ac:chgData name="" userId="495979f9a431ddb0" providerId="LiveId" clId="{B6109CB1-70EA-4BE9-A354-82BE81DC7538}" dt="2020-10-02T00:18:14.149" v="361" actId="1076"/>
          <ac:spMkLst>
            <pc:docMk/>
            <pc:sldMk cId="2450045165" sldId="311"/>
            <ac:spMk id="8" creationId="{69A60129-DDCE-45E0-8340-162BEDE48B74}"/>
          </ac:spMkLst>
        </pc:spChg>
        <pc:spChg chg="add mod">
          <ac:chgData name="" userId="495979f9a431ddb0" providerId="LiveId" clId="{B6109CB1-70EA-4BE9-A354-82BE81DC7538}" dt="2020-10-02T00:18:14.149" v="361" actId="1076"/>
          <ac:spMkLst>
            <pc:docMk/>
            <pc:sldMk cId="2450045165" sldId="311"/>
            <ac:spMk id="9" creationId="{1376FBCD-A1F5-46AC-869A-A9B28BF30003}"/>
          </ac:spMkLst>
        </pc:spChg>
        <pc:picChg chg="add mod">
          <ac:chgData name="" userId="495979f9a431ddb0" providerId="LiveId" clId="{B6109CB1-70EA-4BE9-A354-82BE81DC7538}" dt="2020-10-02T00:18:14.149" v="361" actId="1076"/>
          <ac:picMkLst>
            <pc:docMk/>
            <pc:sldMk cId="2450045165" sldId="311"/>
            <ac:picMk id="1026" creationId="{39C7E9B2-4510-499F-860C-884D370049FC}"/>
          </ac:picMkLst>
        </pc:picChg>
      </pc:sldChg>
      <pc:sldChg chg="modSp add">
        <pc:chgData name="" userId="495979f9a431ddb0" providerId="LiveId" clId="{B6109CB1-70EA-4BE9-A354-82BE81DC7538}" dt="2020-10-02T00:45:00.626" v="1109" actId="20577"/>
        <pc:sldMkLst>
          <pc:docMk/>
          <pc:sldMk cId="4065339952" sldId="312"/>
        </pc:sldMkLst>
        <pc:spChg chg="mod">
          <ac:chgData name="" userId="495979f9a431ddb0" providerId="LiveId" clId="{B6109CB1-70EA-4BE9-A354-82BE81DC7538}" dt="2020-10-02T00:39:50.496" v="764" actId="20577"/>
          <ac:spMkLst>
            <pc:docMk/>
            <pc:sldMk cId="4065339952" sldId="312"/>
            <ac:spMk id="2" creationId="{0F2F8C87-CDBE-4FB5-A6A2-8764D489AF60}"/>
          </ac:spMkLst>
        </pc:spChg>
        <pc:spChg chg="mod">
          <ac:chgData name="" userId="495979f9a431ddb0" providerId="LiveId" clId="{B6109CB1-70EA-4BE9-A354-82BE81DC7538}" dt="2020-10-02T00:45:00.626" v="1109" actId="20577"/>
          <ac:spMkLst>
            <pc:docMk/>
            <pc:sldMk cId="4065339952" sldId="312"/>
            <ac:spMk id="3" creationId="{3219FB7C-12BF-4AE4-92C3-A1FD902BEE3A}"/>
          </ac:spMkLst>
        </pc:spChg>
      </pc:sldChg>
      <pc:sldChg chg="modSp add">
        <pc:chgData name="" userId="495979f9a431ddb0" providerId="LiveId" clId="{B6109CB1-70EA-4BE9-A354-82BE81DC7538}" dt="2020-10-02T01:16:25.209" v="1467" actId="20577"/>
        <pc:sldMkLst>
          <pc:docMk/>
          <pc:sldMk cId="1126275015" sldId="313"/>
        </pc:sldMkLst>
        <pc:spChg chg="mod">
          <ac:chgData name="" userId="495979f9a431ddb0" providerId="LiveId" clId="{B6109CB1-70EA-4BE9-A354-82BE81DC7538}" dt="2020-10-02T00:49:33.030" v="1166" actId="20577"/>
          <ac:spMkLst>
            <pc:docMk/>
            <pc:sldMk cId="1126275015" sldId="313"/>
            <ac:spMk id="2" creationId="{6334269A-0C76-4F38-AC46-C42CF08DC0D1}"/>
          </ac:spMkLst>
        </pc:spChg>
        <pc:spChg chg="mod">
          <ac:chgData name="" userId="495979f9a431ddb0" providerId="LiveId" clId="{B6109CB1-70EA-4BE9-A354-82BE81DC7538}" dt="2020-10-02T01:16:25.209" v="1467" actId="20577"/>
          <ac:spMkLst>
            <pc:docMk/>
            <pc:sldMk cId="1126275015" sldId="313"/>
            <ac:spMk id="3" creationId="{690C5C22-849F-43A2-B1EF-D1D33AE4486F}"/>
          </ac:spMkLst>
        </pc:spChg>
      </pc:sldChg>
      <pc:sldChg chg="modSp add del">
        <pc:chgData name="" userId="495979f9a431ddb0" providerId="LiveId" clId="{B6109CB1-70EA-4BE9-A354-82BE81DC7538}" dt="2020-10-02T00:45:38.853" v="1133" actId="2696"/>
        <pc:sldMkLst>
          <pc:docMk/>
          <pc:sldMk cId="3515271611" sldId="313"/>
        </pc:sldMkLst>
        <pc:spChg chg="mod">
          <ac:chgData name="" userId="495979f9a431ddb0" providerId="LiveId" clId="{B6109CB1-70EA-4BE9-A354-82BE81DC7538}" dt="2020-10-02T00:45:28.212" v="1132" actId="20577"/>
          <ac:spMkLst>
            <pc:docMk/>
            <pc:sldMk cId="3515271611" sldId="313"/>
            <ac:spMk id="2" creationId="{BFFEAB31-4535-49D3-A871-17094AF71845}"/>
          </ac:spMkLst>
        </pc:spChg>
      </pc:sldChg>
      <pc:sldChg chg="modSp add">
        <pc:chgData name="" userId="495979f9a431ddb0" providerId="LiveId" clId="{B6109CB1-70EA-4BE9-A354-82BE81DC7538}" dt="2020-10-02T01:54:10.494" v="2078" actId="20577"/>
        <pc:sldMkLst>
          <pc:docMk/>
          <pc:sldMk cId="1083965746" sldId="314"/>
        </pc:sldMkLst>
        <pc:spChg chg="mod">
          <ac:chgData name="" userId="495979f9a431ddb0" providerId="LiveId" clId="{B6109CB1-70EA-4BE9-A354-82BE81DC7538}" dt="2020-10-02T01:50:24.874" v="1488" actId="20577"/>
          <ac:spMkLst>
            <pc:docMk/>
            <pc:sldMk cId="1083965746" sldId="314"/>
            <ac:spMk id="2" creationId="{78A5BEFC-B7C9-4816-8195-D591DC0F602A}"/>
          </ac:spMkLst>
        </pc:spChg>
        <pc:spChg chg="mod">
          <ac:chgData name="" userId="495979f9a431ddb0" providerId="LiveId" clId="{B6109CB1-70EA-4BE9-A354-82BE81DC7538}" dt="2020-10-02T01:54:10.494" v="2078" actId="20577"/>
          <ac:spMkLst>
            <pc:docMk/>
            <pc:sldMk cId="1083965746" sldId="314"/>
            <ac:spMk id="3" creationId="{93A3FD6C-E714-4ADE-B3F2-84DBED67C51B}"/>
          </ac:spMkLst>
        </pc:spChg>
      </pc:sldChg>
      <pc:sldChg chg="modSp add">
        <pc:chgData name="" userId="495979f9a431ddb0" providerId="LiveId" clId="{B6109CB1-70EA-4BE9-A354-82BE81DC7538}" dt="2020-10-02T01:57:04.554" v="2523" actId="20577"/>
        <pc:sldMkLst>
          <pc:docMk/>
          <pc:sldMk cId="195872818" sldId="315"/>
        </pc:sldMkLst>
        <pc:spChg chg="mod">
          <ac:chgData name="" userId="495979f9a431ddb0" providerId="LiveId" clId="{B6109CB1-70EA-4BE9-A354-82BE81DC7538}" dt="2020-10-02T01:57:04.554" v="2523" actId="20577"/>
          <ac:spMkLst>
            <pc:docMk/>
            <pc:sldMk cId="195872818" sldId="315"/>
            <ac:spMk id="2" creationId="{34F123D2-D7E8-45EE-BAA9-0FD56C8FB8AB}"/>
          </ac:spMkLst>
        </pc:spChg>
        <pc:spChg chg="mod">
          <ac:chgData name="" userId="495979f9a431ddb0" providerId="LiveId" clId="{B6109CB1-70EA-4BE9-A354-82BE81DC7538}" dt="2020-10-02T01:57:00.100" v="2510" actId="20577"/>
          <ac:spMkLst>
            <pc:docMk/>
            <pc:sldMk cId="195872818" sldId="315"/>
            <ac:spMk id="3" creationId="{BDC8B233-1525-4F4D-BA38-C0100FD62530}"/>
          </ac:spMkLst>
        </pc:spChg>
      </pc:sldChg>
      <pc:sldChg chg="addSp modSp add">
        <pc:chgData name="" userId="495979f9a431ddb0" providerId="LiveId" clId="{B6109CB1-70EA-4BE9-A354-82BE81DC7538}" dt="2020-10-02T01:56:49.045" v="2503" actId="20577"/>
        <pc:sldMkLst>
          <pc:docMk/>
          <pc:sldMk cId="960103978" sldId="316"/>
        </pc:sldMkLst>
        <pc:spChg chg="mod">
          <ac:chgData name="" userId="495979f9a431ddb0" providerId="LiveId" clId="{B6109CB1-70EA-4BE9-A354-82BE81DC7538}" dt="2020-10-02T01:55:29.349" v="2179" actId="20577"/>
          <ac:spMkLst>
            <pc:docMk/>
            <pc:sldMk cId="960103978" sldId="316"/>
            <ac:spMk id="2" creationId="{2D478E68-83E2-41C4-817F-988084BE3963}"/>
          </ac:spMkLst>
        </pc:spChg>
        <pc:spChg chg="add mod">
          <ac:chgData name="" userId="495979f9a431ddb0" providerId="LiveId" clId="{B6109CB1-70EA-4BE9-A354-82BE81DC7538}" dt="2020-10-02T01:56:49.045" v="2503" actId="20577"/>
          <ac:spMkLst>
            <pc:docMk/>
            <pc:sldMk cId="960103978" sldId="316"/>
            <ac:spMk id="3" creationId="{15077DAF-2F8A-4F32-8EC1-E19BBDB4524A}"/>
          </ac:spMkLst>
        </pc:spChg>
      </pc:sldChg>
      <pc:sldChg chg="modSp add">
        <pc:chgData name="" userId="495979f9a431ddb0" providerId="LiveId" clId="{B6109CB1-70EA-4BE9-A354-82BE81DC7538}" dt="2020-10-02T01:58:47.008" v="2795" actId="2711"/>
        <pc:sldMkLst>
          <pc:docMk/>
          <pc:sldMk cId="214040010" sldId="317"/>
        </pc:sldMkLst>
        <pc:spChg chg="mod">
          <ac:chgData name="" userId="495979f9a431ddb0" providerId="LiveId" clId="{B6109CB1-70EA-4BE9-A354-82BE81DC7538}" dt="2020-10-02T01:57:10.167" v="2538" actId="20577"/>
          <ac:spMkLst>
            <pc:docMk/>
            <pc:sldMk cId="214040010" sldId="317"/>
            <ac:spMk id="2" creationId="{D42A689F-1D8B-49E7-9D4C-25606BA82C97}"/>
          </ac:spMkLst>
        </pc:spChg>
        <pc:spChg chg="mod">
          <ac:chgData name="" userId="495979f9a431ddb0" providerId="LiveId" clId="{B6109CB1-70EA-4BE9-A354-82BE81DC7538}" dt="2020-10-02T01:58:47.008" v="2795" actId="2711"/>
          <ac:spMkLst>
            <pc:docMk/>
            <pc:sldMk cId="214040010" sldId="317"/>
            <ac:spMk id="3" creationId="{CF49AC01-6A84-4B65-8024-52BE817A8CFE}"/>
          </ac:spMkLst>
        </pc:spChg>
      </pc:sldChg>
      <pc:sldChg chg="modSp add">
        <pc:chgData name="" userId="495979f9a431ddb0" providerId="LiveId" clId="{B6109CB1-70EA-4BE9-A354-82BE81DC7538}" dt="2020-10-02T02:07:18.574" v="3040" actId="20577"/>
        <pc:sldMkLst>
          <pc:docMk/>
          <pc:sldMk cId="1723067200" sldId="318"/>
        </pc:sldMkLst>
        <pc:spChg chg="mod">
          <ac:chgData name="" userId="495979f9a431ddb0" providerId="LiveId" clId="{B6109CB1-70EA-4BE9-A354-82BE81DC7538}" dt="2020-10-02T02:01:32.804" v="2837" actId="20577"/>
          <ac:spMkLst>
            <pc:docMk/>
            <pc:sldMk cId="1723067200" sldId="318"/>
            <ac:spMk id="2" creationId="{E777D597-A47C-4DCF-ABF7-2B545DA44F3A}"/>
          </ac:spMkLst>
        </pc:spChg>
        <pc:spChg chg="mod">
          <ac:chgData name="" userId="495979f9a431ddb0" providerId="LiveId" clId="{B6109CB1-70EA-4BE9-A354-82BE81DC7538}" dt="2020-10-02T02:07:18.574" v="3040" actId="20577"/>
          <ac:spMkLst>
            <pc:docMk/>
            <pc:sldMk cId="1723067200" sldId="318"/>
            <ac:spMk id="3" creationId="{8B926668-628F-4F74-B620-1BC43BBFDB0E}"/>
          </ac:spMkLst>
        </pc:spChg>
      </pc:sldChg>
    </pc:docChg>
  </pc:docChgLst>
  <pc:docChgLst>
    <pc:chgData userId="495979f9a431ddb0" providerId="LiveId" clId="{E32FB73F-4D7C-43D0-89F8-6330360B2D18}"/>
    <pc:docChg chg="modSld">
      <pc:chgData name="" userId="495979f9a431ddb0" providerId="LiveId" clId="{E32FB73F-4D7C-43D0-89F8-6330360B2D18}" dt="2020-09-25T00:47:54.416" v="0"/>
      <pc:docMkLst>
        <pc:docMk/>
      </pc:docMkLst>
    </pc:docChg>
  </pc:docChgLst>
  <pc:docChgLst>
    <pc:chgData userId="495979f9a431ddb0" providerId="LiveId" clId="{F98695B9-1FC2-4191-B909-D42DD48AD0BF}"/>
    <pc:docChg chg="undo custSel addSld delSld modSld">
      <pc:chgData name="" userId="495979f9a431ddb0" providerId="LiveId" clId="{F98695B9-1FC2-4191-B909-D42DD48AD0BF}" dt="2020-09-30T20:17:27.874" v="1379" actId="20577"/>
      <pc:docMkLst>
        <pc:docMk/>
      </pc:docMkLst>
      <pc:sldChg chg="addSp delSp modSp">
        <pc:chgData name="" userId="495979f9a431ddb0" providerId="LiveId" clId="{F98695B9-1FC2-4191-B909-D42DD48AD0BF}" dt="2020-09-30T00:59:07.757" v="168" actId="20577"/>
        <pc:sldMkLst>
          <pc:docMk/>
          <pc:sldMk cId="1753943686" sldId="298"/>
        </pc:sldMkLst>
        <pc:spChg chg="mod">
          <ac:chgData name="" userId="495979f9a431ddb0" providerId="LiveId" clId="{F98695B9-1FC2-4191-B909-D42DD48AD0BF}" dt="2020-09-30T00:59:07.757" v="168" actId="20577"/>
          <ac:spMkLst>
            <pc:docMk/>
            <pc:sldMk cId="1753943686" sldId="298"/>
            <ac:spMk id="2" creationId="{8163D021-0B39-4137-9D4A-4B98D219AEFC}"/>
          </ac:spMkLst>
        </pc:spChg>
        <pc:inkChg chg="add del">
          <ac:chgData name="" userId="495979f9a431ddb0" providerId="LiveId" clId="{F98695B9-1FC2-4191-B909-D42DD48AD0BF}" dt="2020-09-30T00:58:09.226" v="7"/>
          <ac:inkMkLst>
            <pc:docMk/>
            <pc:sldMk cId="1753943686" sldId="298"/>
            <ac:inkMk id="4" creationId="{0B6BEBBA-C372-488F-A19E-B00334A02DCF}"/>
          </ac:inkMkLst>
        </pc:inkChg>
        <pc:inkChg chg="add del">
          <ac:chgData name="" userId="495979f9a431ddb0" providerId="LiveId" clId="{F98695B9-1FC2-4191-B909-D42DD48AD0BF}" dt="2020-09-30T00:58:08.896" v="6"/>
          <ac:inkMkLst>
            <pc:docMk/>
            <pc:sldMk cId="1753943686" sldId="298"/>
            <ac:inkMk id="5" creationId="{A2BC6E5A-E840-4B68-AC7F-E7B7E5FC0381}"/>
          </ac:inkMkLst>
        </pc:inkChg>
        <pc:inkChg chg="add del">
          <ac:chgData name="" userId="495979f9a431ddb0" providerId="LiveId" clId="{F98695B9-1FC2-4191-B909-D42DD48AD0BF}" dt="2020-09-30T00:58:08.582" v="5"/>
          <ac:inkMkLst>
            <pc:docMk/>
            <pc:sldMk cId="1753943686" sldId="298"/>
            <ac:inkMk id="6" creationId="{11415D89-9B72-4D27-99F8-77B2AFB56D97}"/>
          </ac:inkMkLst>
        </pc:inkChg>
        <pc:inkChg chg="add del">
          <ac:chgData name="" userId="495979f9a431ddb0" providerId="LiveId" clId="{F98695B9-1FC2-4191-B909-D42DD48AD0BF}" dt="2020-09-30T00:58:08.132" v="4"/>
          <ac:inkMkLst>
            <pc:docMk/>
            <pc:sldMk cId="1753943686" sldId="298"/>
            <ac:inkMk id="7" creationId="{91941850-ED06-4035-B674-80974C421297}"/>
          </ac:inkMkLst>
        </pc:inkChg>
      </pc:sldChg>
      <pc:sldChg chg="addSp delSp modSp">
        <pc:chgData name="" userId="495979f9a431ddb0" providerId="LiveId" clId="{F98695B9-1FC2-4191-B909-D42DD48AD0BF}" dt="2020-09-30T01:01:48.530" v="354" actId="114"/>
        <pc:sldMkLst>
          <pc:docMk/>
          <pc:sldMk cId="3777021594" sldId="303"/>
        </pc:sldMkLst>
        <pc:spChg chg="mod">
          <ac:chgData name="" userId="495979f9a431ddb0" providerId="LiveId" clId="{F98695B9-1FC2-4191-B909-D42DD48AD0BF}" dt="2020-09-30T01:01:48.530" v="354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F98695B9-1FC2-4191-B909-D42DD48AD0BF}" dt="2020-09-30T00:58:38.897" v="72" actId="20577"/>
          <ac:spMkLst>
            <pc:docMk/>
            <pc:sldMk cId="3777021594" sldId="303"/>
            <ac:spMk id="7" creationId="{66FD0E96-13A0-4867-B224-E632518A915E}"/>
          </ac:spMkLst>
        </pc:spChg>
        <pc:spChg chg="mod">
          <ac:chgData name="" userId="495979f9a431ddb0" providerId="LiveId" clId="{F98695B9-1FC2-4191-B909-D42DD48AD0BF}" dt="2020-09-30T01:01:36.466" v="349" actId="14100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F98695B9-1FC2-4191-B909-D42DD48AD0BF}" dt="2020-09-30T01:01:33.657" v="348" actId="1076"/>
          <ac:picMkLst>
            <pc:docMk/>
            <pc:sldMk cId="3777021594" sldId="303"/>
            <ac:picMk id="3" creationId="{16B059AD-0AC5-4CD6-8D34-23A361E2A752}"/>
          </ac:picMkLst>
        </pc:picChg>
        <pc:picChg chg="del">
          <ac:chgData name="" userId="495979f9a431ddb0" providerId="LiveId" clId="{F98695B9-1FC2-4191-B909-D42DD48AD0BF}" dt="2020-09-30T01:01:25.879" v="345" actId="478"/>
          <ac:picMkLst>
            <pc:docMk/>
            <pc:sldMk cId="3777021594" sldId="303"/>
            <ac:picMk id="6" creationId="{F9732C4F-2330-4F51-B720-E8AE02821974}"/>
          </ac:picMkLst>
        </pc:picChg>
      </pc:sldChg>
      <pc:sldChg chg="addSp delSp modSp">
        <pc:chgData name="" userId="495979f9a431ddb0" providerId="LiveId" clId="{F98695B9-1FC2-4191-B909-D42DD48AD0BF}" dt="2020-09-30T03:02:16.827" v="1318" actId="20577"/>
        <pc:sldMkLst>
          <pc:docMk/>
          <pc:sldMk cId="4232748695" sldId="307"/>
        </pc:sldMkLst>
        <pc:spChg chg="mod">
          <ac:chgData name="" userId="495979f9a431ddb0" providerId="LiveId" clId="{F98695B9-1FC2-4191-B909-D42DD48AD0BF}" dt="2020-09-30T01:05:36.560" v="359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F98695B9-1FC2-4191-B909-D42DD48AD0BF}" dt="2020-09-30T03:02:16.827" v="1318" actId="20577"/>
          <ac:spMkLst>
            <pc:docMk/>
            <pc:sldMk cId="4232748695" sldId="307"/>
            <ac:spMk id="3" creationId="{A5ABA0EB-5D84-4439-8FF0-4CF155163C4F}"/>
          </ac:spMkLst>
        </pc:spChg>
        <pc:spChg chg="add mod">
          <ac:chgData name="" userId="495979f9a431ddb0" providerId="LiveId" clId="{F98695B9-1FC2-4191-B909-D42DD48AD0BF}" dt="2020-09-30T03:02:04.410" v="1258" actId="1076"/>
          <ac:spMkLst>
            <pc:docMk/>
            <pc:sldMk cId="4232748695" sldId="307"/>
            <ac:spMk id="6" creationId="{44A417E2-C917-44ED-91F6-850AAE6D8142}"/>
          </ac:spMkLst>
        </pc:spChg>
        <pc:spChg chg="del">
          <ac:chgData name="" userId="495979f9a431ddb0" providerId="LiveId" clId="{F98695B9-1FC2-4191-B909-D42DD48AD0BF}" dt="2020-09-30T01:05:45.846" v="360" actId="478"/>
          <ac:spMkLst>
            <pc:docMk/>
            <pc:sldMk cId="4232748695" sldId="307"/>
            <ac:spMk id="7" creationId="{1B152CC7-934F-4658-B10B-D43A7078CD96}"/>
          </ac:spMkLst>
        </pc:spChg>
        <pc:picChg chg="add mod">
          <ac:chgData name="" userId="495979f9a431ddb0" providerId="LiveId" clId="{F98695B9-1FC2-4191-B909-D42DD48AD0BF}" dt="2020-09-30T03:01:51.267" v="1253" actId="1076"/>
          <ac:picMkLst>
            <pc:docMk/>
            <pc:sldMk cId="4232748695" sldId="307"/>
            <ac:picMk id="5" creationId="{29ABBA00-0E17-4232-925A-66F7B81D985D}"/>
          </ac:picMkLst>
        </pc:picChg>
        <pc:picChg chg="del">
          <ac:chgData name="" userId="495979f9a431ddb0" providerId="LiveId" clId="{F98695B9-1FC2-4191-B909-D42DD48AD0BF}" dt="2020-09-30T01:05:20.316" v="355" actId="478"/>
          <ac:picMkLst>
            <pc:docMk/>
            <pc:sldMk cId="4232748695" sldId="307"/>
            <ac:picMk id="11" creationId="{AD6CE22A-2378-4D3D-B528-D89D0DF74D5C}"/>
          </ac:picMkLst>
        </pc:picChg>
        <pc:picChg chg="add del mod">
          <ac:chgData name="" userId="495979f9a431ddb0" providerId="LiveId" clId="{F98695B9-1FC2-4191-B909-D42DD48AD0BF}" dt="2020-09-30T03:01:45.177" v="1251" actId="478"/>
          <ac:picMkLst>
            <pc:docMk/>
            <pc:sldMk cId="4232748695" sldId="307"/>
            <ac:picMk id="1026" creationId="{3C84081E-2728-4CE7-8272-C168B2E076CC}"/>
          </ac:picMkLst>
        </pc:picChg>
      </pc:sldChg>
    </pc:docChg>
  </pc:docChgLst>
  <pc:docChgLst>
    <pc:chgData userId="495979f9a431ddb0" providerId="LiveId" clId="{582E70A1-1BA1-4BAD-9BE2-84C0A00DBEA8}"/>
    <pc:docChg chg="undo custSel addSld delSld modSld">
      <pc:chgData name="" userId="495979f9a431ddb0" providerId="LiveId" clId="{582E70A1-1BA1-4BAD-9BE2-84C0A00DBEA8}" dt="2020-10-01T17:21:25.117" v="1180" actId="20577"/>
      <pc:docMkLst>
        <pc:docMk/>
      </pc:docMkLst>
      <pc:sldChg chg="modSp">
        <pc:chgData name="" userId="495979f9a431ddb0" providerId="LiveId" clId="{582E70A1-1BA1-4BAD-9BE2-84C0A00DBEA8}" dt="2020-09-30T20:26:23.053" v="11" actId="20577"/>
        <pc:sldMkLst>
          <pc:docMk/>
          <pc:sldMk cId="1753943686" sldId="298"/>
        </pc:sldMkLst>
        <pc:spChg chg="mod">
          <ac:chgData name="" userId="495979f9a431ddb0" providerId="LiveId" clId="{582E70A1-1BA1-4BAD-9BE2-84C0A00DBEA8}" dt="2020-09-30T20:26:23.053" v="1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582E70A1-1BA1-4BAD-9BE2-84C0A00DBEA8}" dt="2020-09-30T20:26:43.829" v="95" actId="20577"/>
        <pc:sldMkLst>
          <pc:docMk/>
          <pc:sldMk cId="3777021594" sldId="303"/>
        </pc:sldMkLst>
        <pc:spChg chg="mod">
          <ac:chgData name="" userId="495979f9a431ddb0" providerId="LiveId" clId="{582E70A1-1BA1-4BAD-9BE2-84C0A00DBEA8}" dt="2020-09-30T20:26:32.714" v="12" actId="6549"/>
          <ac:spMkLst>
            <pc:docMk/>
            <pc:sldMk cId="3777021594" sldId="303"/>
            <ac:spMk id="7" creationId="{66FD0E96-13A0-4867-B224-E632518A915E}"/>
          </ac:spMkLst>
        </pc:spChg>
        <pc:spChg chg="mod">
          <ac:chgData name="" userId="495979f9a431ddb0" providerId="LiveId" clId="{582E70A1-1BA1-4BAD-9BE2-84C0A00DBEA8}" dt="2020-09-30T20:26:43.829" v="95" actId="20577"/>
          <ac:spMkLst>
            <pc:docMk/>
            <pc:sldMk cId="3777021594" sldId="303"/>
            <ac:spMk id="8" creationId="{7D2C9FD9-6243-4952-ABA6-E5D86D00A1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felippetiago?utm_source=unsplash&amp;utm_medium=referral&amp;utm_content=creditCopyTex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s://unsplash.com/s/photos/respect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theforestbirds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justice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phiwut?utm_source=unsplash&amp;utm_medium=referral&amp;utm_content=creditCopyTex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splash.com/s/photos/consent?utm_source=unsplash&amp;utm_medium=referral&amp;utm_content=creditCopyTex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536" y="365125"/>
            <a:ext cx="6661264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536" y="1825625"/>
            <a:ext cx="66612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work has ethical implications.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our responsibility as scientists and as human beings to work through the ethics of our work and be accountable.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Rules and regulations can provide some guidance.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Tiago Felipe Ferreira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606EF7-74D7-456E-A588-43A272EF36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SUBJECTS ETHICS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585066" cy="4351338"/>
          </a:xfrm>
        </p:spPr>
        <p:txBody>
          <a:bodyPr>
            <a:normAutofit/>
          </a:bodyPr>
          <a:lstStyle/>
          <a:p>
            <a:r>
              <a:rPr lang="en-US" dirty="0"/>
              <a:t>Know the pillars of classical human subjects research ethics </a:t>
            </a:r>
          </a:p>
          <a:p>
            <a:r>
              <a:rPr lang="en-US" dirty="0"/>
              <a:t>Apply these principles to data science applications</a:t>
            </a:r>
          </a:p>
          <a:p>
            <a:r>
              <a:rPr lang="en-US" dirty="0"/>
              <a:t>Know when to get IRB approval</a:t>
            </a:r>
          </a:p>
          <a:p>
            <a:r>
              <a:rPr lang="en-US" dirty="0"/>
              <a:t>Understand boundaries and some concerns not covered by classic ethics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376103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Joel &amp; Jasmin </a:t>
            </a:r>
            <a:r>
              <a:rPr lang="en-US" sz="1400" i="1" dirty="0" err="1">
                <a:hlinkClick r:id="rId3"/>
              </a:rPr>
              <a:t>Førestbird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71ED1-B430-41B2-B556-5F4306913D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412" y="0"/>
            <a:ext cx="4571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29B6-3277-44C4-882C-0EB5A432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Human Subjects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CA65D-762A-4B2F-8B2D-30956C819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Respect for Persons</a:t>
            </a:r>
          </a:p>
          <a:p>
            <a:pPr lvl="1"/>
            <a:r>
              <a:rPr lang="en-US" dirty="0"/>
              <a:t>Individuals should be treated as autonomous agents</a:t>
            </a:r>
          </a:p>
          <a:p>
            <a:pPr lvl="1"/>
            <a:r>
              <a:rPr lang="en-US" dirty="0"/>
              <a:t>Persons with diminished autonomy are entitled to protection</a:t>
            </a:r>
          </a:p>
          <a:p>
            <a:r>
              <a:rPr lang="en-US" dirty="0"/>
              <a:t>Beneficence</a:t>
            </a:r>
          </a:p>
          <a:p>
            <a:pPr lvl="1"/>
            <a:r>
              <a:rPr lang="en-US" dirty="0"/>
              <a:t>Avoid harm, provide benefit</a:t>
            </a:r>
          </a:p>
          <a:p>
            <a:r>
              <a:rPr lang="en-US" dirty="0"/>
              <a:t>Justice</a:t>
            </a:r>
          </a:p>
          <a:p>
            <a:pPr lvl="1"/>
            <a:r>
              <a:rPr lang="en-US" dirty="0"/>
              <a:t>How are costs and benefits of research distributed?</a:t>
            </a:r>
          </a:p>
          <a:p>
            <a:pPr marL="0" indent="0">
              <a:buNone/>
            </a:pPr>
            <a:r>
              <a:rPr lang="en-US" dirty="0"/>
              <a:t>See the Belmont Report</a:t>
            </a:r>
          </a:p>
        </p:txBody>
      </p:sp>
    </p:spTree>
    <p:extLst>
      <p:ext uri="{BB962C8B-B14F-4D97-AF65-F5344CB8AC3E}">
        <p14:creationId xmlns:p14="http://schemas.microsoft.com/office/powerpoint/2010/main" val="172767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0C67-AC7D-4F8E-97DC-62E3E595D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Informed Consent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9B2D2-358F-4A93-98D4-3226B3291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1539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Research subjects should</a:t>
            </a:r>
          </a:p>
          <a:p>
            <a:r>
              <a:rPr lang="en-US" dirty="0"/>
              <a:t>Be </a:t>
            </a:r>
            <a:r>
              <a:rPr lang="en-US" b="1" dirty="0"/>
              <a:t>informed </a:t>
            </a:r>
            <a:r>
              <a:rPr lang="en-US" dirty="0"/>
              <a:t>about the research</a:t>
            </a:r>
          </a:p>
          <a:p>
            <a:r>
              <a:rPr lang="en-US" dirty="0"/>
              <a:t>In terms they can </a:t>
            </a:r>
            <a:r>
              <a:rPr lang="en-US" b="1" dirty="0"/>
              <a:t>understand</a:t>
            </a:r>
          </a:p>
          <a:p>
            <a:r>
              <a:rPr lang="en-US" dirty="0"/>
              <a:t>So they can </a:t>
            </a:r>
            <a:r>
              <a:rPr lang="en-US" b="1" dirty="0"/>
              <a:t>voluntarily choose</a:t>
            </a:r>
            <a:r>
              <a:rPr lang="en-US" dirty="0"/>
              <a:t> whether </a:t>
            </a:r>
            <a:r>
              <a:rPr lang="en-US"/>
              <a:t>to participate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9E85E1-A8F0-4212-B93E-4925672978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934" y="0"/>
            <a:ext cx="45710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47ECF9-529D-4953-B5EA-989ECDD17E91}"/>
              </a:ext>
            </a:extLst>
          </p:cNvPr>
          <p:cNvSpPr txBox="1"/>
          <p:nvPr/>
        </p:nvSpPr>
        <p:spPr>
          <a:xfrm>
            <a:off x="440575" y="6176963"/>
            <a:ext cx="4571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Philipp Wüthrich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327144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DD1B-6049-4634-8EAF-EDE8B194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AC849-23DA-4935-8214-92F0B5297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406" y="1825625"/>
            <a:ext cx="903039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Ethics</a:t>
            </a:r>
            <a:r>
              <a:rPr lang="en-US" dirty="0"/>
              <a:t> is about doing the right thing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Compliance</a:t>
            </a:r>
            <a:r>
              <a:rPr lang="en-US" dirty="0"/>
              <a:t> is about following rules and regulations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Some rules are to enforce a baseline of ethical behavior, but </a:t>
            </a:r>
            <a:r>
              <a:rPr lang="en-US" b="1" dirty="0"/>
              <a:t>compliance is not ethics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9DEB9-D4C7-49B2-91B2-20F9BF96CA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723" y="1558635"/>
            <a:ext cx="1620983" cy="1620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4DC57F-D476-4ED5-83EB-DBB6CA9EF1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723" y="2714393"/>
            <a:ext cx="1620983" cy="162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9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753E-3236-4CBE-9801-C3281EF1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Regulation in US Federal Funding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0F913-095E-41BA-B006-A55102C2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Common Rule</a:t>
            </a:r>
            <a:r>
              <a:rPr lang="en-US" dirty="0"/>
              <a:t> regulates federally-funded human subjects research</a:t>
            </a:r>
          </a:p>
          <a:p>
            <a:r>
              <a:rPr lang="en-US" dirty="0"/>
              <a:t>Organizations must have an </a:t>
            </a:r>
            <a:r>
              <a:rPr lang="en-US" b="1" dirty="0"/>
              <a:t>Institutional Review Board</a:t>
            </a:r>
            <a:r>
              <a:rPr lang="en-US" dirty="0"/>
              <a:t> (IRB)</a:t>
            </a:r>
          </a:p>
          <a:p>
            <a:r>
              <a:rPr lang="en-US" dirty="0"/>
              <a:t>IRB must approve human subjects research</a:t>
            </a:r>
          </a:p>
          <a:p>
            <a:pPr lvl="1"/>
            <a:r>
              <a:rPr lang="en-US" dirty="0"/>
              <a:t>Uses Belmont principles</a:t>
            </a:r>
          </a:p>
          <a:p>
            <a:pPr lvl="1"/>
            <a:r>
              <a:rPr lang="en-US" dirty="0"/>
              <a:t>Reviews consent procedures, analysis, etc.</a:t>
            </a:r>
          </a:p>
          <a:p>
            <a:pPr lvl="1"/>
            <a:r>
              <a:rPr lang="en-US" dirty="0"/>
              <a:t>Weighs risks and benefits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IRB approval does not mean something is ethical.</a:t>
            </a:r>
          </a:p>
        </p:txBody>
      </p:sp>
    </p:spTree>
    <p:extLst>
      <p:ext uri="{BB962C8B-B14F-4D97-AF65-F5344CB8AC3E}">
        <p14:creationId xmlns:p14="http://schemas.microsoft.com/office/powerpoint/2010/main" val="47054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9401-54F8-4C3F-AA40-6EFA3FB1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Subjects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C94C0-42BC-4A15-AE31-B8E2CEC3E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U.S. Common Rule:</a:t>
            </a:r>
          </a:p>
          <a:p>
            <a:r>
              <a:rPr lang="en-US" i="1" dirty="0"/>
              <a:t>Human subject</a:t>
            </a:r>
            <a:r>
              <a:rPr lang="en-US" dirty="0"/>
              <a:t> means a living individual about whom an investigator (whether professional or student) conducting research: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Obtains information or biospecimens through intervention or interaction with the individual, and uses, studies, or analyzes the information or biospecimens; or</a:t>
            </a:r>
          </a:p>
          <a:p>
            <a:pPr lvl="1"/>
            <a:r>
              <a:rPr lang="en-US" dirty="0"/>
              <a:t>(ii) Obtains, uses, studies, analyzes, or generates identifiable private information or identifiable biospecimens.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5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74F3-5BA2-4675-99FE-BEB2CAC1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Relevant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72E54-19F8-409E-B0C1-A6716572A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protection regulation, law, and rights</a:t>
            </a:r>
          </a:p>
          <a:p>
            <a:pPr lvl="1"/>
            <a:r>
              <a:rPr lang="en-US" dirty="0"/>
              <a:t>EU GDPR</a:t>
            </a:r>
          </a:p>
          <a:p>
            <a:pPr lvl="1"/>
            <a:r>
              <a:rPr lang="en-US" dirty="0"/>
              <a:t>California, many jurisdictions have similar laws</a:t>
            </a:r>
          </a:p>
          <a:p>
            <a:pPr lvl="1"/>
            <a:r>
              <a:rPr lang="en-US" dirty="0"/>
              <a:t>Principles are broader than implementation</a:t>
            </a:r>
          </a:p>
          <a:p>
            <a:r>
              <a:rPr lang="en-US" dirty="0"/>
              <a:t>Contextual integrity — people may not expect data to be reused</a:t>
            </a:r>
          </a:p>
          <a:p>
            <a:r>
              <a:rPr lang="en-US" dirty="0"/>
              <a:t>Anti-discrimination (both law and principle)</a:t>
            </a:r>
          </a:p>
          <a:p>
            <a:r>
              <a:rPr lang="en-US" dirty="0"/>
              <a:t>Further development of respect and justice concerns</a:t>
            </a:r>
          </a:p>
          <a:p>
            <a:pPr lvl="1"/>
            <a:r>
              <a:rPr lang="en-US" dirty="0"/>
              <a:t>Pushing further on racial and gender justice</a:t>
            </a:r>
          </a:p>
        </p:txBody>
      </p:sp>
    </p:spTree>
    <p:extLst>
      <p:ext uri="{BB962C8B-B14F-4D97-AF65-F5344CB8AC3E}">
        <p14:creationId xmlns:p14="http://schemas.microsoft.com/office/powerpoint/2010/main" val="156090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15308</TotalTime>
  <Words>393</Words>
  <Application>Microsoft Office PowerPoint</Application>
  <PresentationFormat>Widescreen</PresentationFormat>
  <Paragraphs>64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Lato</vt:lpstr>
      <vt:lpstr>Oswald</vt:lpstr>
      <vt:lpstr>Office Theme</vt:lpstr>
      <vt:lpstr>CS 533 INTRO TO DATA SCIENCE</vt:lpstr>
      <vt:lpstr>HUMAN SUBJECTS ETHICS</vt:lpstr>
      <vt:lpstr>Learning Outcomes</vt:lpstr>
      <vt:lpstr>Principles of Human Subjects Ethics</vt:lpstr>
      <vt:lpstr>Informed Consent</vt:lpstr>
      <vt:lpstr>Compliance</vt:lpstr>
      <vt:lpstr>Regulation in US Federal Funding</vt:lpstr>
      <vt:lpstr>Human Subjects</vt:lpstr>
      <vt:lpstr>Additional Relevant Concerns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592</cp:revision>
  <dcterms:created xsi:type="dcterms:W3CDTF">2020-03-17T14:53:53Z</dcterms:created>
  <dcterms:modified xsi:type="dcterms:W3CDTF">2020-10-03T18:27:25Z</dcterms:modified>
</cp:coreProperties>
</file>