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98" r:id="rId3"/>
    <p:sldId id="303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07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Oswald" pitchFamily="2" charset="0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3E26DC48-25C3-417A-B948-5A262A93F977}"/>
    <pc:docChg chg="custSel addSld delSld modSld">
      <pc:chgData name="" userId="495979f9a431ddb0" providerId="LiveId" clId="{3E26DC48-25C3-417A-B948-5A262A93F977}" dt="2020-10-10T23:51:29.846" v="2854"/>
      <pc:docMkLst>
        <pc:docMk/>
      </pc:docMkLst>
      <pc:sldChg chg="modSp">
        <pc:chgData name="" userId="495979f9a431ddb0" providerId="LiveId" clId="{3E26DC48-25C3-417A-B948-5A262A93F977}" dt="2020-10-10T18:46:16.744" v="91" actId="20577"/>
        <pc:sldMkLst>
          <pc:docMk/>
          <pc:sldMk cId="1753943686" sldId="298"/>
        </pc:sldMkLst>
        <pc:spChg chg="mod">
          <ac:chgData name="" userId="495979f9a431ddb0" providerId="LiveId" clId="{3E26DC48-25C3-417A-B948-5A262A93F977}" dt="2020-10-10T18:46:16.744" v="9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3E26DC48-25C3-417A-B948-5A262A93F977}" dt="2020-10-10T18:50:50.446" v="273" actId="1076"/>
        <pc:sldMkLst>
          <pc:docMk/>
          <pc:sldMk cId="3777021594" sldId="303"/>
        </pc:sldMkLst>
        <pc:spChg chg="mod">
          <ac:chgData name="" userId="495979f9a431ddb0" providerId="LiveId" clId="{3E26DC48-25C3-417A-B948-5A262A93F977}" dt="2020-10-10T18:50:44.004" v="271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3E26DC48-25C3-417A-B948-5A262A93F977}" dt="2020-10-10T18:47:33.725" v="259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3E26DC48-25C3-417A-B948-5A262A93F977}" dt="2020-10-10T18:50:50.446" v="273" actId="1076"/>
          <ac:picMkLst>
            <pc:docMk/>
            <pc:sldMk cId="3777021594" sldId="303"/>
            <ac:picMk id="3" creationId="{92B80D68-FB85-4704-BC4F-4A6B5679EADB}"/>
          </ac:picMkLst>
        </pc:picChg>
        <pc:picChg chg="del">
          <ac:chgData name="" userId="495979f9a431ddb0" providerId="LiveId" clId="{3E26DC48-25C3-417A-B948-5A262A93F977}" dt="2020-10-10T18:49:33.606" v="269" actId="478"/>
          <ac:picMkLst>
            <pc:docMk/>
            <pc:sldMk cId="3777021594" sldId="303"/>
            <ac:picMk id="13" creationId="{EDADB20C-0360-40AC-9AB2-F87E96081907}"/>
          </ac:picMkLst>
        </pc:picChg>
      </pc:sldChg>
      <pc:sldChg chg="addSp delSp modSp">
        <pc:chgData name="" userId="495979f9a431ddb0" providerId="LiveId" clId="{3E26DC48-25C3-417A-B948-5A262A93F977}" dt="2020-10-10T18:51:40.073" v="425" actId="20577"/>
        <pc:sldMkLst>
          <pc:docMk/>
          <pc:sldMk cId="4232748695" sldId="307"/>
        </pc:sldMkLst>
        <pc:spChg chg="mod">
          <ac:chgData name="" userId="495979f9a431ddb0" providerId="LiveId" clId="{3E26DC48-25C3-417A-B948-5A262A93F977}" dt="2020-10-10T18:51:40.073" v="425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3E26DC48-25C3-417A-B948-5A262A93F977}" dt="2020-10-10T18:51:20.664" v="278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3E26DC48-25C3-417A-B948-5A262A93F977}" dt="2020-10-10T18:51:19.140" v="277" actId="1076"/>
          <ac:picMkLst>
            <pc:docMk/>
            <pc:sldMk cId="4232748695" sldId="307"/>
            <ac:picMk id="5" creationId="{2D3989BE-2CB2-4A43-86F7-C0B6085CC8BA}"/>
          </ac:picMkLst>
        </pc:picChg>
        <pc:picChg chg="del">
          <ac:chgData name="" userId="495979f9a431ddb0" providerId="LiveId" clId="{3E26DC48-25C3-417A-B948-5A262A93F977}" dt="2020-10-10T18:51:16.373" v="276" actId="478"/>
          <ac:picMkLst>
            <pc:docMk/>
            <pc:sldMk cId="4232748695" sldId="307"/>
            <ac:picMk id="13" creationId="{79DA4B43-EA2B-4D46-8C99-C2BA5537CB4E}"/>
          </ac:picMkLst>
        </pc:picChg>
      </pc:sldChg>
      <pc:sldChg chg="del">
        <pc:chgData name="" userId="495979f9a431ddb0" providerId="LiveId" clId="{3E26DC48-25C3-417A-B948-5A262A93F977}" dt="2020-10-10T18:47:38.711" v="260" actId="2696"/>
        <pc:sldMkLst>
          <pc:docMk/>
          <pc:sldMk cId="1059384816" sldId="308"/>
        </pc:sldMkLst>
      </pc:sldChg>
      <pc:sldChg chg="addSp delSp modSp add">
        <pc:chgData name="" userId="495979f9a431ddb0" providerId="LiveId" clId="{3E26DC48-25C3-417A-B948-5A262A93F977}" dt="2020-10-10T23:51:29.846" v="2854"/>
        <pc:sldMkLst>
          <pc:docMk/>
          <pc:sldMk cId="2709666350" sldId="308"/>
        </pc:sldMkLst>
        <pc:spChg chg="mod">
          <ac:chgData name="" userId="495979f9a431ddb0" providerId="LiveId" clId="{3E26DC48-25C3-417A-B948-5A262A93F977}" dt="2020-10-10T18:51:47.828" v="435" actId="20577"/>
          <ac:spMkLst>
            <pc:docMk/>
            <pc:sldMk cId="2709666350" sldId="308"/>
            <ac:spMk id="2" creationId="{3F29C356-4A40-4172-8EF6-A14FB3FFD5C0}"/>
          </ac:spMkLst>
        </pc:spChg>
        <pc:spChg chg="del">
          <ac:chgData name="" userId="495979f9a431ddb0" providerId="LiveId" clId="{3E26DC48-25C3-417A-B948-5A262A93F977}" dt="2020-10-10T18:52:24.359" v="436"/>
          <ac:spMkLst>
            <pc:docMk/>
            <pc:sldMk cId="2709666350" sldId="308"/>
            <ac:spMk id="3" creationId="{050B7C2D-CC6F-49CD-B418-FC6236801062}"/>
          </ac:spMkLst>
        </pc:spChg>
        <pc:spChg chg="add mod">
          <ac:chgData name="" userId="495979f9a431ddb0" providerId="LiveId" clId="{3E26DC48-25C3-417A-B948-5A262A93F977}" dt="2020-10-10T18:53:56.948" v="663" actId="1076"/>
          <ac:spMkLst>
            <pc:docMk/>
            <pc:sldMk cId="2709666350" sldId="308"/>
            <ac:spMk id="5" creationId="{C7850CE7-D3E9-41C8-BDD9-3203A3E4C2D4}"/>
          </ac:spMkLst>
        </pc:spChg>
        <pc:picChg chg="add mod modCrop">
          <ac:chgData name="" userId="495979f9a431ddb0" providerId="LiveId" clId="{3E26DC48-25C3-417A-B948-5A262A93F977}" dt="2020-10-10T18:52:52.724" v="441" actId="1076"/>
          <ac:picMkLst>
            <pc:docMk/>
            <pc:sldMk cId="2709666350" sldId="308"/>
            <ac:picMk id="4" creationId="{7FFA16FA-E17E-4135-A3A7-5463F420EA23}"/>
          </ac:picMkLst>
        </pc:picChg>
        <pc:inkChg chg="add">
          <ac:chgData name="" userId="495979f9a431ddb0" providerId="LiveId" clId="{3E26DC48-25C3-417A-B948-5A262A93F977}" dt="2020-10-10T23:51:29.846" v="2854"/>
          <ac:inkMkLst>
            <pc:docMk/>
            <pc:sldMk cId="2709666350" sldId="308"/>
            <ac:inkMk id="3" creationId="{5BFB6731-C7F7-499F-B21A-8796E67CF3EB}"/>
          </ac:inkMkLst>
        </pc:inkChg>
      </pc:sldChg>
      <pc:sldChg chg="modSp add">
        <pc:chgData name="" userId="495979f9a431ddb0" providerId="LiveId" clId="{3E26DC48-25C3-417A-B948-5A262A93F977}" dt="2020-10-10T18:55:19.135" v="987" actId="20577"/>
        <pc:sldMkLst>
          <pc:docMk/>
          <pc:sldMk cId="3890028324" sldId="309"/>
        </pc:sldMkLst>
        <pc:spChg chg="mod">
          <ac:chgData name="" userId="495979f9a431ddb0" providerId="LiveId" clId="{3E26DC48-25C3-417A-B948-5A262A93F977}" dt="2020-10-10T18:54:03.520" v="672" actId="20577"/>
          <ac:spMkLst>
            <pc:docMk/>
            <pc:sldMk cId="3890028324" sldId="309"/>
            <ac:spMk id="2" creationId="{7D2191F5-A76E-4AB2-BB2A-D924D0AC477D}"/>
          </ac:spMkLst>
        </pc:spChg>
        <pc:spChg chg="mod">
          <ac:chgData name="" userId="495979f9a431ddb0" providerId="LiveId" clId="{3E26DC48-25C3-417A-B948-5A262A93F977}" dt="2020-10-10T18:55:19.135" v="987" actId="20577"/>
          <ac:spMkLst>
            <pc:docMk/>
            <pc:sldMk cId="3890028324" sldId="309"/>
            <ac:spMk id="3" creationId="{5F67C36B-A0B2-4ABE-9346-329DB10DBEF5}"/>
          </ac:spMkLst>
        </pc:spChg>
      </pc:sldChg>
      <pc:sldChg chg="modSp add">
        <pc:chgData name="" userId="495979f9a431ddb0" providerId="LiveId" clId="{3E26DC48-25C3-417A-B948-5A262A93F977}" dt="2020-10-10T19:02:25.591" v="1292" actId="20577"/>
        <pc:sldMkLst>
          <pc:docMk/>
          <pc:sldMk cId="2789483450" sldId="310"/>
        </pc:sldMkLst>
        <pc:spChg chg="mod">
          <ac:chgData name="" userId="495979f9a431ddb0" providerId="LiveId" clId="{3E26DC48-25C3-417A-B948-5A262A93F977}" dt="2020-10-10T18:59:20.533" v="1033" actId="20577"/>
          <ac:spMkLst>
            <pc:docMk/>
            <pc:sldMk cId="2789483450" sldId="310"/>
            <ac:spMk id="2" creationId="{A4B0314B-3AE1-431C-9B5E-802C8B57D6B0}"/>
          </ac:spMkLst>
        </pc:spChg>
        <pc:spChg chg="mod">
          <ac:chgData name="" userId="495979f9a431ddb0" providerId="LiveId" clId="{3E26DC48-25C3-417A-B948-5A262A93F977}" dt="2020-10-10T19:02:25.591" v="1292" actId="20577"/>
          <ac:spMkLst>
            <pc:docMk/>
            <pc:sldMk cId="2789483450" sldId="310"/>
            <ac:spMk id="3" creationId="{1EA3C79F-FBF6-4C5D-A688-E7C2A743E2B4}"/>
          </ac:spMkLst>
        </pc:spChg>
      </pc:sldChg>
      <pc:sldChg chg="addSp delSp modSp add">
        <pc:chgData name="" userId="495979f9a431ddb0" providerId="LiveId" clId="{3E26DC48-25C3-417A-B948-5A262A93F977}" dt="2020-10-10T23:51:29.846" v="2854"/>
        <pc:sldMkLst>
          <pc:docMk/>
          <pc:sldMk cId="1456135172" sldId="311"/>
        </pc:sldMkLst>
        <pc:spChg chg="mod">
          <ac:chgData name="" userId="495979f9a431ddb0" providerId="LiveId" clId="{3E26DC48-25C3-417A-B948-5A262A93F977}" dt="2020-10-10T19:03:03.481" v="1312" actId="20577"/>
          <ac:spMkLst>
            <pc:docMk/>
            <pc:sldMk cId="1456135172" sldId="311"/>
            <ac:spMk id="2" creationId="{E581F20C-B581-4324-9613-4677F2328C5D}"/>
          </ac:spMkLst>
        </pc:spChg>
        <pc:spChg chg="del">
          <ac:chgData name="" userId="495979f9a431ddb0" providerId="LiveId" clId="{3E26DC48-25C3-417A-B948-5A262A93F977}" dt="2020-10-10T19:02:37.127" v="1294"/>
          <ac:spMkLst>
            <pc:docMk/>
            <pc:sldMk cId="1456135172" sldId="311"/>
            <ac:spMk id="3" creationId="{6F3549DC-1B27-49B9-B8C0-760DD0CE6AA8}"/>
          </ac:spMkLst>
        </pc:spChg>
        <pc:picChg chg="add mod modCrop">
          <ac:chgData name="" userId="495979f9a431ddb0" providerId="LiveId" clId="{3E26DC48-25C3-417A-B948-5A262A93F977}" dt="2020-10-10T19:02:58.332" v="1298" actId="14100"/>
          <ac:picMkLst>
            <pc:docMk/>
            <pc:sldMk cId="1456135172" sldId="311"/>
            <ac:picMk id="4" creationId="{C42CB73F-4FC4-4152-81FA-B7E7E6B0D6F6}"/>
          </ac:picMkLst>
        </pc:picChg>
        <pc:inkChg chg="add">
          <ac:chgData name="" userId="495979f9a431ddb0" providerId="LiveId" clId="{3E26DC48-25C3-417A-B948-5A262A93F977}" dt="2020-10-10T23:51:29.846" v="2854"/>
          <ac:inkMkLst>
            <pc:docMk/>
            <pc:sldMk cId="1456135172" sldId="311"/>
            <ac:inkMk id="3" creationId="{1D0AA38B-D147-40B5-A6FE-F5DD6309ED5E}"/>
          </ac:inkMkLst>
        </pc:inkChg>
      </pc:sldChg>
      <pc:sldChg chg="del">
        <pc:chgData name="" userId="495979f9a431ddb0" providerId="LiveId" clId="{3E26DC48-25C3-417A-B948-5A262A93F977}" dt="2020-10-10T18:47:38.716" v="261" actId="2696"/>
        <pc:sldMkLst>
          <pc:docMk/>
          <pc:sldMk cId="2510537483" sldId="311"/>
        </pc:sldMkLst>
      </pc:sldChg>
      <pc:sldChg chg="del">
        <pc:chgData name="" userId="495979f9a431ddb0" providerId="LiveId" clId="{3E26DC48-25C3-417A-B948-5A262A93F977}" dt="2020-10-10T18:47:38.720" v="262" actId="2696"/>
        <pc:sldMkLst>
          <pc:docMk/>
          <pc:sldMk cId="595207362" sldId="312"/>
        </pc:sldMkLst>
      </pc:sldChg>
      <pc:sldChg chg="modSp add">
        <pc:chgData name="" userId="495979f9a431ddb0" providerId="LiveId" clId="{3E26DC48-25C3-417A-B948-5A262A93F977}" dt="2020-10-10T19:07:52.476" v="1539" actId="20577"/>
        <pc:sldMkLst>
          <pc:docMk/>
          <pc:sldMk cId="2078092547" sldId="312"/>
        </pc:sldMkLst>
        <pc:spChg chg="mod">
          <ac:chgData name="" userId="495979f9a431ddb0" providerId="LiveId" clId="{3E26DC48-25C3-417A-B948-5A262A93F977}" dt="2020-10-10T19:06:35.044" v="1331" actId="20577"/>
          <ac:spMkLst>
            <pc:docMk/>
            <pc:sldMk cId="2078092547" sldId="312"/>
            <ac:spMk id="2" creationId="{B031E390-D1B3-468C-9A87-A9AAA8DF1C6A}"/>
          </ac:spMkLst>
        </pc:spChg>
        <pc:spChg chg="mod">
          <ac:chgData name="" userId="495979f9a431ddb0" providerId="LiveId" clId="{3E26DC48-25C3-417A-B948-5A262A93F977}" dt="2020-10-10T19:07:52.476" v="1539" actId="20577"/>
          <ac:spMkLst>
            <pc:docMk/>
            <pc:sldMk cId="2078092547" sldId="312"/>
            <ac:spMk id="3" creationId="{6A0C4460-AE78-4FFA-A01B-CE3B424EEF26}"/>
          </ac:spMkLst>
        </pc:spChg>
      </pc:sldChg>
      <pc:sldChg chg="del">
        <pc:chgData name="" userId="495979f9a431ddb0" providerId="LiveId" clId="{3E26DC48-25C3-417A-B948-5A262A93F977}" dt="2020-10-10T18:47:38.736" v="263" actId="2696"/>
        <pc:sldMkLst>
          <pc:docMk/>
          <pc:sldMk cId="3370655301" sldId="313"/>
        </pc:sldMkLst>
      </pc:sldChg>
      <pc:sldChg chg="modSp add">
        <pc:chgData name="" userId="495979f9a431ddb0" providerId="LiveId" clId="{3E26DC48-25C3-417A-B948-5A262A93F977}" dt="2020-10-10T19:11:48.654" v="1903" actId="20577"/>
        <pc:sldMkLst>
          <pc:docMk/>
          <pc:sldMk cId="3462289537" sldId="313"/>
        </pc:sldMkLst>
        <pc:spChg chg="mod">
          <ac:chgData name="" userId="495979f9a431ddb0" providerId="LiveId" clId="{3E26DC48-25C3-417A-B948-5A262A93F977}" dt="2020-10-10T19:08:36.546" v="1559" actId="20577"/>
          <ac:spMkLst>
            <pc:docMk/>
            <pc:sldMk cId="3462289537" sldId="313"/>
            <ac:spMk id="2" creationId="{AE0A59A9-B2A8-4B4D-869E-AE2855FAC027}"/>
          </ac:spMkLst>
        </pc:spChg>
        <pc:spChg chg="mod">
          <ac:chgData name="" userId="495979f9a431ddb0" providerId="LiveId" clId="{3E26DC48-25C3-417A-B948-5A262A93F977}" dt="2020-10-10T19:11:48.654" v="1903" actId="20577"/>
          <ac:spMkLst>
            <pc:docMk/>
            <pc:sldMk cId="3462289537" sldId="313"/>
            <ac:spMk id="3" creationId="{3BFCF981-A11F-4103-86E9-7A4DBAABB479}"/>
          </ac:spMkLst>
        </pc:spChg>
      </pc:sldChg>
      <pc:sldChg chg="del">
        <pc:chgData name="" userId="495979f9a431ddb0" providerId="LiveId" clId="{3E26DC48-25C3-417A-B948-5A262A93F977}" dt="2020-10-10T18:47:38.791" v="264" actId="2696"/>
        <pc:sldMkLst>
          <pc:docMk/>
          <pc:sldMk cId="1523643190" sldId="314"/>
        </pc:sldMkLst>
      </pc:sldChg>
      <pc:sldChg chg="modSp add">
        <pc:chgData name="" userId="495979f9a431ddb0" providerId="LiveId" clId="{3E26DC48-25C3-417A-B948-5A262A93F977}" dt="2020-10-10T19:20:26.206" v="2531" actId="20577"/>
        <pc:sldMkLst>
          <pc:docMk/>
          <pc:sldMk cId="4097149336" sldId="314"/>
        </pc:sldMkLst>
        <pc:spChg chg="mod">
          <ac:chgData name="" userId="495979f9a431ddb0" providerId="LiveId" clId="{3E26DC48-25C3-417A-B948-5A262A93F977}" dt="2020-10-10T19:16:22.228" v="1926" actId="20577"/>
          <ac:spMkLst>
            <pc:docMk/>
            <pc:sldMk cId="4097149336" sldId="314"/>
            <ac:spMk id="2" creationId="{D67F31CC-F72C-4427-ADD1-89EA90367B42}"/>
          </ac:spMkLst>
        </pc:spChg>
        <pc:spChg chg="mod">
          <ac:chgData name="" userId="495979f9a431ddb0" providerId="LiveId" clId="{3E26DC48-25C3-417A-B948-5A262A93F977}" dt="2020-10-10T19:20:26.206" v="2531" actId="20577"/>
          <ac:spMkLst>
            <pc:docMk/>
            <pc:sldMk cId="4097149336" sldId="314"/>
            <ac:spMk id="3" creationId="{1B6D0EFD-E1CC-455E-B03F-BAACA62E9EAE}"/>
          </ac:spMkLst>
        </pc:spChg>
      </pc:sldChg>
      <pc:sldChg chg="del">
        <pc:chgData name="" userId="495979f9a431ddb0" providerId="LiveId" clId="{3E26DC48-25C3-417A-B948-5A262A93F977}" dt="2020-10-10T18:47:38.852" v="265" actId="2696"/>
        <pc:sldMkLst>
          <pc:docMk/>
          <pc:sldMk cId="1361485515" sldId="315"/>
        </pc:sldMkLst>
      </pc:sldChg>
      <pc:sldChg chg="modSp add">
        <pc:chgData name="" userId="495979f9a431ddb0" providerId="LiveId" clId="{3E26DC48-25C3-417A-B948-5A262A93F977}" dt="2020-10-10T19:23:20.269" v="2853" actId="20577"/>
        <pc:sldMkLst>
          <pc:docMk/>
          <pc:sldMk cId="3771285575" sldId="315"/>
        </pc:sldMkLst>
        <pc:spChg chg="mod">
          <ac:chgData name="" userId="495979f9a431ddb0" providerId="LiveId" clId="{3E26DC48-25C3-417A-B948-5A262A93F977}" dt="2020-10-10T19:21:58.622" v="2547" actId="20577"/>
          <ac:spMkLst>
            <pc:docMk/>
            <pc:sldMk cId="3771285575" sldId="315"/>
            <ac:spMk id="2" creationId="{EA43C219-4AA0-4D41-99AF-3E18A6AB08F6}"/>
          </ac:spMkLst>
        </pc:spChg>
        <pc:spChg chg="mod">
          <ac:chgData name="" userId="495979f9a431ddb0" providerId="LiveId" clId="{3E26DC48-25C3-417A-B948-5A262A93F977}" dt="2020-10-10T19:23:20.269" v="2853" actId="20577"/>
          <ac:spMkLst>
            <pc:docMk/>
            <pc:sldMk cId="3771285575" sldId="315"/>
            <ac:spMk id="3" creationId="{6A90F75A-CD19-4E06-AAA7-BC7DAE531AE1}"/>
          </ac:spMkLst>
        </pc:spChg>
      </pc:sldChg>
      <pc:sldChg chg="del">
        <pc:chgData name="" userId="495979f9a431ddb0" providerId="LiveId" clId="{3E26DC48-25C3-417A-B948-5A262A93F977}" dt="2020-10-10T18:47:38.937" v="267" actId="2696"/>
        <pc:sldMkLst>
          <pc:docMk/>
          <pc:sldMk cId="1042802631" sldId="316"/>
        </pc:sldMkLst>
      </pc:sldChg>
      <pc:sldChg chg="del">
        <pc:chgData name="" userId="495979f9a431ddb0" providerId="LiveId" clId="{3E26DC48-25C3-417A-B948-5A262A93F977}" dt="2020-10-10T18:47:38.942" v="268" actId="2696"/>
        <pc:sldMkLst>
          <pc:docMk/>
          <pc:sldMk cId="3075493689" sldId="317"/>
        </pc:sldMkLst>
      </pc:sldChg>
      <pc:sldChg chg="del">
        <pc:chgData name="" userId="495979f9a431ddb0" providerId="LiveId" clId="{3E26DC48-25C3-417A-B948-5A262A93F977}" dt="2020-10-10T18:47:38.898" v="266" actId="2696"/>
        <pc:sldMkLst>
          <pc:docMk/>
          <pc:sldMk cId="49224881" sldId="318"/>
        </pc:sldMkLst>
      </pc:sldChg>
    </pc:docChg>
  </pc:docChgLst>
  <pc:docChgLst>
    <pc:chgData userId="495979f9a431ddb0" providerId="LiveId" clId="{51C22EE9-D629-4494-99F1-CBC7298AAFD3}"/>
    <pc:docChg chg="undo custSel addSld delSld modSld">
      <pc:chgData name="" userId="495979f9a431ddb0" providerId="LiveId" clId="{51C22EE9-D629-4494-99F1-CBC7298AAFD3}" dt="2020-10-10T18:44:15.385" v="1556" actId="207"/>
      <pc:docMkLst>
        <pc:docMk/>
      </pc:docMkLst>
      <pc:sldChg chg="modSp">
        <pc:chgData name="" userId="495979f9a431ddb0" providerId="LiveId" clId="{51C22EE9-D629-4494-99F1-CBC7298AAFD3}" dt="2020-10-10T18:31:24.997" v="18" actId="20577"/>
        <pc:sldMkLst>
          <pc:docMk/>
          <pc:sldMk cId="1753943686" sldId="298"/>
        </pc:sldMkLst>
        <pc:spChg chg="mod">
          <ac:chgData name="" userId="495979f9a431ddb0" providerId="LiveId" clId="{51C22EE9-D629-4494-99F1-CBC7298AAFD3}" dt="2020-10-10T18:31:24.997" v="18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51C22EE9-D629-4494-99F1-CBC7298AAFD3}" dt="2020-10-10T18:31:42.622" v="120" actId="20577"/>
        <pc:sldMkLst>
          <pc:docMk/>
          <pc:sldMk cId="3777021594" sldId="303"/>
        </pc:sldMkLst>
        <pc:spChg chg="mod">
          <ac:chgData name="" userId="495979f9a431ddb0" providerId="LiveId" clId="{51C22EE9-D629-4494-99F1-CBC7298AAFD3}" dt="2020-10-10T18:31:42.622" v="120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">
        <pc:chgData name="" userId="495979f9a431ddb0" providerId="LiveId" clId="{51C22EE9-D629-4494-99F1-CBC7298AAFD3}" dt="2020-10-10T18:41:32.582" v="1389" actId="20577"/>
        <pc:sldMkLst>
          <pc:docMk/>
          <pc:sldMk cId="4232748695" sldId="307"/>
        </pc:sldMkLst>
        <pc:spChg chg="mod">
          <ac:chgData name="" userId="495979f9a431ddb0" providerId="LiveId" clId="{51C22EE9-D629-4494-99F1-CBC7298AAFD3}" dt="2020-10-10T18:41:32.582" v="1389" actId="20577"/>
          <ac:spMkLst>
            <pc:docMk/>
            <pc:sldMk cId="4232748695" sldId="307"/>
            <ac:spMk id="3" creationId="{A5ABA0EB-5D84-4439-8FF0-4CF155163C4F}"/>
          </ac:spMkLst>
        </pc:spChg>
      </pc:sldChg>
      <pc:sldChg chg="modSp">
        <pc:chgData name="" userId="495979f9a431ddb0" providerId="LiveId" clId="{51C22EE9-D629-4494-99F1-CBC7298AAFD3}" dt="2020-10-10T18:31:54.788" v="128" actId="20577"/>
        <pc:sldMkLst>
          <pc:docMk/>
          <pc:sldMk cId="1059384816" sldId="308"/>
        </pc:sldMkLst>
        <pc:spChg chg="mod">
          <ac:chgData name="" userId="495979f9a431ddb0" providerId="LiveId" clId="{51C22EE9-D629-4494-99F1-CBC7298AAFD3}" dt="2020-10-10T18:31:51.607" v="124" actId="20577"/>
          <ac:spMkLst>
            <pc:docMk/>
            <pc:sldMk cId="1059384816" sldId="308"/>
            <ac:spMk id="9" creationId="{BD96DED2-916E-48D4-9F23-67ABF94FDD31}"/>
          </ac:spMkLst>
        </pc:spChg>
        <pc:spChg chg="mod">
          <ac:chgData name="" userId="495979f9a431ddb0" providerId="LiveId" clId="{51C22EE9-D629-4494-99F1-CBC7298AAFD3}" dt="2020-10-10T18:31:54.788" v="128" actId="20577"/>
          <ac:spMkLst>
            <pc:docMk/>
            <pc:sldMk cId="1059384816" sldId="308"/>
            <ac:spMk id="10" creationId="{97601E99-1F10-4F5F-BDC3-EDCED881DEFB}"/>
          </ac:spMkLst>
        </pc:spChg>
      </pc:sldChg>
      <pc:sldChg chg="del">
        <pc:chgData name="" userId="495979f9a431ddb0" providerId="LiveId" clId="{51C22EE9-D629-4494-99F1-CBC7298AAFD3}" dt="2020-10-10T18:31:58.351" v="129" actId="2696"/>
        <pc:sldMkLst>
          <pc:docMk/>
          <pc:sldMk cId="3868174295" sldId="309"/>
        </pc:sldMkLst>
      </pc:sldChg>
      <pc:sldChg chg="del">
        <pc:chgData name="" userId="495979f9a431ddb0" providerId="LiveId" clId="{51C22EE9-D629-4494-99F1-CBC7298AAFD3}" dt="2020-10-10T18:31:58.392" v="130" actId="2696"/>
        <pc:sldMkLst>
          <pc:docMk/>
          <pc:sldMk cId="1493682810" sldId="310"/>
        </pc:sldMkLst>
      </pc:sldChg>
      <pc:sldChg chg="delSp">
        <pc:chgData name="" userId="495979f9a431ddb0" providerId="LiveId" clId="{51C22EE9-D629-4494-99F1-CBC7298AAFD3}" dt="2020-10-10T18:32:01.223" v="131" actId="478"/>
        <pc:sldMkLst>
          <pc:docMk/>
          <pc:sldMk cId="2510537483" sldId="311"/>
        </pc:sldMkLst>
        <pc:inkChg chg="del">
          <ac:chgData name="" userId="495979f9a431ddb0" providerId="LiveId" clId="{51C22EE9-D629-4494-99F1-CBC7298AAFD3}" dt="2020-10-10T18:32:01.223" v="131" actId="478"/>
          <ac:inkMkLst>
            <pc:docMk/>
            <pc:sldMk cId="2510537483" sldId="311"/>
            <ac:inkMk id="3" creationId="{1EFA0D34-C107-4EDD-B224-18EA89E60B58}"/>
          </ac:inkMkLst>
        </pc:inkChg>
      </pc:sldChg>
      <pc:sldChg chg="addSp delSp modSp add">
        <pc:chgData name="" userId="495979f9a431ddb0" providerId="LiveId" clId="{51C22EE9-D629-4494-99F1-CBC7298AAFD3}" dt="2020-10-10T18:33:15.714" v="227" actId="2711"/>
        <pc:sldMkLst>
          <pc:docMk/>
          <pc:sldMk cId="595207362" sldId="312"/>
        </pc:sldMkLst>
        <pc:spChg chg="mod">
          <ac:chgData name="" userId="495979f9a431ddb0" providerId="LiveId" clId="{51C22EE9-D629-4494-99F1-CBC7298AAFD3}" dt="2020-10-10T18:32:11.370" v="144" actId="20577"/>
          <ac:spMkLst>
            <pc:docMk/>
            <pc:sldMk cId="595207362" sldId="312"/>
            <ac:spMk id="2" creationId="{87A6F161-6D54-4782-B5D5-0DE6E3B4EF33}"/>
          </ac:spMkLst>
        </pc:spChg>
        <pc:spChg chg="add mod">
          <ac:chgData name="" userId="495979f9a431ddb0" providerId="LiveId" clId="{51C22EE9-D629-4494-99F1-CBC7298AAFD3}" dt="2020-10-10T18:33:15.714" v="227" actId="2711"/>
          <ac:spMkLst>
            <pc:docMk/>
            <pc:sldMk cId="595207362" sldId="312"/>
            <ac:spMk id="3" creationId="{53D20551-C1AD-476A-AD35-7BC32A6BEA70}"/>
          </ac:spMkLst>
        </pc:spChg>
        <pc:spChg chg="add del mod">
          <ac:chgData name="" userId="495979f9a431ddb0" providerId="LiveId" clId="{51C22EE9-D629-4494-99F1-CBC7298AAFD3}" dt="2020-10-10T18:32:35.761" v="164"/>
          <ac:spMkLst>
            <pc:docMk/>
            <pc:sldMk cId="595207362" sldId="312"/>
            <ac:spMk id="4" creationId="{773CA78A-DF39-4606-999A-34A6FBF67F82}"/>
          </ac:spMkLst>
        </pc:spChg>
      </pc:sldChg>
      <pc:sldChg chg="del">
        <pc:chgData name="" userId="495979f9a431ddb0" providerId="LiveId" clId="{51C22EE9-D629-4494-99F1-CBC7298AAFD3}" dt="2020-10-10T18:32:05.471" v="132" actId="2696"/>
        <pc:sldMkLst>
          <pc:docMk/>
          <pc:sldMk cId="1724512905" sldId="312"/>
        </pc:sldMkLst>
      </pc:sldChg>
      <pc:sldChg chg="del">
        <pc:chgData name="" userId="495979f9a431ddb0" providerId="LiveId" clId="{51C22EE9-D629-4494-99F1-CBC7298AAFD3}" dt="2020-10-10T18:32:06.460" v="133" actId="2696"/>
        <pc:sldMkLst>
          <pc:docMk/>
          <pc:sldMk cId="2238041467" sldId="313"/>
        </pc:sldMkLst>
      </pc:sldChg>
      <pc:sldChg chg="modSp add">
        <pc:chgData name="" userId="495979f9a431ddb0" providerId="LiveId" clId="{51C22EE9-D629-4494-99F1-CBC7298AAFD3}" dt="2020-10-10T18:35:19.911" v="377" actId="207"/>
        <pc:sldMkLst>
          <pc:docMk/>
          <pc:sldMk cId="3370655301" sldId="313"/>
        </pc:sldMkLst>
        <pc:spChg chg="mod">
          <ac:chgData name="" userId="495979f9a431ddb0" providerId="LiveId" clId="{51C22EE9-D629-4494-99F1-CBC7298AAFD3}" dt="2020-10-10T18:33:41.261" v="236" actId="20577"/>
          <ac:spMkLst>
            <pc:docMk/>
            <pc:sldMk cId="3370655301" sldId="313"/>
            <ac:spMk id="2" creationId="{F9A868B9-8871-4B7C-87BC-7DD1FED47A2D}"/>
          </ac:spMkLst>
        </pc:spChg>
        <pc:spChg chg="mod">
          <ac:chgData name="" userId="495979f9a431ddb0" providerId="LiveId" clId="{51C22EE9-D629-4494-99F1-CBC7298AAFD3}" dt="2020-10-10T18:35:19.911" v="377" actId="207"/>
          <ac:spMkLst>
            <pc:docMk/>
            <pc:sldMk cId="3370655301" sldId="313"/>
            <ac:spMk id="3" creationId="{788BAC9D-D498-4EB0-9951-29BECD3769B5}"/>
          </ac:spMkLst>
        </pc:spChg>
      </pc:sldChg>
      <pc:sldChg chg="modSp add">
        <pc:chgData name="" userId="495979f9a431ddb0" providerId="LiveId" clId="{51C22EE9-D629-4494-99F1-CBC7298AAFD3}" dt="2020-10-10T18:36:01.979" v="516" actId="20577"/>
        <pc:sldMkLst>
          <pc:docMk/>
          <pc:sldMk cId="1523643190" sldId="314"/>
        </pc:sldMkLst>
        <pc:spChg chg="mod">
          <ac:chgData name="" userId="495979f9a431ddb0" providerId="LiveId" clId="{51C22EE9-D629-4494-99F1-CBC7298AAFD3}" dt="2020-10-10T18:35:31.195" v="401" actId="20577"/>
          <ac:spMkLst>
            <pc:docMk/>
            <pc:sldMk cId="1523643190" sldId="314"/>
            <ac:spMk id="2" creationId="{2CED8FD4-87D3-4A7E-9C99-96980B7B654F}"/>
          </ac:spMkLst>
        </pc:spChg>
        <pc:spChg chg="mod">
          <ac:chgData name="" userId="495979f9a431ddb0" providerId="LiveId" clId="{51C22EE9-D629-4494-99F1-CBC7298AAFD3}" dt="2020-10-10T18:36:01.979" v="516" actId="20577"/>
          <ac:spMkLst>
            <pc:docMk/>
            <pc:sldMk cId="1523643190" sldId="314"/>
            <ac:spMk id="3" creationId="{EC63F10E-B38D-4A12-9C31-A98C6280CCB3}"/>
          </ac:spMkLst>
        </pc:spChg>
      </pc:sldChg>
      <pc:sldChg chg="modSp add">
        <pc:chgData name="" userId="495979f9a431ddb0" providerId="LiveId" clId="{51C22EE9-D629-4494-99F1-CBC7298AAFD3}" dt="2020-10-10T18:37:38.105" v="757" actId="20577"/>
        <pc:sldMkLst>
          <pc:docMk/>
          <pc:sldMk cId="1361485515" sldId="315"/>
        </pc:sldMkLst>
        <pc:spChg chg="mod">
          <ac:chgData name="" userId="495979f9a431ddb0" providerId="LiveId" clId="{51C22EE9-D629-4494-99F1-CBC7298AAFD3}" dt="2020-10-10T18:36:11.411" v="540" actId="20577"/>
          <ac:spMkLst>
            <pc:docMk/>
            <pc:sldMk cId="1361485515" sldId="315"/>
            <ac:spMk id="2" creationId="{D352AB91-59B7-4A81-8B8E-6C773EF0558D}"/>
          </ac:spMkLst>
        </pc:spChg>
        <pc:spChg chg="mod">
          <ac:chgData name="" userId="495979f9a431ddb0" providerId="LiveId" clId="{51C22EE9-D629-4494-99F1-CBC7298AAFD3}" dt="2020-10-10T18:37:38.105" v="757" actId="20577"/>
          <ac:spMkLst>
            <pc:docMk/>
            <pc:sldMk cId="1361485515" sldId="315"/>
            <ac:spMk id="3" creationId="{A96A6693-9DE0-4CF9-B281-C188F5E7B14C}"/>
          </ac:spMkLst>
        </pc:spChg>
      </pc:sldChg>
      <pc:sldChg chg="modSp add">
        <pc:chgData name="" userId="495979f9a431ddb0" providerId="LiveId" clId="{51C22EE9-D629-4494-99F1-CBC7298AAFD3}" dt="2020-10-10T18:38:51.494" v="977" actId="20577"/>
        <pc:sldMkLst>
          <pc:docMk/>
          <pc:sldMk cId="1042802631" sldId="316"/>
        </pc:sldMkLst>
        <pc:spChg chg="mod">
          <ac:chgData name="" userId="495979f9a431ddb0" providerId="LiveId" clId="{51C22EE9-D629-4494-99F1-CBC7298AAFD3}" dt="2020-10-10T18:38:06.523" v="773" actId="20577"/>
          <ac:spMkLst>
            <pc:docMk/>
            <pc:sldMk cId="1042802631" sldId="316"/>
            <ac:spMk id="2" creationId="{716E95E2-5C7D-40BE-8A54-C8190C7CCCAC}"/>
          </ac:spMkLst>
        </pc:spChg>
        <pc:spChg chg="mod">
          <ac:chgData name="" userId="495979f9a431ddb0" providerId="LiveId" clId="{51C22EE9-D629-4494-99F1-CBC7298AAFD3}" dt="2020-10-10T18:38:51.494" v="977" actId="20577"/>
          <ac:spMkLst>
            <pc:docMk/>
            <pc:sldMk cId="1042802631" sldId="316"/>
            <ac:spMk id="3" creationId="{507B6F89-6B3C-423E-A247-425604293C09}"/>
          </ac:spMkLst>
        </pc:spChg>
      </pc:sldChg>
      <pc:sldChg chg="modSp add">
        <pc:chgData name="" userId="495979f9a431ddb0" providerId="LiveId" clId="{51C22EE9-D629-4494-99F1-CBC7298AAFD3}" dt="2020-10-10T18:41:02.880" v="1285" actId="20577"/>
        <pc:sldMkLst>
          <pc:docMk/>
          <pc:sldMk cId="3075493689" sldId="317"/>
        </pc:sldMkLst>
        <pc:spChg chg="mod">
          <ac:chgData name="" userId="495979f9a431ddb0" providerId="LiveId" clId="{51C22EE9-D629-4494-99F1-CBC7298AAFD3}" dt="2020-10-10T18:40:11.683" v="1010" actId="20577"/>
          <ac:spMkLst>
            <pc:docMk/>
            <pc:sldMk cId="3075493689" sldId="317"/>
            <ac:spMk id="2" creationId="{EB9EB73D-87C7-4757-B080-569274A47ABB}"/>
          </ac:spMkLst>
        </pc:spChg>
        <pc:spChg chg="mod">
          <ac:chgData name="" userId="495979f9a431ddb0" providerId="LiveId" clId="{51C22EE9-D629-4494-99F1-CBC7298AAFD3}" dt="2020-10-10T18:41:02.880" v="1285" actId="20577"/>
          <ac:spMkLst>
            <pc:docMk/>
            <pc:sldMk cId="3075493689" sldId="317"/>
            <ac:spMk id="3" creationId="{9858A9DE-CB5E-493C-B639-006B220A7EC2}"/>
          </ac:spMkLst>
        </pc:spChg>
      </pc:sldChg>
      <pc:sldChg chg="modSp add">
        <pc:chgData name="" userId="495979f9a431ddb0" providerId="LiveId" clId="{51C22EE9-D629-4494-99F1-CBC7298AAFD3}" dt="2020-10-10T18:44:15.385" v="1556" actId="207"/>
        <pc:sldMkLst>
          <pc:docMk/>
          <pc:sldMk cId="49224881" sldId="318"/>
        </pc:sldMkLst>
        <pc:spChg chg="mod">
          <ac:chgData name="" userId="495979f9a431ddb0" providerId="LiveId" clId="{51C22EE9-D629-4494-99F1-CBC7298AAFD3}" dt="2020-10-10T18:41:51.931" v="1411" actId="20577"/>
          <ac:spMkLst>
            <pc:docMk/>
            <pc:sldMk cId="49224881" sldId="318"/>
            <ac:spMk id="2" creationId="{1D169A4D-DEE8-4C3C-8783-10C6B553C46E}"/>
          </ac:spMkLst>
        </pc:spChg>
        <pc:spChg chg="mod">
          <ac:chgData name="" userId="495979f9a431ddb0" providerId="LiveId" clId="{51C22EE9-D629-4494-99F1-CBC7298AAFD3}" dt="2020-10-10T18:44:15.385" v="1556" actId="207"/>
          <ac:spMkLst>
            <pc:docMk/>
            <pc:sldMk cId="49224881" sldId="318"/>
            <ac:spMk id="3" creationId="{4D5D6C94-69E4-4D3A-9648-EB4E7CC42E2A}"/>
          </ac:spMkLst>
        </pc:spChg>
      </pc:sldChg>
    </pc:docChg>
  </pc:docChgLst>
  <pc:docChgLst>
    <pc:chgData userId="495979f9a431ddb0" providerId="LiveId" clId="{A55A7CA3-261C-4296-9348-6341F7728D4F}"/>
    <pc:docChg chg="undo custSel addSld delSld modSld">
      <pc:chgData name="" userId="495979f9a431ddb0" providerId="LiveId" clId="{A55A7CA3-261C-4296-9348-6341F7728D4F}" dt="2020-10-07T02:55:43.956" v="2505" actId="20577"/>
      <pc:docMkLst>
        <pc:docMk/>
      </pc:docMkLst>
      <pc:sldChg chg="modSp">
        <pc:chgData name="" userId="495979f9a431ddb0" providerId="LiveId" clId="{A55A7CA3-261C-4296-9348-6341F7728D4F}" dt="2020-10-07T00:16:54.233" v="29" actId="20577"/>
        <pc:sldMkLst>
          <pc:docMk/>
          <pc:sldMk cId="1753943686" sldId="298"/>
        </pc:sldMkLst>
        <pc:spChg chg="mod">
          <ac:chgData name="" userId="495979f9a431ddb0" providerId="LiveId" clId="{A55A7CA3-261C-4296-9348-6341F7728D4F}" dt="2020-10-07T00:16:54.233" v="29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A55A7CA3-261C-4296-9348-6341F7728D4F}" dt="2020-10-07T00:26:28.528" v="161"/>
        <pc:sldMkLst>
          <pc:docMk/>
          <pc:sldMk cId="3777021594" sldId="303"/>
        </pc:sldMkLst>
        <pc:spChg chg="mod">
          <ac:chgData name="" userId="495979f9a431ddb0" providerId="LiveId" clId="{A55A7CA3-261C-4296-9348-6341F7728D4F}" dt="2020-10-07T00:18:37.645" v="159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A55A7CA3-261C-4296-9348-6341F7728D4F}" dt="2020-10-07T00:17:28.111" v="152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A55A7CA3-261C-4296-9348-6341F7728D4F}" dt="2020-10-07T00:18:13.540" v="153" actId="478"/>
          <ac:picMkLst>
            <pc:docMk/>
            <pc:sldMk cId="3777021594" sldId="303"/>
            <ac:picMk id="11" creationId="{4DC5A1C3-7E17-4DAC-9DFE-1D0E837ABFCE}"/>
          </ac:picMkLst>
        </pc:picChg>
        <pc:picChg chg="add mod modCrop">
          <ac:chgData name="" userId="495979f9a431ddb0" providerId="LiveId" clId="{A55A7CA3-261C-4296-9348-6341F7728D4F}" dt="2020-10-07T00:18:31.833" v="157" actId="1076"/>
          <ac:picMkLst>
            <pc:docMk/>
            <pc:sldMk cId="3777021594" sldId="303"/>
            <ac:picMk id="13" creationId="{EDADB20C-0360-40AC-9AB2-F87E96081907}"/>
          </ac:picMkLst>
        </pc:picChg>
        <pc:picChg chg="add del mod">
          <ac:chgData name="" userId="495979f9a431ddb0" providerId="LiveId" clId="{A55A7CA3-261C-4296-9348-6341F7728D4F}" dt="2020-10-07T00:26:28.528" v="161"/>
          <ac:picMkLst>
            <pc:docMk/>
            <pc:sldMk cId="3777021594" sldId="303"/>
            <ac:picMk id="15" creationId="{FE91FA84-BCE8-46E0-9D7C-D2855ECEFF6F}"/>
          </ac:picMkLst>
        </pc:picChg>
      </pc:sldChg>
      <pc:sldChg chg="addSp delSp modSp">
        <pc:chgData name="" userId="495979f9a431ddb0" providerId="LiveId" clId="{A55A7CA3-261C-4296-9348-6341F7728D4F}" dt="2020-10-07T00:39:46.075" v="465" actId="114"/>
        <pc:sldMkLst>
          <pc:docMk/>
          <pc:sldMk cId="4232748695" sldId="307"/>
        </pc:sldMkLst>
        <pc:spChg chg="mod">
          <ac:chgData name="" userId="495979f9a431ddb0" providerId="LiveId" clId="{A55A7CA3-261C-4296-9348-6341F7728D4F}" dt="2020-10-07T00:39:37.299" v="46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A55A7CA3-261C-4296-9348-6341F7728D4F}" dt="2020-10-07T00:39:46.075" v="465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A55A7CA3-261C-4296-9348-6341F7728D4F}" dt="2020-10-07T00:26:32.760" v="162" actId="478"/>
          <ac:picMkLst>
            <pc:docMk/>
            <pc:sldMk cId="4232748695" sldId="307"/>
            <ac:picMk id="11" creationId="{EC1F7086-8BDD-4F5B-A811-28551AAA8570}"/>
          </ac:picMkLst>
        </pc:picChg>
        <pc:picChg chg="add mod modCrop">
          <ac:chgData name="" userId="495979f9a431ddb0" providerId="LiveId" clId="{A55A7CA3-261C-4296-9348-6341F7728D4F}" dt="2020-10-07T00:26:52.031" v="168" actId="1076"/>
          <ac:picMkLst>
            <pc:docMk/>
            <pc:sldMk cId="4232748695" sldId="307"/>
            <ac:picMk id="13" creationId="{79DA4B43-EA2B-4D46-8C99-C2BA5537CB4E}"/>
          </ac:picMkLst>
        </pc:picChg>
      </pc:sldChg>
    </pc:docChg>
  </pc:docChgLst>
  <pc:docChgLst>
    <pc:chgData userId="495979f9a431ddb0" providerId="LiveId" clId="{F1D6DB5E-62BE-4A48-994A-E441472368C5}"/>
    <pc:docChg chg="custSel addSld modSld">
      <pc:chgData name="" userId="495979f9a431ddb0" providerId="LiveId" clId="{F1D6DB5E-62BE-4A48-994A-E441472368C5}" dt="2020-10-07T21:50:31.112" v="288"/>
      <pc:docMkLst>
        <pc:docMk/>
      </pc:docMkLst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0T23:42:37.7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21678 7109 216 0,'0'0'0'16,"0"0"2"-1,0 0 1-15,-36 18-1 0,36-18 1 0,0 0-2 0,0 0 1 0,0 0-1 16,-17 0 1-16,17 0 9 0,0 0 0 0,0 0 0 0,0 18 0 16,-17-18-7-16,17 0 1 0,0 0-2 0,0 0 2 15,0 0 3-15,-18 18 1 0,18-18 0 0,0 0 0 16,0 0-6-16,-19 0 1 0,19 0 0 0,0 0 0 16,0 0 5-16,0 0 0 0,0 0 0 0,0 0 0 15,0 0-5-15,0 0 0 0,0 0-1 0,0 0 1 16,0 0 0-16,0 0-1 0,0 0 0 0,0 0 1 15,19 0-2-15,-19 0 0 0,18 0 0 0,-1 0 0 0,0 0 0 16,-17 0 0-16,18 0 0 0,0 0 0 16,0-18-1-16,-1 18 1 0,-17 0-1 0,17 0 1 0,2 0-1 15,-2 0 0-15,-17-18 1 0,18 18-1 16,-1 0 0-16,-17 0 0 0,18 0 0 0,-18 0 0 0,18 0 1 0,0-18 0 16,-18 18 0-16,17 0 0 15,-1 0-1-15,-16 0 0 0,0 0 1 0,20 0-1 0,-4 0 1 0,-16 0 1 16,18 0-1-16,-18 0 0 0,0 0-1 0,17 0 1 15,-17 18-1-15,19-18 1 0,-19 18 1 0,17-18 0 16,-17 0 0-16,18 0 0 0,-18 18-1 0,17-18 0 16,0 17 0-16,-17-17 0 0,0 0 1 0,19 0 0 0,-19 0 1 15,0 17-1-15,17 2-1 0,-17-19 0 0,18 0 0 16,-18 0 0-16,0 17 1 16,0-17 0-16,0 0 0 0,17 0-1 0,-17 0 0 0,0 18 0 0,0-18 0 15,19 0 0-15,-19 17 0 0,0-17 1 0,0 0-1 16,0 17 1-16,0-17-2 0,0 19 1 0,0-19 0 15,0 0-1-15,0 17 1 0,0-17 0 0,0 18 0 16,0-18 0-16,-19 0-1 0,19 17 1 0,0-17-1 16,-17 0 1-16,17 19-1 0,0-19 1 0,-18 0 0 15,1 17 0-15,17-17-1 0,-19 18 1 0,19-18-1 16,-17 0 1-16,17 17-1 0,0-17 1 0,-17 17 0 0,17-17-1 16,0 0 0-16,-18 0 1 0,18 0-1 0,0 19 0 15,-17-19 1-15,17 17-1 0,-19-17 1 0,19 17 0 16,-17-17-1-16,-1 0 1 0,18 0-1 15,-16 18 0-15,-4-18 1 0,4 0 0 0,16 0-1 0,-17 19 1 16,-1-19 0-16,0 0-1 0,18 0 0 0,-18 0 1 16,1 0 0-16,-1 0 0 0,18 0 0 0,-17 0 0 15,17 0 0-15,-19 0-1 0,19 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0T23:44:34.6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9613 5345 156 0,'0'0'0'16,"0"0"1"-16,0 0 0 0,0 0 0 16,0 0 0-16,0 0 0 0,0 0 0 0,0 0 0 15,0 0 10-15,0 0 0 0,-17 36 0 16,-2-36 0-16,19 0-7 0,0 17 0 0,0-17 0 0,-17 18 0 16,17-1 10-16,-18 2 0 0,18-2 0 15,-17 0 0-15,17 1-9 0,-18 0-1 0,18 0 0 0,0 16 1 16,0-17 3-16,0 20 1 0,0-20-1 0,0 19 1 15,0-1-6-15,0 1 1 0,-18-2-1 0,36-16 1 16,-18 18 1-16,0-2 1 0,0-16 0 0,18 18-1 16,-18-19-2-16,0 18 0 0,0-16 0 0,17-19 0 15,-17 17-2-15,0 0 1 0,0-17 0 0,0 18-1 16,18-18 0-16,-18 0 0 0,0 0 1 0,0 18-1 0,0-18 1 16,0 0 0-16,0 0-1 0,17 0 1 0,-17 0-1 15,0 0 1-15,0 0-1 0,19 0 0 0,-19 0 1 0,17 0 0 16,0-18 0-16,1 18 0 0,0 0 0 15,0-18-1-15,-1 18 0 0,19-17 1 0,-18 0 0 0,-1 17 0 16,0-19 0-16,19 2 1 0,-18-1-2 0,-2 1 0 16,1-19 1-16,2 18-1 0,16 1 2 0,-18 0-1 0,1-19 0 15,0 1 0-15,0 18 0 0,-1-19-1 16,-17 19 1-16,17-19-1 0,2 18 1 0,-19-17 0 0,17-1 1 16,-17 19-1-16,0-18-1 0,0 17 1 0,0-17-1 15,0 18 1-15,0-2 1 0,-17 2 0 0,17-1 0 16,-19 1 0-16,19-2-2 0,-17 2 1 0,0 17 0 15,-1-17 0-15,-18 17 1 0,19-17 0 0,-1 17 0 16,-18 0 0-16,3 0-2 0,-3 0 1 0,1 0 0 16,0 0 0-16,-1 17 1 0,1 0 0 0,-1 0-1 15,2 2 2-15,-2 16-3 0,18-18 1 0,-17 19 0 16,17-1 0-16,-17 1 0 0,18-19 0 0,-2 17 1 0,2 3-1 16,-1-2-1-16,18-17 1 0,-17 17-1 15</inkml:trace>
  <inkml:trace contextRef="#ctx0" brushRef="#br0" timeOffset="835.438">10547 5557 364 0,'0'0'0'0,"-17"17"0"0,-1-17 13 15,18 17 1-15,0-17 0 0,0 19-1 16,-18-19-8-16,18 18-1 0,0-1 0 0,-18 1 1 0,18 0 9 16,0 17 0-16,0 1 0 0,0-2 1 15,-16 20-11-15,16-20 0 0,0 20 1 0,0-19-1 0,-17 18 0 0,34-18 0 16,-17 1 0-16,0-2 0 0,0 19-2 15,0-18 0-15,0 1 1 0,0-19-1 0,16 19-1 16,2-1-1-16,-18-17 1 0,18 18 0 16,0-19 0-16,-1 0-1 0,0 1 1 0,2-18 0 0,16 18-1 0,-18-18 0 0,1 18 0 15,0-18 0 1,17-18 0-16,-18 18 0 0,2 0 0 0,-2-18 0 0,18 0 0 0,-17 1 1 0,18 0-1 16,-19-1 0-16,0-18 0 0,19 19 0 0,-18-1 0 15,-1-18 0-15,19 2 0 0,-18-2 0 0,-1 1 0 16,0-1 0-16,2 2 0 0,-2-2 0 0,1-16 0 15,-2 16 0-15,-16-17 0 0,19 17 0 0,-19 2 0 16,17-20 0-16,-17 20 0 0,0-2 0 0,0 1 0 16,17-1 0-16,-17 1 0 0,-17 16 0 0,17-15 0 15,0 17 0-15,0-19 0 0,-17 18 0 0,17-16 0 16,-19 15 0-16,3 2 0 0,16-18 0 0,-18 16 0 16,1 2 0-16,-2-17-1 0,2 16 1 0,-18 0 0 15,18 0 0-15,-19 0 0 0,18 18 1 0,-18 0-1 0,2 0 0 16,-2 0 0-16,18 0 0 0,-17 18 0 0,-1-18 1 15,2 18-1-15,-2 18 1 0,1-19 0 0,-19 17 0 16,20 2-1-16,-2-1 1 0,2 1-1 0,-2 17 1 16,1-18 1-16,18 18 0 0,-19-18 0 0,18 19 1 15,-16-1-2-15,15-1 0 0</inkml:trace>
  <inkml:trace contextRef="#ctx0" brushRef="#br0" timeOffset="8103.447">10689 6668 100 0,'0'0'0'0,"0"0"1"15,0 0 1-15,-36 0 0 0,36 0-1 0,0 0 1 0,-18 0-1 0,18 0 0 16,0 0 0-16,-17 0 8 0,17 0 0 0,-17 0 0 16,17 18 0-16,-18-18-5 0,-1 0-1 0,19 0 1 15,-17 0 0-15,0 18 0 0,-1-18 0 0,0 0 0 16,0 17 0-16,2-17-2 0,16 0 1 0,-17 18-1 16,-2-18 1-16,2 0 7 0,-1 18 1 0,18-18 0 15,0 0-1-15,-17 0-6 0,-1 0 0 0,18 0 0 0,-18 18 0 16,0-18 0-16,18 0 0 0,-17 0 0 0,0 0 0 15,17 0-1-15,-19 0-1 0,19 0 0 0,-35 0 1 16,18 0-1-16,17 0 0 0,-19 0 1 0,2 0-1 16,0 0-1-16,-1 0 1 0,18 0-1 0,-17 0 1 0,-19 0-1 15,18 0 1-15,1 0-1 0,-2 0 1 16,2-18-1-16,-18 18 0 0,17 0 0 0,0 18 0 0,-17-18-1 16,18-18 1-16,-2 18 0 0,2 0 0 15,-17 0 0-15,16 0-1 0,0-18 1 0,1 18-1 0,-18 0 2 16,16 0 0-16,2 0 0 0,-18 0 0 0,17 0-1 15,0-18 1-15,1 18-1 0,-19 0 0 0,19 0 2 0,-1 0 0 16,1 0 0-16,-19 0 0 0,18 0-2 0,-16 0 1 16,15-17 0-16,2 17 0 0,-18 0 1 0,16 0 0 15,-15 0 1-15,16 0-1 0,-18 0-1 0,1 0 0 16,19 0 0-16,-20 0 0 0,1 0 1 0,17 0 0 16,0 0 0-16,-17 17 1 0,18-17-2 0,-19 0 0 0,19 0 0 15,-19 0 0-15,18 0 1 0,1 0 0 0,-18 0 0 16,16 18 0-16,-15-18-2 0,16 0 1 15,-18-18 0-15,2 18 0 0,15 0 2 0,-16 0 0 0,18 0 0 16,-19 0 0-16,18 0-2 0,-16 0 0 0,15-17 1 16,-15 17-1-16,-2 0 2 0,19 0 1 0,0 0-1 15,-18 0 1-15,16 0-3 0,-16 0 1 0,18 0-1 16,-19 0 1-16,1 0 1 0,17 17 0 0,-17-17 0 16,0 0 0-16,16 18-2 0,-15-18 1 0,-2 0-1 15,18 0 0-15,-16 18 2 0,16-18-1 0,-18 0 1 0,1 0-1 16,17 0-1-16,-16 0 1 0,17-18-1 0,-19 18 0 15,18 0 1-15,1 0 0 0,-19 0 0 0,18 0 0 16,-16 0-1-16,15-18 0 0,2 18 0 0,-18 0 0 16,-1 0 1-16,19-17 0 0,-18 17 0 0,16 0 0 15,-16 0-2-15,-1 0 1 0,19-18 0 0,-18 18 0 0,-1 0 0 16,19 0 1-16,-1 0-1 0,-18 0 0 16,19 0-1-16,-17-18 1 0,16 18-1 0,0 18 1 15,-16-18 0-15,16 0 0 0,-1 0-1 0,2 0 1 0,0 0-1 16,-1 0 1-16,0 18-1 0,-17-18 1 0,18 0-1 0,-2 0 0 15,2 0 0-15,-18 0 0 0,17 0 0 16,0 0 0-16,0 0 0 0,1 0 0 0,-19 0-1 0,36 0 1 16,-17 0 0-16,-1 0 0 0,1 0-1 15,-2 0 1-15,19 17-1 0,-17-17 1 0,0 0 0 0,-1 18-1 16,18-18 1-16,-17 18 0 0,-2 0-1 0,19-1 1 16,-17 0-1-16,-1 1 1 0,18 0-1 15,-16 0 1-15,16-1-1 0,0 0 0 0,0 2 1 16,0-2-1-16,-20 1 0 0,20-18 1 15,0 17-1-15,0 2 0 0,0-2 0 16,0 1 0-16,0-1 0 0,20-17 1 0,-20 17-1 16,16 1 0-16,-16 0 0 15,18-18 1-15,-18 17-1 0,17 1 0 0,2 0 0 16,-2 0 0-16,1-1 0 16,-18 0 0-16,17 2 0 0,0-19 0 0,2 17 0 15,-19 1 0-15,17-18 0 0,1 17 0 16,-1 0 0-16,2-17-1 0,-2 19 1 0,0-19-1 0,1 17 0 15,0-17 1-15,0 18 0 0,-1-18-1 16,1 0 1-16,-1 0-1 0,-17 17 1 0,19-17-1 16,-2 0 1-16,0 0-1 0,1 0 1 0,0 19 0 15,17-19-1-15,-18 17 0 0,2-17 1 0,-1 0 0 16,-1 0-1-16,0 0 1 0,1 18-1 0,0-18 1 16,0 0-1-16,-2 0 1 0,1 0 0 0,19 17-1 15,-18-17 1-15,17 0-1 0,-17 0 1 0,0 0 0 0,-1 0-1 16,19 0 1-16,-19 0 0 0,18 0-1 15,-16 0 1-15,16 0 0 0,-18 0 0 0,19 0-1 16,-19 0 1-16,1 0 0 0,-1 0-1 16,19 0 1-16,-19 0 0 0,1 0 0 0,0-17-1 0,0 17 1 15,17 0 0-15,1 0 0 0,-19 0-1 0,35-18 1 0,-17 18 0 0,-18 0 0 16,20-17 0-16,-3 17 0 0,2 0-1 0,-1-19 1 16,-18 19 0-16,19 0 0 0,-1 0 0 0,-17-17 0 15,18 17 0-15,-19 0 0 0,0-18-1 0,19 18 1 16,-1 0 0-16,-16 0 0 0,16-17 0 0,-18 17 0 0,19 0 0 15,-19 0 0-15,17 0-1 0,2 0 1 0,-19 0 0 16,19 0 0-16,-1 0 0 0,0 0 0 0,-16 0 0 16,15 0 0-16,2 0 0 0,-18 0 0 0,-1 0 0 15,19 0 0-15,-18 0 0 0,16 0 0 16,-16 0 0-16,18 0 0 0,-19 0-1 0,0 0 1 0,19 0 0 16,-18 0 0-16,-1 0 0 0,19 0 0 0,-18 0 0 15,15 0 0-15,3 0 0 0,-1 0 0 0,-16 0 0 16,16 0 0-16,-1 0-1 0,-15 0 1 0,16 0 0 15,-18 0 0-15,2 0 0 0,15 0 0 0,-16 0 0 0,18 0 0 16,-19 0 0-16,1 0 0 0,-1 0 0 16,2 0 0-16,15 0 0 0,-16 0 0 0,0 0 0 0,17 0 0 15,1 0-1-15,-18 0 1 0,16-19 0 0,2 19 0 16,-2 0 0-16,-17 0 0 0,19-17 0 0,-1 17 0 16,-17 0 0-16,0-17 0 0,17 17 0 0,-18-18 0 0,2 18 0 15,-2 0 0-15,1-17 0 0,-1 17 0 16,2 0 0-16,-2 0 0 0,1-19 0 0,-1 19 0 15,19-17 0-15,-19 17 0 0,18 0 0 0,-16-17 0 0,-2 17 0 16,18-18 0-16,-17 18 0 0,0 0 0 0,-1-18 0 16,1 18 0-16,-1 0 0 15,2-18 0-15,14 18 0 0,-15-17 0 0,0 17 0 0,0 0 0 0,-1-18 0 16,0 18 1-16,2-18-1 0,-1 18 0 16,-1 0 0-16,0-17 1 0,1 17-1 15,-18-17 0-15,18 17 1 0,0-18-1 0,-1 1 0 0,0 17 0 16,-17-19 0-16,19 2 1 0,-2 17-1 0,-17-18 0 15,18 18 1-15,-18-17-1 0,0-2 0 16,17 19 1-16,-17-17-1 0,18 0 1 16,-18-1-1-16,0 0 0 15,0 0 1-15,0 1-1 0,0-18 0 0,0 17 0 16,0 0 0-16,-18-17 0 0,18 17 1 0,-17 0-1 16,-1 2 0-16,18-2 0 0,-17 1 1 0,-2-2-1 15,2 2 0-15,0-1 0 0,-1 1 0 0,-18-2 0 0,2 2 0 16,-3 0 0-16,3-1 0 0,-2 18 0 15,2-18 1-15,-2 18-1 0,19 0 0 0,-36 18 0 0,17-18 0 16,2 18 0-16,15-1 0 0,-16 0 0 0,-1 2 0 16,2-2 0-16,-1 1 0 0,-1-1 0 0,18 2 1 15,-18-2-1-15,19 1 0 0,0-2 0 0,-1 20 0 16,0-18 0-16,18-1 0 0</inkml:trace>
  <inkml:trace contextRef="#ctx0" brushRef="#br0" timeOffset="11196.84">10777 7285 84 0,'0'0'0'15,"0"0"30"-15,0 0-1 0,0 0 1 0,0 0 0 16,0 0-27-16,0 0 1 0,0 0 0 0,0 0 0 15,0 0 6-15,0 0 1 0,0 0 0 0,0 0 0 16,0 0-7-16,0 0 0 0,0 0 0 0,0 0 0 16,0 0-2-16,0 0-1 0</inkml:trace>
  <inkml:trace contextRef="#ctx0" brushRef="#br0" timeOffset="11620.792">10848 7092 62 0,'0'0'0'0,"0"0"3"15,0 0-1-15,0 0 1 0,0 0-1 16,0 0 0-16,0 0 0 0,-18 17-1 0,18-17 1 0,0 0 0 16,0 0 1-16</inkml:trace>
  <inkml:trace contextRef="#ctx0" brushRef="#br0" timeOffset="15939.026">12894 7127 188 0,'0'0'0'0,"0"0"1"78,0 0 0-62,0 0 0-1,0 0 0-15,0 0 0 16,0 0 0-16,0 0 2 0,0 0 0 16,0 0-1-16,0 0 1 0,0 0-1 0,0 0 0 15,-18 18-1-15,18-18 1 0,-18 0-1 0,18 0 0 16,-17 18-1-16,17-18 2 15,0 0 0 1,0 0 0-16,-17 0 0 0,17 0-1 0,0 0 0 0,0 0 0 16,0 0 1-16,0 0 0 0,0 17 1 0,0-17 0 15,0 0 0-15,0 0-2 0,-19 0 1 0,19 0 0 16,0 0 0-16,0 17 1 0,-17-17 0 0,17 19 0 16,0-19 1-16,0 0-2 0,0 17 0 0,0-17-1 15,-18 0 1-15,18 0 2 0,0 18-1 0,0-18 0 16,0 0 0-16,0 0-1 0,0 0 0 0,0 17 0 15,0-17 0-15,0 0 2 0,0 0 1 0,0 0-1 16,0 0 1-16,0 0-3 0,0 0 1 0,0 0-1 16,0 0 1-16,0 0 1 0,0 0 0 0,0 0-1 0,0 0 2 15,0 0-3-15,0 0 0 0,0 0 0 0,0-17 1 16,0 17 0-16,0 0 0 0,0 0 0 0,0-18 0 16,18 18-1-16,-18-17 0 0,0 17 0 0,17-19 0 15,-17 2 1-15,0 0-1 0,19 17 1 0,-19-18 0 16,17 18-2-16,-17-18 1 0,0 18 0 0,17-18 0 15,-17 18 0-15,0-17 1 0,18-1 0 0,0 0 0 16,0 18-1-16,-18-17 0 0,17 0 0 0,-17 17 0 16,18-18 1-16,-18 1 0 0,17 17 0 0,-17-19 0 15,19 2-1-15,-2 17 0 0,-17-18 0 0,16 1 0 0,2 17 1 16,-18-19 0-16,18 19 0 0,-18-17 0 0,18 17-2 16,-18-17 1-16,17 17 0 0,0 0 0 15,-17-18 1-15,19 18-1 0,-1-18 1 0,-1 18 0 0,0 0-2 0,19-18 1 16,-18 18 0-16,16 0-1 0,-15 0 2 0,16 0 0 15,-18-17 0-15,19 17 0 0,-18 0-1 0,16 0 0 16,-15 0 0-16,16-17 0 0,-18 17 0 0,19 0 1 16,-18 0-1-16,16 0 1 0,2 0-2 0,-2-18 1 0,-15 18 0 15,15 0-1-15,2 0 2 0,-1 0-1 0,-17 0 0 16,35 0 1-16,-18 0-2 0,1 0 1 0,-2 0-1 16,3 0 1-16,-3 0 0 0,2 0 0 0,-1-18 0 15,1 18 0-15,16 0-1 0,-16 0 0 0,-1 0 0 16,1-18 1-16,-2 18-1 0,2 0 0 0,16-17 0 15,-16 17 1-15,16 0-2 0,-16 0 1 0,-1-18 0 16,18 18 0-16,-18-18 0 0,18 18 0 0,-17-18 0 16,-1 18 0-16,19 0 0 0,-20-16 0 0,2 16-1 15,15 0 1-15,-15 0 0 0,-1-18-1 0,19 18 1 0,-1 0 0 16,-18 0-1-16,1 0 1 0,-1-17-1 0,-1 17 1 16,20 0-1-16,-37 0 1 0,36-19-1 0,-35 19 1 15,18 0-1-15,-1 19 1 0,1-19-1 0,15 0 1 16,-15 0-1-16,-2 0 0 0,3 0 0 0,-3 0 1 15,2 0-1-15,-18 0 0 0,16 17 0 0,2-17 0 0,-1 0 0 16,-17 0 0-16,18 18 0 0,-2-18 0 16,2 0 0-16,-18 0 0 0,18 16 0 0,-1-16 0 0,-18 18 0 15,19-18 0-15,-1 0 0 0,-19 18 0 16,20 0 0-16,-19-18 0 0,19 0 0 0,-18 17 0 0,-1-17 0 16,1 18 0-16,-1-18 0 0,2 18 0 15,-2-18 0-15,0 18 0 0,1-1 0 0,0-17 0 0,0 0 0 31,-1 17 0-31,0 1 0 0,2 0 0 0,-1-18 0 0,-1 18 0 16,0-1 0-16,-17 0 0 16,18-17 0-16,-18 19 0 15,18-19 0-15,-18 17 0 0,0 1 0 32,0-1 0-1,18-17 0-31,-18 19 0 47,17-19 0-47,-17 0 1 15,17 0-1-15,2 0 0 16,-2 0 0-16,1 0 0 0,-18 0 0 16,17 0 0-16,-17-19 1 0,18 19-1 0,0 0 0 15,-18 0 1-15,18 0 0 16,-1 0-1-16,-17 0 1 0,16 0 0 15,-16-17 0-15,0 17 0 16,0 0 0-16,20 0-1 0,-20 0 1 16,0 0 0-16,0 0 0 15,0 0 0-15,0 0 0 16,0 0 0-16,0 0 0 16,0 0 0-16,0 17-1 0,16-17 1 15,-16 19 0 1,18-2-1-16,-18 1 1 0,0 16-1 0,17-16 0 15,-17 0 1-15,0-1-1 0,0 19 0 0,0-18 1 16,0-1-1-16,19 0 0 0,-19-17 1 0,0 19-1 16</inkml:trace>
  <inkml:trace contextRef="#ctx0" brushRef="#br0" timeOffset="23162.523">8890 8644 113 0,'0'0'0'0,"0"0"1"16,18-17 0-16,-1 17 1 0,-17 0-1 16,17 0 0-16,-17-17 0 0,0 17 0 0,18 0 0 0,-18 0 2 15,0 0-1-15,0 0 1 0,18-19 0 0,-18 19-1 16,0 0-1-16,0 0 1 0,18 0 0 0,-18 0 5 0,17 0 0 15,-17 0 0-15,0 0 1 0,17 0-5 0,2 19 0 16,-19-19 1-16,17 0-1 0,1 0 1 0,-1 0 0 16,1 0 0-16,0 0 0 0,-18 0-1 0,18 0-1 15,-1 0 0-15,-1 0 1 16,4 0-1-16,-20 0 1 0,16 0 0 0,-16 0-1 0,18 0 0 0,-1 0 0 16,-17 0-1-16,19-19 1 0,-19 19-1 0,17 0 1 0,-17 0-1 15,0 0 0-15,0 0 0 0,0 0 0 0,0-17 0 16,0 17 0-16,0 0 0 0,0 0 0 0,0 0 0 15,0-18 0-15,-17 18 0 0,17 0 0 0,-19 0-1 16,2-17 1-16,-1 17 0 0,-18-19 0 0,20 19 0 16,-19-17-1-16,17 17 1 0,0 0 0 0,1 0-1 15,-1 0 1-15,1-17 0 0,-2 17 0 0,2 0 1 16,-18 0-1-16,17 0 0 0,0 0 0 0,1 0 0 0,0 17 0 16,-1-17 0-16,18 0 1 0,-19 0-1 0,2 0 1 15,0 0-1-15,-1 0 0 0,18 0 0 0,-18 0 0 16,18 0 1-16,-18 0 0 0,18 0-1 15,0 0 1-15,0 0-1 0,-17 0 1 0,17 0-1 0,0 0 0 16,0 0 3-16,0 0 1 0,0 0-2 0,0 0 2 16,0 0-3-16,0 0 0 0,0 0 1 0,0 17-1 0,17-17 4 15,1 0 1-15,0 0-1 0,0 0 1 16,16 19-4-16,3-19 0 0,-3 0 0 0,-16 0 0 0,18 17 7 16,-2-17-1-16,-15 0 1 0,16 0-1 0,0 0-5 15,1 0 0-15,-3 18 0 0,3-18 0 0,-1 17 4 0,1-17 0 16,16 0 1-16,-16 19 0 0,-1-19-6 15,1 0 1-15</inkml:trace>
  <inkml:trace contextRef="#ctx0" brushRef="#br0" timeOffset="25068.068">9859 8556 244 0,'0'0'0'16,"0"0"10"-16,0 0 0 15,0 0 0-15,0 0-1 0,0 0-5 0,17-17 0 16,-17-2 0-16,19 19 0 0,-19 0 3 0,17 0 0 0,-17-17 1 15,18 17-1-15,-1-17-4 0,1 17 1 0,0 0-1 16,0-17 0-16,-18 17 1 0,17 0 0 0,0 0 0 16,-17 0 0-16,19 0-2 0,-2 0 0 0,-17 0 1 15,18 0-1-15,-1 0-2 0,2 0 1 0,-19 0 0 16,17 0-1-16,1 0 0 0,-1 0 1 0,0 0-1 16,2 0 1-16,16 0-1 0,1 0 0 0,-2 0 0 15,-16 0 0-15,0 0 0 0,17 0 0 0,0-18 0 16,-16 18 0-16,14 0 0 0,-15 0 0 0,18 0 0 0,-19 0 0 15,0-19 0-15,20 19 0 0,-20 0 0 0,18 0 0 16,-17-17 0-16,17 17 0 0,-18 0 0 0,19 0 0 16,-18-18 0-16,-1 18 0 0,19 0 0 0,-18 0 0 15,16 0 0-15,2 0 0 0,-18 0 0 0,18 0 0 16,-19-17 0-16,1 17 0 0,16 0 0 0,2 0 0 16,-18 0 0-16,-2 0 0 0,20 0 0 0,-19 0 0 15,19 0 0-15,-18 0 0 0,-1 0 0 0,18 0 0 0,-16 0 0 16,15 17 0-16,2-17 0 0,-18 0 0 15,16 0 0-15,-15 18 0 0,16-18 0 0,-18 0 0 0,19 17 0 0,-1-17 1 16,1 0 0-16,-19 0-1 0,18 0 0 0,1 19 1 16,-18-19-1-16,15 0 1 0,3 0 2 15,-1 0-1-15,-16 0 1 0,16-19 0 0,-1 19-1 0,-15 0 0 16,16 0-1-16,1 0 1 0,-19 0 2 0,18 0 1 0,1-17-1 16,-1 17 0-16,1 0-1 0,-2-18-1 0,2 18 1 15,-1 0-1-15,1 0 2 0,-1-17 0 0,0 17-1 16,1 0 1-16,-3 0-1 0,3-19-1 0,-18 19 0 15,17 0 0-15,1 0 0 0,-2 0 1 0,2 0-1 16,-1-17 0-16,19 17-1 0,-20 0 1 0,2 0-1 16,18 0 1-16,-20-17-1 0,2 17 0 0,-1 0 1 15,0-17-1-15,1 17 0 0,-2-19 0 0,2 19 0 16,-2 0 0-16,3 0 0 0,15-17-1 0,-16 17 1 16,17 0 0-16,-18 0-1 0,0-18 1 0,18 18-1 15,-17 0 1-15,-1 0-1 0,1 0 1 0,16 0-1 0,-16-17 1 16,-1 17-1-16,0 0 0 0,-1 17 0 15,2-17 1-15,-1 0-1 0,0 0 0 0,18 0 1 0,-17 0-1 16,-1 0 0-16,1 18 0 0,-1-18 0 16,0 0 1-16,1 0-1 0,-2 17 0 0,2-17 0 0,-1 0 0 15,1 0 0-15,15 19 1 0,-15-19-1 0,-1 0 0 16,19 0 0-16,-20 0 0 0,2 0 0 0,18 17 0 16,-20-17 0-16,2 0 0 0,-1 0 0 0,19 0 0 0,-20 0 0 15,2 0 0-15,16 0 0 0,-15 0 0 16,-3 0 0-16,2 0 0 0,-2 17 0 0,19-17 0 15,0 17 0-15,-17-17 0 0,-2 0 0 0,20 0 0 0,-18 19 0 16,-1-19 0-16,-1 0 0 0,2 0 0 0,-1 17 0 16,18-17 0-16,-17 0 0 0,-1 0 0 0,0 0 0 15,1 18 0-15,16-18 0 0,-17 0 0 0,1 0 0 0,16 0 0 16,-16 17 0-16,-1-17 0 0,1 0 0 0,-1 0 0 16,0 0 0-16,1 0 0 0,-2 0 0 0,2 0 0 15,-1 19 0-15,1-19 0 0,-1 18 0 0,1-18 0 0,-19 0 0 16,36 17 0-16,-19-17 0 0,-16 0 0 0,18 0 0 15,-1 17 0-15,1-17 0 0,-2 0 0 0,-16 0 0 16,18 0 0-16,-19 0 0 0,19 0 0 0,-1 0 0 16,-18 0 0-16,1 0 0 0,18 0 0 0,-2 0 0 15,-15 0 0-15,16 0 0 0,-18 0 0 0,19 0 0 16,-1 0 0-16,-19 0 0 0,20 0 0 0,-1 0 0 16,-16 0 0-16,16 0 0 0,-1 0 0 0,-15 0 0 15,-2 0 0-15,18 0 0 0,-16-17 0 0,15 17 0 16,-16 0 0-16,18 0 0 0,-19 0 0 0,18 0 0 0,-16 0 0 15,15-17 0-15,-16 17 0 0,0 0 0 0,17-18 0 16,-18 18 0-16,20 0 0 0,-3-19 0 0,-16 19 0 16,18-17 0-16,-20 17 0 0,20 0 0 0,-19-18 0 15,18 18 1-15,-17-17-1 0,0 17 1 0,17 0-1 16,-18 0 0-16,19 0 1 0,-18 0-1 0,-1 0 0 16,19 0 2-16,-18 0-1 0,16 0 0 0,2 0 1 15,-18 0-1-15,-1 0 0 0,19 0 0 16,-19 17 0-16,1-17 0 0,0 0 1 0,0 0-1 0,17 0 0 15,-18 0 0-15,2 0 0 0,-2 0 0 0,17 18 1 16,-16-18-1-16,-18 0 0 0,18 17 0 16,-1-17 0-16,0 19 0 0,2-19 0 0</inkml:trace>
  <inkml:trace contextRef="#ctx0" brushRef="#br0" timeOffset="42339.34">9278 11503 125 0,'0'0'0'0,"0"0"1"0,0 0 0 16,0 0 0-16,0 0 0 0,0 0 0 0,0 0 0 0,0 0 0 15,0 0 0-15,0 0 4 0,0 0-1 0,0 0 1 16,0 0 0-16,0 0-3 0,0 0 1 0,0 0-1 16,0 0 1-16,0 0 10 0,0 0 0 0,0 0 0 15,0 0 1-15,0 0-10 0,0 0 0 0,0 0 0 16,0 0 1-16,0 0 4 0,0 0 0 0,0 0 0 15,0 0 0-15,35 0-5 0,-35 0 0 0,0 0-1 0,0 0 1 16,0 0 3-16,17 0 0 0,-17 0-1 0,0 0 1 16,17 0-4-16,-17 0 0 0,0 0 0 0,19 0 1 15,-19 0-3-15,0 0 1 0,17 0-1 0,-17 0 1 16,0 0-1-16,0 0 0 0,18 0 0 0,-18 0 0 16,0 0 2-16,0 0-1 0,17 0 0 15,-17 0 0-15,0 0 0 0,0 0-1 0,19 0 1 0,-19 0 0 0,17 0 0 16,-17 0 0-16,0 0 0 0,17 0 1 15,-17 0-2-15,18 0 1 0,-18 0-1 0,18 0 1 16,0 0 0-16,-1 0 1 0,-17 0-1 0,18 0 0 16,-18 0 0-16,0 0 0 0,0 0-1 0,17-18 1 0,2 18 0 0,-19 0 1 15,17 0-1-15</inkml:trace>
  <inkml:trace contextRef="#ctx0" brushRef="#br0" timeOffset="43868.503">10318 11503 175 0,'0'0'0'0,"0"0"12"16,0 0 0-16,0 0-1 0,0 0 1 15,0 0-8-15,0 0 0 0,0 0 1 0,0 0-1 0,0-36 3 16,0 36-1-16,0 0 1 0,0 0 0 16,0 0-4-16,0 0 0 0,0 0 1 0,0 0-1 0,0 0 0 15,0 0 0-15,0 0 1 0,0 0-1 0,0 0-1 16,0 0 0-16,0 0 0 0,0 0 0 0,0 0 0 0,0 0 1 16,0 0-1-16,0 0 1 0,0 0-2 15,0 0 1-15,0 0-1 0,0 0 1 0,0 0-1 16,0 0 1-16,0 0-1 0,0 0 1 0,0 0 0 15,0 0-1-15,0 0 0 0,0 0 0 0,0 0 0 16,0 0 0-16,0 0 0 16,0 0 0-16,18 0-1 0,-18 0 1 0,0 0 0 15,0 0 0-15,18 0-1 16,-18 0 1-16,0 0 0 0,0 0 0 0,0 0 0 16,0 0 1-16,0 0-1 0,0 0 0 15,0 0 0-15,0 0 0 0,0 0 1 16,0 0-1-16,0 0 1 0,0 0-1 0,0 0 1 15,-18 0-1-15,18 0 0 0,0 0 1 0,0 0 0 16,0 0 0-16,-18 0-1 0,18 0 1 0,-17 0-1 0,17 0 1 16,-17 18-1-16,17-18 1 0,-19 0 0 0,19 0 0 15,-17 18-1-15,17-18 0 0,0 0 0 0,0 0 1 16,-18 0 0-16,18 16 0 0,0-16 1 0,0 0-1 16,0 0 0-16,-17 0-1 0,17 20 1 0,0-20 0 15,0 0 1-15,0 0 1 0,0 0 0 0,17 0 0 16,-17 16-2-16,0-16 1 0,0 0-1 0,0 0 0 0,18 0 2 15,-18 0 0-15,17 0 1 0,-17 0-1 16,19 18-2-16,-2-18 1 0,-17 0-1 0,17 0 0 0,19 0 3 16,-36 0 0-16,18 0-1 0,-1 0 1 0,-17 0-2 15,0 17-1-15,18-17 1 0,-1 0 0 0,-17 0 1 0,0 0 0 16,19 0 0-16,-19 0 0 16,0 0-1-16,17-17-1 0,-17 17 0 0,0 0 1 0,16 0 0 15,-16 0 1-15,0 0-1 0,0 0 1 0,0 0-2 0,0 0 0 16,18 0 0-16,-18 0 1 0,0 0-1 0,0 0 1 15,0 0-1-15,0 0 1 0,0 0-2 0,0 0 1 16,18 0 0-16,-18 0-1 0,0 0 2 0,0 0-1 0,0 0 1 16,0 0-1-16,0 0 0 0,0 0 0 0,0-18-1 15,0 18 1-15,0 0 0 0,0 0 1 0,0 0-1 16,-18 0 0-16,18 0-1 0,0 0 1 0,0 0 0 16,-18 0-1-16,18 0 1 0,-16 0 0 0,16 0 1 15,-17 0-1-15,-2 0-1 0,19 0 1 0,0 0-1 16,-17 0 1-16,-1 0 0 0,18 0 0 0,0 0 0 15,0 0 0-15,-17 0-1 0,17 0 1 0,0 0-1 16,-18 0 1-16,18 0 0 0,0 0 0 0,0 18-1 0,0-18 2 16,0 0-2-16,0 0 1 0,0 0-1 15,-18 0 0-15,18 0 1 0,0 0 0 0,0 0 0 0,0 0 0 16,0 0 0-16,0 0-1 0,0 0 0 0,18 0 1 16,-18 0-1-16,0 0 1 0,0 0 0 0,18 0 0 15,-18 0-1-15,17-18 0 0,1 18 0 0,-1 0 1 16,2 0 0-16,-19 0 0 0,17 0 0 0,-1 0 0 15,2 0-1-15,-18 0 1 0,18 0-1 0,-18 0 1 0,18 0 0 16,-18 0 0-16,17 0 0 0,-17 0 0 16,17 0-1-16,2-16 1 0,-19 16-1 0,18 0 0 0,-1 0 1 15,-17 0 0-15,17 0 0 0,-17 0 0 16,18-20 0-16,-18 20-1 0,18 0 1 0,-18 0-1 0,18 0 1 0,-18 0 0 16,0 0-1-16,0 0 1 0,17 0 0 15,-17 0-1-15,0 0 0 0,0-16 0 0,0 16 1 0,0 0-1 16,0 0 0-16,0 0 1 15,0 0-1-15,0 0 0 0,0 0 0 0,0 0 0 0,0 0 0 0,0 0 0 16,0 0 0-16,0 0 0 0,0 0 0 16,-17 0 0-16,17 0 0 0,-18 0 0 0,0 0-1 15,0-18 1-15,1 18 0 0,0 0-1 0,-1 0 1 16,-1 0 0-16,2-18 0 0,0 18 0 0,-1 0 0 16,0 0 0-16,0 0 0 0,18 0 0 0,-16 0 0 15,16-18-1-15,-17 18 1 0,17 0 1 0,-19 0-1 16,2 0 0-16,-1 0 0 0,18 0 0 0,-17 0-1 15,17 0 1-15,-18 0 0 0,18 0 0 0,-18 0 1 16,18 0-1-16,-18 0 0 0,18 0 0 0,-17 0-1 16,17 0 2-16,0 0 0 0,0 0-1 15,-17 0 0-15,17 0 0 0,0 0 0 0,0 0 0 16,0 0 0-16,0 0 0 0,0 0 1 0,0 0-1 16,0 0 0-16,0 0 0 0,0 0 0 15,0 0 0-15,17 0 0 0,-17 0 0 0,35 0 0 16,1 0 0-16,-1 0-1 0,-18 0 1 0,19 0 0 15,-2 0 0-15,2 0 0 0,-19 0 0 0,0 0-1 16,2 0 1-16,16 0 0 0,-18-18-1 0,1 18 1 0,0 0 0 16,17 0 0-16,-18-17-1 0,19 17 1 15,-1 0 0-15,-17 0-1 0,18 0 1 0,-19 0 0 0,19 0-1 16,-1 0 1-16,1 0 0 0,-1 0-1 0,-1 0 0 16,2 0 1-16,-2 17-1 0</inkml:trace>
  <inkml:trace contextRef="#ctx0" brushRef="#br0" timeOffset="46807.067">19279 11609 244 0,'0'0'0'0,"36"0"0"0,-36 0 7 0,17 0 0 16,-1 0 0-16,4 0 1 0,-4 0-5 0,19 0 0 15,-16 0 1-15,-2 0-1 0,18 0 6 0,-18 0 1 16,19 0-1-16,-18 0 1 0,18 0-7 0,-19 0 1 15,18 0 0-15,-17 0 0 0,17 0 5 0,-17 0 0 16,18 0 0-16,-2 0 0 0,2 17-5 0,-18-17 0 0,16 18-1 16,3-18 1-16,-3 0 1 0,-16 17-1 0,18-17 0 15,-3 0 0-15,3 17-1 0,-1-17-1 0,1 0 1 16,-1 0-1-16,1 0 0 0,-1 0-1 0,18 19 1 16,-18-38 0-16,18 19-1 0,-18 0 0 0,18 0 0 15,-17 0 0-15,17 0 0 0,-17 0 0 0,15 0 0 0,-15-17 0 16,17 17-1-16,-1 0 1 0,2 0 0 0,-1 0-1 15,-1 0 1-15,2 0-1 0,-20 0 1 0,37 0 0 16,-17 0-1-16,-20 0 1 0</inkml:trace>
  <inkml:trace contextRef="#ctx0" brushRef="#br0" timeOffset="49473.927">8378 11061 257 0,'0'0'0'0,"-36"-18"1"16,36 1 0-1,-17 17-1-15,17 0 1 0,-17 0-1 0,17-17 1 0,0 17 6 16,-18 0 1-16,18 0 0 0,-18-19 0 16,0 19-5-16,1 0 1 0,-1 0-1 0,1 0 1 0,-2 0 8 15,2 0 2-15,0 0-1 0,-1 19 0 0,0-19-9 16,0 17 0-16,1-17 1 0,-18 0-1 0,16 0 6 0,2 17 1 16,0-17-1-16,-1 0 0 15,0 18-6-15,0-18 0 0,2 0 0 0,-1 0 0 0,-2 0 1 0,2 0 1 16,-1 0-1-16,1 0 0 0,-1 0-2 0,0 0-1 15,0 0 1-15,18-18 0 0,-34 18-1 0,15 0 0 0,19 0 1 16,-35 0-1-16,18-17-1 16,-2 17 1-16,2 0-1 0,-18 0 1 0,18 0-1 0,-2 0 1 0,-16 0 0 15,-1 0-1-15,19 0 1 0,0 0-1 0,-1 0 0 16,-18 0 0-16,19 0 1 0,-18 17 0 0,16-17 0 16,2 0-1-16,-17 0 1 0,16 18-1 0,0-18 0 15,-16 0 1-15,16 0 0 0,-1 0 1 0,2 0 0 16,0 0-1-16,-1 0 0 0,0 18 0 0,-17-18 0 15,18 0-1-15,-2 0 2 0,2 0 0 0,-1 0 0 0,1 0 0 16,-1 0-2-16,18 0 1 0,-18 0 0 0,0 0 0 16,1 0 2-16,0 0 1 0,-2 0-1 0,19 0 1 15,-17 18-2-15,17-18-1 0,-18 0 1 0,18 0 0 16,-17 0 0-16,-2 18 0 0,19-18 1 0,0 0-1 16,-17 16-1-16,0 3 0 0,17-19 0 0,0 17 0 15,-18 1 3-15,18-18-1 0,0 17 0 0,0 1 0 16,0 0-1-16,0 0-1 0,0-1 0 0,0-17 1 15,0 17 1-15,0 2 0 0,0-19 0 0,0 17 0 16,0 1-2-16,0-1 0 0,0-17 0 0,18 19 1 16,-1-2 0-16,-17 0 0 0,17-17 0 0,-17 17 0 15,36 1-1-15,-18-18 0 0,-18 18 0 0,17-18-1 0,19 18 2 16,-36-18 0-16,17 18-1 0,19-18 1 0,-36 16-1 16,18-16-1-16,-1 0 1 0,18 20 0 0,-16-20 0 15,-2 0 0-15,0 16-1 0,1-16 1 0,0 18 0 16,17-18-1-16,-18 0 1 0,2 17-1 15,-1-17 1-15,-1 0-1 0,0 0 1 0,1 0 0 0,0 19-1 0,16-19 0 16,-17 0 0-16,2 0 1 0,16 17-1 0,-18-17 0 16,19 0 0-16,-18 0 0 0,-1 0 0 0,19 0 0 0,-19 0 0 15,18 0-1-15,1 0 1 0,-18 0 0 0,16 0 0 16,-15 0-1-16,16 0 1 0,-18 0 0 0,19 0-1 16,-19 0 1-16,1 0-1 0,0 0 1 0,17 0-1 15,-17-17 1-15,18 17-1 0,-19 0 1 0,-1-19-1 16,20 19 0-16,-18 0 1 0,-1-17-1 0,19 17 0 15,-18 0 1-15,16 0-1 0,-16-18 0 0,0 18 1 16,0 0-1-16,16 0 0 0,-15-16 0 0,-2 16 1 0,1 0-1 16,17 0 0-16,-17-20 0 0,0 20 0 0,-1 0 1 15,0 0-1-15,-17-16 0 0,19 16 0 16,-2 0 0-16,1 0 0 0,-1-18 0 0,2 18 1 16,-2-18-1-16,-17 18 0 0,18 0 0 0,-1-18 0 15,0 18 0-15,2-18 0 0,-2 1 0 16,1 17 0-16,-18-17 0 0,16 17 0 0,-16-17 1 15,19 17-1-15,-19-19 0 0,17 19 0 0,-17-17 0 16,17-1 0-16,1 18 0 0,-18-17 0 16,18 17 0-16,-18-19 0 0,18 19 0 15,-1 0 0-15,-17-17 0 16,0 0 0 15,0-1 0 0,0 0 0-15,0 0 0 0,-17 1 0-16,-1 17 0 15,18-18 0 1,-18 1 0-16,0 17 0 0,18-19 0 0,-17 19 0 16,0-16 0-16,17-2 0 0,-19 18 0 0,19-18 0 15,-16 0 0-15,-2 0 0 0,1 1 0 16,-2 0 0-16,2-2 0 0,0 2 0 15,-1 0 0-15,1-1 0 16,-2 18 0-16,2 0 0 0,-1 0 0 16,-18 0 0-16,36 18 0 0,-17-18 0 15,-18 17 0-15,-1 0 0 0,19 2 0 0,-1-2 0 16</inkml:trace>
  <inkml:trace contextRef="#ctx0" brushRef="#br0" timeOffset="53849.199">10213 12066 188 0,'0'0'0'15,"0"0"10"-15,0 0-1 0,0 0 1 16,0 0 0-16,0 0-6 0,0 0 0 0,0 0 0 16,0 0 0-16,-19 0 7 0,19 0 0 0,0 0 1 15,-17 0-1-15,17 0-7 0,0 0 0 0,0 0 1 16,0 0-1-16,-17 0 4 0,17 19 0 0,0-19 0 15,0 0 0-15,-18 0-5 0,18 0 1 0,0 0-1 0,0 0 1 16,0 0 1-16,0 0 0 0,0 0 0 16,0 0 1-16,-17 0-4 0,17 17 1 0,0-17 0 0,0 0-1 15,0 0 1-15,0 0-1 0,0 0 0 0,17 0 1 16,-17 0-2-16,0 18 1 0,0-18-1 0,18 0 1 16,-1 0 0-16,-17 0-1 0,17 0 0 0,19 0 1 15,-1 0-1-15,-16 0 0 0,15 0 0 0,-16 0 0 16,0-18 0-16,0 18-1 0,-1 0 1 0,-17 0 0 15,18-17 0-15,-1 17-1 0,-17 0 1 0,19 0 0 0,-2-19-1 16,-1 19 1-16,2-17 0 0,0 0 0 16,0-1-1-16,-1 18 1 0,0-17-1 0,2-2 1 0,-19 2-1 15,18 17 1-15,-1-17 0 0,0 17 0 0,-17-17 0 16,18 17-1-16</inkml:trace>
  <inkml:trace contextRef="#ctx0" brushRef="#br0" timeOffset="55335.996">7566 11590 285 0,'0'0'0'0,"0"0"7"16,-17 0-1-16,-1 0 1 0,18 0-1 16,-17-17-3-16,17 17 0 0,-19 0 0 0,19 0 1 0,-17-18 6 15,17 18 1-15,-17 0-1 0,17 0 1 16,-18 0-7-16,0 0-1 0,0 0 1 0,18 0 1 0,-17 0-1 0,-1 0 1 16,1 0-1-16,17 0 1 0,-19 0-2 15,2 0-1-15,1 0 1 0,16 0 0 0,-18 0-2 0,0 0 1 16,0 0 0-16,1 0-1 0,0 0 0 0,17 0 0 15,-18 0 1-15,-1 0-1 0,2 0 0 0,0 0-1 16,-1 0 1-16,0 0 0 0,0 18-1 0,1-18 1 16,0 17 0-16,-2-17 0 0,2 0-1 0,-1 19 1 15,1-19 0-15,17 17-1 0,-18 1 1 0,0-18 0 16,0 17-1-16,1 0 0 0,17 2 1 0,-17-2 0 16,-2 1-1-16,2-1 1 0,-1 2-1 15,18-2 1-15,-17 0 0 0,-2 0 1 0,19-17 0 31,0 18 0-31,-17 18-1 0,17-36 1 0,-17 18-1 0,17-1 0 0,-18 2 3 0,18-19-1 0,0 17 1 16,0 0 0-16,0 0-2 0,-17 2 0 0,17-19 0 16,0 17 0-16,0 1 2 0,0-1 0 0,0 0 0 15,0 2 0-15,0-19-2 0,0 17 0 0,0 1 0 0,17-1 1 16,-17-17-1-16,0 19 1 0,0-19 0 16,18 17 0-16,-18 0-2 0,17 0 1 0,-17 2 0 0,17-19 0 15,-17 17 0-15,19 1-1 0,-19 0 1 0,17-1 0 16,1 2-1-16,-1-19 0 0,-17 17 0 0,19 0 1 15,-2-17-1-15,0 17 0 0,-17-17 0 0,18 19 0 16,0-2 0-16,17-17 0 0,-17 18 0 0,-1-18 0 0,19 0 0 16,-19 17-1-16,19-17 1 0,-18 0 0 15,16 0 0-15,-15 0-1 0,-1 0 1 0,-1 0 0 0,18 0-1 16,-17 0 1-16,0 0-1 0,15 0 1 0,-14-17-1 16,-2 17 1-16,1 0-1 0,17 0 1 0,1-18 0 0,-19 18 0 15,19 0 0-15,-19 0 1 0,18 0-2 16,-16-17 1-16,16 17 0 0,-1 0 0 0,-15-19 1 0,-2 19-1 15,1-17 0-15,-1 0 1 0,19 17-1 16,-19-17 0-16,1-2 0 0,0 2 0 0,0 17 1 0,-1-18 0 16,1 0 0-16,-1 1 0 0,2-2 0 0,-19 19-1 15,17-17 0-15,-1 0 1 0,-16 0 0 0,18 17 0 0,0-19 0 16,-18 2 0-16,0-1 0 0,18 1-1 0,-18-2 0 16,0 2 1-16,0 0-1 0,17-1 0 0,-17 1 1 15,0-2-1-15,0 2 0 0,0 0 0 0,-17 0 0 16,17-19 0-16,0 18 0 0,-18 0 0 0,18 0 0 15,-18 0 0-15,18 1-1 0,0 0 1 0,-18 0 0 16,2-2-1-16,16 2 1 0,0-1 0 0,0 1-1 16,-17-2 1-16,-2-15-1 0,19 16 1 0,-17 1 0 15,-1-2-1-15,18 2 0 0,-17 17 1 16,-1-18-1-16,0 2 0 0,0-4 0 0,1 20 1 16,0-16-1-16,-2-2 0 0,2 18 0 0,-1 0 0 15,-18-18 0-15,19 18 0 0,-18 0 0 0,-1 0 1 16,19 0-1-16,-18 0 0 0,16 0 0 15,-15 0 0-15,-2 0 0 0,18 0 0 0,1 18 0 16,-18-18 0-16,16 18 0 0,-14-2 0 0,15 4 0 0,0-4 1 16,-17 2-1-16,18-1 0 0,-1 19 0 0,-1-18 0 0,2 16 0 15,0-15 0-15</inkml:trace>
  <inkml:trace contextRef="#ctx0" brushRef="#br0" timeOffset="62985.204">9418 12754 153 0,'0'0'0'0,"0"0"1"16,0 0 0-1,0 0 1 1,0 0-1-16,0 0 1 15,0-34 0-15,0 34-1 0,0 0 0 0,0 0 0 0,0 0 0 16,0 0 6-16,0 0 0 0,0 0 0 0,0 0 0 16,0 0-3-16,0 0-1 0,0 0 1 0,0 0-1 15,0 0-2-15,0 0 1 0,0 0 0 0,0 0-1 16,0 0 1-16,0 0-1 0,0 0 0 0</inkml:trace>
  <inkml:trace contextRef="#ctx0" brushRef="#br0" timeOffset="63580.807">9577 12595 251 0,'0'0'0'0,"0"0"0"0,0 0 2 62,0 0 1-62,0 0-1 0,0 0 1 16,0 0-2-16,0 0 1 0,0 0 0 0,0 0-1 15,0 0 3-15,0 0-1 0,0 0 1 0,0 0 0 16,0 0-2-16,0 0 0 0,0 0 0 0,0 0 0 16,0 0 4-16,-17 20-1 0,17-20 0 0,0 17 1 15,-18-17-3-15,18 17 0 0,0-17-1 0,0 18 2 16,-17-18-4-16,17 17 1 0,-18-17 0 0,18 19 0 16,0-2 0-16,0-17 0 15,0 17 1-15,0-17 1 0,0 0-1 0,0 0 1 16,0 0-2-16,0 17 1 0,0-17-1 0,0 0 1 0,0 19 2 15,0-2-1-15,0 1 0 0,0-1 1 0,0 2-2 16,0 15 0-16,0-34 0 0,0 18 0 0,18-1 2 0,-18-17 0 16,0 19 1-16,0-19-1 15,0 17-2-15,0-17 1 0,0 18-1 0,0-18 0 0,0 17 5 0,0-17-1 16,0 19 0-16,0-19 0 0,17 17-3 0,-34-17 0 16,17 0 0-16,0 17 0 0,0-17 3 0,0 0 0 15,0 0 1-15,0 18-1 0,0-18-3 0,0 0 0 0,0 0 0 16,0 0 0-16,0 0 1 0,0 0 1 0,0 0-1 15,0 0 1-15,0 0-3 0,0 0 1 16,0 0-1-16,0 0 1 0,0 0 0 0,0 0 0 0,0 0 0 16,0 0 0-16,0 0-2 0,0 0 1 0,0 0 0 15</inkml:trace>
  <inkml:trace contextRef="#ctx0" brushRef="#br0" timeOffset="65409.061">9630 12737 194 0,'0'0'0'0,"0"0"18"15,0 0 1-15,0 0-1 0,0 0 0 0,0 0-13 16,0 0-1-16,0 0 1 0,0 0-1 0,0 0 16 0,0 0 0 16,0 0 0-16,0 0 0 0,0 0-15 15,0 0-1-15,0 0 1 0,0 0-1 16,-34 17 1-16,34 2 0 0,0-19 0 0,0 0 0 0,0 0-2 0,-19 0 0 16,19 17 0-16,0-17-1 0,0 0-1 0,0 18 0 15,0-18 0-15,0 0 0 0,-17 0-1 0,17 0 1 16,0 0 0-16,0 0 0 0,0 17-1 0,0 2 0 15,-18-2 0 1,18 0 0 0,0 1 0-16,0-1 0 15,18 2 1-15,-18-2-1 0,0 1 0 16,0-1 0-16,0 2 0 16,0-19-1-16,0 17 1 15,17-17 0-15,-17 17 0 0,0 1 0 16,19-18 0-1,-19 0-1 1,17 0 1 31,0 0 0-31,1 0 0-16,-18 0 1 15,18 0-1-15,-18-18 0 0,18 18 0 16,-1-17 1-16,0 17 0 0,2-17 0 15,-1 17 0-15,-1 0-1 0,-17-19 1 0,17 19-1 0,1-17 2 16,0 17-1-16,0 0 0 0,-2 0 1 0,-16 0-1 16,17-18 0-16,19 18 0 0,-18 0 0 0,-1-17 1 15,1 17 0-15,0-19 0 0,0 19 0 0,-1 0-1 16,0 0 1-16,2-17-1 0,-2 17 0 0,1 0 2 0,-1 0-1 16,2-18 1-16,-2 18-1 0,1 0-1 15,-1 0 1-15,0-17 0 0,19 17-1 0,-18 0 2 0,18 0 0 16,-19 0 0-16,0 0 0 0,1 0-1 15,0 0 0-15,17 0 0 0,-17 0 0 0,-1 0 0 0,2 17 0 16,14-17 0-16,-15 0 1 0,0 0-2 0,17 18 1 0,-18-18-1 16,2 0 1-16,16 17-1 0,-18-17 1 0,1 0 0 15,0 19 0-15,17-19-1 0,-18 17 1 0,2-17-1 16,-2 0 1-16,1 18-1 0,-1-18 0 0,19 0 1 16,-18 0-1-16,-1 0 0 0,19 17 0 0,-19-17 0 15,1 19 0-15,18-19 1 0,-19 0-1 0,1 0 0 16,16 17 1-16,2-17-1 0,-18 0 0 0,-2 17 0 15,20-17 0-15,-19 0 0 0,19 18-1 0,-18-18 1 0,-1 0 0 16,18 0 0-16,-16 0-1 0,-2 0 1 16,0 18 0-16,19-18-1 0,-18 0 1 0,16 0 0 0,-15 0-1 15,-1 0 1-15,-1 0-1 0,0 0 1 0,1 0-1 16,0 0 1-16,17 0-1 0,-18 0 0 0,19 0 1 16,-18 0-1-16,-1 0 1 0,19 0-1 15,-18 0 0-15,15 0 1 0,-13 18-1 0,-4-36 0 0,2 18 1 16,18 0-1-16,-19 0 0 0,1 0 1 0,-1 0-1 15,0 0 0-15,2 0 1 0,-2 0-1 0,18 0 0 0,-16 0 1 16,-2 0-1-16,0-18 0 0,1 18 0 0,18 0 1 16,-19 0-1-16,18 0 1 0,-16 18-1 0,15-36 0 15,-16 18 1-15,0 0-1 0,17 0 1 0,-18 0-1 0,2 0 0 16,-1 0 1-16,16 0-1 0,-16 0 1 0,18 0-1 16,-20 0 0-16,20 0 1 0,-19 0-1 0,1 0 0 15,17 0 1-15,-17 0-1 0,0 0 0 0,-1 0 1 16,19 0-1-16,-19 18 0 0,18-18 1 0,-16 0-1 15,-2-18 1-15,1 18-1 0,-1 0 0 16,0 0 1-16,2 0-1 0,-2 0 1 0,18 0-1 0,-16 0 0 0,-2 0 0 16,18 0 1-16,1 0-1 0,-19 0 1 15,1 0-1-15,-1 0 0 0,2 0 0 0,14 0 1 0,-15 0-1 16,0 0 0-16,0 0 1 0,-1 0-1 0,0-18 0 16,2 18 1-16,-1 0 0 0,-1 0 0 0,0 0 0 15,1 0 0-15,0 0 0 16,0 0 0-16,16 0-1 0,-34 0 1 0,19 0 0 0,-19 0 0 0,17 0 1 15,1 0-1-15,-1 0 0 0,-17 0 0 0,18 0-1 16,0 0 2-16,0 0-1 0,-1 0 0 0,0 0 1 0,-17 0-1 31,19 0 0-31,-19 0 0 0,17 0 0 0,-17 0 0 0,18 0 1 0,-18-17 0 0,0 17-1 0,17 0 1 16,-17 0-1-16,0 0 1 0,19 0-1 0,-19 0 0 16,0 0 0-16,17 0 0 0,-17 0 1 0,18 0-1 15,-18-17 0-15,0 17 0 0,17 0-1 0,-17 0 2 16,17 0-2-16,-17 0 1 0,0 0 0 0,19-19 0 15,-19 19 0-15,0 0-1 0,17-17 1 0,-17 17 0 16,18 0-1-16,-18-18 0 0,0 18 1 0,16-17-1 16,-16-2 0-16,0 2 1 0,19-1-1 0,-19 1 0 0,0-19 0 15,17 19 1-15,-17-1-1 0,0 1 0 0,17-2 0 16,-17 2 0-16,0 0 1 0,18 0-1 0,-18-2 0 0,18 2 0 16,-18-1 0-16,18 1 1 0,-18 0-1 15,17 17 0-15,-17-20 0 0,0 4 0 0,18 16 1 16,-18-18 0-16,17 18-1 15</inkml:trace>
  <inkml:trace contextRef="#ctx0" brushRef="#br0" timeOffset="86643.128">5802 16407 178 0,'0'0'0'0,"0"0"7"16,0 0-1-16,0 0 1 0,0 0-1 15,0 0-3-15,0 0 0 0,0 0 0 0,0 0 1 0,0 0 7 16,0 0 0-16,0 0 1 15,0 0-1-15,0 0-7 0,0 0 0 0,0 0 0 0,0 0 1 0,0 0-1 16,0 0 0 0,0 0 0-16,0 0 0 0,0 0-2 0,0 0 1 0,0 0-1 0,0 0 1 0,0 0 1 0,0 0 0 15,0 0 0-15,0 0 0 0,19-17-2 0,-19 17 0 16,0 0 0-16,17-19 1 0,-17 19 0 0,0 0 0 16,18 0-1-16,-18 0 1 0,17-17-1 0,-17 17 0 15,0 0 0-15,19 0 0 0,-19-18-2 0,17 18 1 0,1 0 0 31,-18 0 0-31,17-17 0 0,-17 17 0 0,17 0 0 0,2-19 0 0,-2 19 0 0,-17 0 0 0,18 0 0 16,-2-17 0-16,3 17 0 0,-19 0 0 0,17 0 0 16,-17 0-1-16,17-17 1 0,-17 17 1 15,18 0-1-15,-18 0 1 0,18 0-1 0,0 0 0 0,-1 0 0 16,-17-17 0-16,18 17 0 0,-1 0 0 0,-17 0 1 16,19 0-1-16,-19 0 0 0,17 0 0 0,-17-19 0 15,17 19 0-15,-17 0 0 0,0 0 0 0,18 0 0 16,-18 0 0-16,0 0 0 0,18 0 0 0,-18 0 0 31,0 0 0-31,0 0 0 0,0 0 1 0,0 0 0 0,0 0-1 0,0 0 0 0,0 0 0 0,0 0 1 16,0 0-1-16,0 0 1 0,0 0 0 0,0 0 0 0,0 0 0 15,-18 0-1-15,18 0 1 0,0 0-1 0,-18 19 0 16,18-19 2-16,-17 17-1 0,0-17 0 0,-2 0 1 16,2 0-2-16,-1 0 1 0,1 0-1 0,-1 0 1 15,18 0 1-15,-18 0-1 0,18 0 1 0,-18 0 0 16,1 17-1-16,0-17 0 0,17 0 0 0,-19 0 0 15,3 0 1-15,-2 0 1 0,1 0 0 0,-2 0 0 16,2 0-2-16,0 0 1 0,-1 0-1 0,1 0 0 0,-2 17 2 0,2-17 0 16,-1 0 0-16,18 0 1 0,-17 0-3 15,-2 0 0-15,19 0 1 0,0 0-1 0,-17 0 3 0,17 0 0 16,0 0 0-16,-17 0 0 0,17 0-2 16,-18 0 0-16,18 0-1 0,0 0 1 0,0 0 2 0,0 0 0 15,0 0 0-15,0 0 1 0,0 0-4 16,0 0 1-16,0 0 0 0,0 0 0 0,0 0 1 0,0 0 0 0,0 0 1 15,0 0-1-15,18 0-2 0,-1 0 1 0,0 0-1 16,19 0 1-16,-18 0 1 0,18 19 1 0,-19-19-1 16,18 0 0-16,-18 0-1 0,2 0-1 15,-2 0 1-15,1 0-1 0,-2 0 1 0,20 17 1 0,-19-17-1 16,1 0 0-16,18 0-1 0,-19 0 0 0,1 18 0 16,-1-18 0-16,19 0 0 0,-19 0 1 0,1 17-1 15,0-17 0-15,0 0 0 0,-1 0 0 0,0 0-1 16,2 0 1-16,-1 0-1 0,-1 0 1 0,0 19-1 0,1-19 1 15,-18 0-1-15,18 0 0 0,-18 0 0 0,18 0 1 16,-18 0-1-16,17 0 1 0,-17 0-1 0,0 0 1 16,17 0-1-16,-17 0 0 0,0 0 0 0,0 0 0 15,0 0 0-15,19 0 0 0,-19 0 0 16,0 0 0-16,0 0 0 0,0 0 0 0,0 0 0 0,0 0 0 16,-19 0 0-16,19 0 0 0,0 0 0 15,-17 0-1-15,0-19 1 0,-1 19 0 0,-18-17-1 16,2 17 1-16,-3-18 0 0,20 18-1 0,0-17 1 15,-1 17-1-15,0 0 0 0,0 0 1 0,-16 0 0 0,15-19-1 0,2 19 1 16,-1 0 0-16,1 0-1 16,-1 0 1-16,0 0 0 0,-17 0 0 0,18 0 0 15,17 19 0-15,-19-19 0 0,19 0 0 0,-16 0 0 16,16 0 0-16,-18 0 0 0,18 0 0 0,0 0 0 0,-17 0 0 16,17 0 0-16,0 0 0 0,0 0 0 0,-19 0 0 15,19 0 0-15,0 0 0 0,0 0 0 16,0 0 0-16,0 0 0 0,0 0 0 0,0 0 0 0,0 0 0 15,19 0-1-15,-2 0 1 0,1 0 0 16,-2 0 0-16,3-19 1 0,-2 19-2 0,18-17 1 0,-17 17 0 16,0 0 0-16,-1 0 0 0,1 0 0 0,-1 0 0 15,2 0 0-15,15 0 0 0,-16-17 0 0,0 17 0 16,0 0 0-16,-1 0 0 0,0 0 0 0,2 17 0 16,-1-17 0-16,-1 0 0 0,0 0 0 0,19 17 0 15,-1 2 0-15,1-2 0 0,-19 18 0 0,18-16-1 16</inkml:trace>
  <inkml:trace contextRef="#ctx0" brushRef="#br0" timeOffset="90425.278">12416 16425 203 0,'0'0'0'0,"0"0"0"15,0 0 4-15,0 0-1 0,0 0 0 0,0 0 0 16,0 0-2-16,0 0 1 0,0 0 0 0,0 0 0 15,0 0 2-15,0 0 1 0,0 0-1 0,0 0 0 16,0 0-2-16,0 0 1 0,0 0-1 0,0 0 0 16,0 0 2-16,0 0 0 0,0 0-1 0,0 0 1 15,0 0-1-15,0 0-1 0,0 0 0 0,0 0 0 0,0 0 2 16,0 0 0-16,0 0 0 0,0 0 1 16,0 0-3-16,0 0 0 0,0 0 1 0,19 0-1 0,-2 0 1 15,-17 0-1-15,0 0 1 0,18 0 0 16,-1 0-2-16,-17 0 1 0,0 0 0 0,18-18 0 0,-18 18-1 0,18 0 0 15,0 0 0-15,-1 0 1 0,0 0-1 16,2 0 0-16,-2 0 0 0,-17 0 0 0,18 0 0 16,-1 0 1-16,2 0-1 0,-2 0 0 15,1 0-1-15,-1 0 1 0,0 0 0 0,2 0 0 0,-2 0 0 16,1 0 0-16,-1 0 0 0,19-17 0 16,-19 17 0-16,1 0 0 0,0 0 0 0,17 0 0 0,-17 0 0 0,-1 0 1 15,2-19-1-15,14 19 0 0,3 0 0 16,-18 0 0-16,-1 0 0 0,19 0 2 0,-1 0 0 0,-18 0 0 15,19 0 0-15,-1 0-2 0,1 0 1 0,16 19 0 16</inkml:trace>
  <inkml:trace contextRef="#ctx0" brushRef="#br0" timeOffset="91457.865">15186 16319 276 0,'0'0'0'0,"0"0"7"0,0 0 0 0,0 0 0 16,0 0 0-16,0 0-3 0,0 0-1 16,0 0 1-16,0 0-1 0,0 0 5 0,-17 0 0 0,17 0 1 15,0 0-1-15,0 0-4 0,0 0-1 0,0 0 1 16,0 0 0-16,0 0 0 0,0 0 0 0,0 0 0 16,0 0 0-16,0 0-2 0,0 0 1 0,0 0-1 15,17-19 1-15,-17 19-2 0,19-17 0 0,-19 17 0 0,17-17 1 16,1 0-1-16,16-2-1 0,-15 19 1 15,-2-17 0-15,1 17 0 0,-18-18-1 0,17 18 0 0,2 0 1 16,-2-17-1-16,0 17 0 0,1-17 0 0,0 17 0 16,0 0 1-16,-1 0-1 0,1 0 0 0,-1-19 1 15,2 19-1-15,-2 0 1 0,-1 0-1 0,2 0 0 16,0-17 1-16,0 17-1 0,-1 0 1 16,0 0-1-16,2 0 0 0,-1 0 0 0,-18 0 1 0,17 0-1 15,0 0 0-15,-17 0 1 0,18 0-1 16,0 0 0-16,0 0 1 15,-1 0-1-15,-17 0 1 0,17 0-1 0,2 0 1 16,-2 17 0-16,1 2 0 0,-1-2-1 0,1-17 1 16,-18 17 0-16,18 1-1 0,0-1 1 15,-1 2-1-15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25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2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20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82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07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86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99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7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veverkolog?utm_source=unsplash&amp;utm_medium=referral&amp;utm_content=creditCopyTex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s://unsplash.com/s/photos/observation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mael_bld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observation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31CC-F72C-4427-ADD1-89EA9036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P-values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6D0EFD-E1CC-455E-B03F-BAACA62E9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P-values require us to </a:t>
                </a:r>
                <a:r>
                  <a:rPr lang="en-US" i="1" dirty="0"/>
                  <a:t>sample from the null hypothesis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Requires careful design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two variables are uncorrelated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no more related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Sample </a:t>
                </a:r>
                <a:r>
                  <a:rPr lang="en-US" i="1" dirty="0"/>
                  <a:t>independently</a:t>
                </a:r>
                <a:r>
                  <a:rPr lang="en-US" dirty="0"/>
                  <a:t> from variable </a:t>
                </a:r>
                <a:r>
                  <a:rPr lang="en-US" b="1" dirty="0"/>
                  <a:t>simulates null hypothesis</a:t>
                </a:r>
              </a:p>
              <a:p>
                <a:pPr marL="457200" lvl="1" indent="0">
                  <a:buNone/>
                </a:pPr>
                <a:r>
                  <a:rPr lang="en-US" b="1" dirty="0"/>
                  <a:t>Only</a:t>
                </a:r>
                <a:r>
                  <a:rPr lang="en-US" dirty="0"/>
                  <a:t> because we’re trying to sample from null hypothesis</a:t>
                </a:r>
              </a:p>
              <a:p>
                <a:pPr marL="914400" lvl="2" indent="0">
                  <a:buNone/>
                </a:pPr>
                <a:r>
                  <a:rPr lang="en-US" dirty="0"/>
                  <a:t>Variable distributions are accurate, we want to break the link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6D0EFD-E1CC-455E-B03F-BAACA62E9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149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C219-4AA0-4D41-99AF-3E18A6AB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90F75A-CD19-4E06-AAA7-BC7DAE531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Usually sample </a:t>
                </a:r>
                <a:r>
                  <a:rPr lang="en-US" b="1" dirty="0"/>
                  <a:t>instances</a:t>
                </a:r>
              </a:p>
              <a:p>
                <a:pPr marL="457200" lvl="1" indent="0">
                  <a:buNone/>
                </a:pPr>
                <a:r>
                  <a:rPr lang="en-US" dirty="0"/>
                  <a:t>Both bootstrap and test data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Exceptions:</a:t>
                </a:r>
              </a:p>
              <a:p>
                <a:r>
                  <a:rPr lang="en-US" dirty="0"/>
                  <a:t>P-values require us to sample from a simulation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Grouped / multi-level designs may need group-level sampling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90F75A-CD19-4E06-AAA7-BC7DAE531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285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730" y="365125"/>
            <a:ext cx="6337069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730" y="1825625"/>
            <a:ext cx="6337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cleaned and ready-to-model data set consists of </a:t>
            </a:r>
            <a:r>
              <a:rPr lang="en-US" i="1" dirty="0"/>
              <a:t>instances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Most of our sampling procedures should sample instances.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 err="1">
                <a:hlinkClick r:id="rId3"/>
              </a:rPr>
              <a:t>Dušan</a:t>
            </a:r>
            <a:r>
              <a:rPr lang="en-US" i="1" dirty="0">
                <a:hlinkClick r:id="rId3"/>
              </a:rPr>
              <a:t> S.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989BE-2CB2-4A43-86F7-C0B6085CC8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5724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INSTANCES </a:t>
            </a:r>
            <a:r>
              <a:rPr lang="en-US" dirty="0"/>
              <a:t>AND SAMPLING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2642" cy="4351338"/>
          </a:xfrm>
        </p:spPr>
        <p:txBody>
          <a:bodyPr>
            <a:normAutofit/>
          </a:bodyPr>
          <a:lstStyle/>
          <a:p>
            <a:r>
              <a:rPr lang="en-US" dirty="0"/>
              <a:t>Identify the </a:t>
            </a:r>
            <a:r>
              <a:rPr lang="en-US" i="1" dirty="0"/>
              <a:t>instances</a:t>
            </a:r>
            <a:r>
              <a:rPr lang="en-US" dirty="0"/>
              <a:t> in a data set</a:t>
            </a:r>
          </a:p>
          <a:p>
            <a:r>
              <a:rPr lang="en-US" dirty="0"/>
              <a:t>Determine the correct level at which to sample for the bootstrap or test data</a:t>
            </a:r>
          </a:p>
          <a:p>
            <a:r>
              <a:rPr lang="en-US" dirty="0"/>
              <a:t>Bootstrap a CI for a linear regression’s coefficients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376103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 err="1">
                <a:hlinkClick r:id="rId3"/>
              </a:rPr>
              <a:t>Mael</a:t>
            </a:r>
            <a:r>
              <a:rPr lang="en-US" sz="1400" i="1" dirty="0">
                <a:hlinkClick r:id="rId3"/>
              </a:rPr>
              <a:t> BALLAND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B80D68-FB85-4704-BC4F-4A6B5679EA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C356-4A40-4172-8EF6-A14FB3FF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FA16FA-E17E-4135-A3A7-5463F420E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1690688"/>
            <a:ext cx="10515600" cy="21522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850CE7-D3E9-41C8-BDD9-3203A3E4C2D4}"/>
              </a:ext>
            </a:extLst>
          </p:cNvPr>
          <p:cNvSpPr txBox="1"/>
          <p:nvPr/>
        </p:nvSpPr>
        <p:spPr>
          <a:xfrm>
            <a:off x="838200" y="3828484"/>
            <a:ext cx="7133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observation of a single 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Has one or more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variable values go together – row 0 is one penguin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Covariance / correlation measure intra-instance relationships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BFB6731-C7F7-499F-B21A-8796E67CF3EB}"/>
                  </a:ext>
                </a:extLst>
              </p14:cNvPr>
              <p14:cNvContentPartPr/>
              <p14:nvPr/>
            </p14:nvContentPartPr>
            <p14:xfrm>
              <a:off x="7765560" y="2559240"/>
              <a:ext cx="204120" cy="153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BFB6731-C7F7-499F-B21A-8796E67CF3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56200" y="2549880"/>
                <a:ext cx="222840" cy="17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966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91F5-A76E-4AB2-BB2A-D924D0AC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7C36B-A0B2-4ABE-9346-329DB10DB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Goal:</a:t>
            </a:r>
            <a:r>
              <a:rPr lang="en-US" dirty="0"/>
              <a:t> bootstrap a confidence interval for flipper/mass correlation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Sample:</a:t>
            </a:r>
            <a:r>
              <a:rPr lang="en-US" dirty="0"/>
              <a:t> penguin instances</a:t>
            </a:r>
          </a:p>
          <a:p>
            <a:pPr marL="457200" lvl="1" indent="0">
              <a:buNone/>
            </a:pPr>
            <a:r>
              <a:rPr lang="en-US" dirty="0"/>
              <a:t>Each bootstrap sample has </a:t>
            </a:r>
            <a:r>
              <a:rPr lang="en-US" i="1" dirty="0"/>
              <a:t>n</a:t>
            </a:r>
            <a:r>
              <a:rPr lang="en-US" dirty="0"/>
              <a:t> of them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Compute:</a:t>
            </a:r>
            <a:r>
              <a:rPr lang="en-US" dirty="0"/>
              <a:t> correlation coefficient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CI is 95% interval of the bootstrap sample 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3890028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314B-3AE1-431C-9B5E-802C8B57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3C79F-FBF6-4C5D-A688-E7C2A743E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bootstrap </a:t>
            </a:r>
            <a:r>
              <a:rPr lang="en-US" b="1" dirty="0"/>
              <a:t>any</a:t>
            </a:r>
            <a:r>
              <a:rPr lang="en-US" dirty="0"/>
              <a:t> statistic</a:t>
            </a:r>
          </a:p>
          <a:p>
            <a:r>
              <a:rPr lang="en-US" dirty="0"/>
              <a:t>Say, a linear model coefficient!</a:t>
            </a:r>
          </a:p>
          <a:p>
            <a:pPr lvl="1"/>
            <a:r>
              <a:rPr lang="en-US" dirty="0"/>
              <a:t>Sample rows (penguin instances)</a:t>
            </a:r>
          </a:p>
          <a:p>
            <a:pPr lvl="1"/>
            <a:r>
              <a:rPr lang="en-US" dirty="0"/>
              <a:t>Fit the model to each sample</a:t>
            </a:r>
          </a:p>
          <a:p>
            <a:pPr lvl="1"/>
            <a:r>
              <a:rPr lang="en-US" dirty="0"/>
              <a:t>Extract statistic</a:t>
            </a:r>
          </a:p>
          <a:p>
            <a:r>
              <a:rPr lang="en-US" dirty="0"/>
              <a:t>Can do multiple statistics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278948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F20C-B581-4324-9613-4677F2328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2CB73F-4FC4-4152-81FA-B7E7E6B0D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1907388"/>
            <a:ext cx="7607531" cy="44788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D0AA38B-D147-40B5-A6FE-F5DD6309ED5E}"/>
                  </a:ext>
                </a:extLst>
              </p14:cNvPr>
              <p14:cNvContentPartPr/>
              <p14:nvPr/>
            </p14:nvContentPartPr>
            <p14:xfrm>
              <a:off x="2070000" y="1886040"/>
              <a:ext cx="5562720" cy="4027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D0AA38B-D147-40B5-A6FE-F5DD6309ED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0640" y="1876680"/>
                <a:ext cx="5581440" cy="404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6135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E390-D1B3-468C-9A87-A9AAA8DF1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Quantities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C4460-AE78-4FFA-A01B-CE3B424E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often compute relationships between variables of an instance</a:t>
            </a:r>
          </a:p>
          <a:p>
            <a:r>
              <a:rPr lang="en-US" dirty="0"/>
              <a:t>Paired t-test</a:t>
            </a:r>
          </a:p>
          <a:p>
            <a:r>
              <a:rPr lang="en-US" dirty="0"/>
              <a:t>Correlation coefficient</a:t>
            </a:r>
          </a:p>
          <a:p>
            <a:r>
              <a:rPr lang="en-US" dirty="0"/>
              <a:t>Linear regression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Keep instances together</a:t>
            </a:r>
            <a:r>
              <a:rPr lang="en-US" dirty="0"/>
              <a:t> is the common rule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809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59A9-B2A8-4B4D-869E-AE2855FA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CF981-A11F-4103-86E9-7A4DBAABB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pieces to a bootstrap design:</a:t>
            </a:r>
          </a:p>
          <a:p>
            <a:r>
              <a:rPr lang="en-US" dirty="0"/>
              <a:t>Statistic(s) to compute</a:t>
            </a:r>
          </a:p>
          <a:p>
            <a:r>
              <a:rPr lang="en-US" dirty="0"/>
              <a:t>Sampling strategy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bootstrap a CI, sample instances</a:t>
            </a:r>
          </a:p>
          <a:p>
            <a:pPr marL="457200" lvl="1" indent="0">
              <a:buNone/>
            </a:pPr>
            <a:r>
              <a:rPr lang="en-US" dirty="0"/>
              <a:t>For single-variable statistic, can just sample values</a:t>
            </a:r>
          </a:p>
          <a:p>
            <a:pPr marL="457200" lvl="1" indent="0">
              <a:buNone/>
            </a:pPr>
            <a:r>
              <a:rPr lang="en-US" dirty="0"/>
              <a:t>Sampling a variable &amp; taking variable from sample are the same</a:t>
            </a:r>
          </a:p>
          <a:p>
            <a:pPr marL="457200" lvl="1" indent="0">
              <a:buNone/>
            </a:pPr>
            <a:r>
              <a:rPr lang="en-US" dirty="0"/>
              <a:t>Two or more variables – </a:t>
            </a:r>
            <a:r>
              <a:rPr lang="en-US" i="1" dirty="0"/>
              <a:t>must</a:t>
            </a:r>
            <a:r>
              <a:rPr lang="en-US" dirty="0"/>
              <a:t> sample instances to keep them together</a:t>
            </a:r>
          </a:p>
        </p:txBody>
      </p:sp>
    </p:spTree>
    <p:extLst>
      <p:ext uri="{BB962C8B-B14F-4D97-AF65-F5344CB8AC3E}">
        <p14:creationId xmlns:p14="http://schemas.microsoft.com/office/powerpoint/2010/main" val="3462289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15795</TotalTime>
  <Words>357</Words>
  <Application>Microsoft Office PowerPoint</Application>
  <PresentationFormat>Widescreen</PresentationFormat>
  <Paragraphs>79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Oswald</vt:lpstr>
      <vt:lpstr>Lato</vt:lpstr>
      <vt:lpstr>Cambria Math</vt:lpstr>
      <vt:lpstr>Office Theme</vt:lpstr>
      <vt:lpstr>CS 533 INTRO TO DATA SCIENCE</vt:lpstr>
      <vt:lpstr>INSTANCES AND SAMPLING</vt:lpstr>
      <vt:lpstr>Learning Outcomes</vt:lpstr>
      <vt:lpstr>Instances</vt:lpstr>
      <vt:lpstr>Sampling</vt:lpstr>
      <vt:lpstr>Bootstrapping Linear Models</vt:lpstr>
      <vt:lpstr>Bootstrap Code</vt:lpstr>
      <vt:lpstr>Related Quantities</vt:lpstr>
      <vt:lpstr>Bootstrap Components</vt:lpstr>
      <vt:lpstr>Bootstrapping P-values</vt:lpstr>
      <vt:lpstr>Sampling Review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593</cp:revision>
  <dcterms:created xsi:type="dcterms:W3CDTF">2020-03-17T14:53:53Z</dcterms:created>
  <dcterms:modified xsi:type="dcterms:W3CDTF">2020-10-10T23:51:36Z</dcterms:modified>
</cp:coreProperties>
</file>