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03" r:id="rId4"/>
    <p:sldId id="311" r:id="rId5"/>
    <p:sldId id="312" r:id="rId6"/>
    <p:sldId id="313" r:id="rId7"/>
    <p:sldId id="307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Oswald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02:08:07.046" v="1055" actId="14100"/>
      <pc:docMkLst>
        <pc:docMk/>
      </pc:docMkLst>
      <pc:sldChg chg="modSp">
        <pc:chgData name="" userId="495979f9a431ddb0" providerId="LiveId" clId="{4E3F7EB4-93C1-48E7-B854-0AB921734FD2}" dt="2020-11-07T01:58:03.544" v="16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01:58:03.544" v="1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4E3F7EB4-93C1-48E7-B854-0AB921734FD2}" dt="2020-11-07T02:07:38.403" v="1049" actId="114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02:07:38.403" v="1049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4E3F7EB4-93C1-48E7-B854-0AB921734FD2}" dt="2020-11-07T01:58:44.360" v="197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4E3F7EB4-93C1-48E7-B854-0AB921734FD2}" dt="2020-11-07T02:07:35.130" v="1047" actId="1076"/>
          <ac:picMkLst>
            <pc:docMk/>
            <pc:sldMk cId="3777021594" sldId="303"/>
            <ac:picMk id="3" creationId="{901261EA-1E2E-444D-816E-B7A77B10E5AA}"/>
          </ac:picMkLst>
        </pc:picChg>
        <pc:picChg chg="del">
          <ac:chgData name="" userId="495979f9a431ddb0" providerId="LiveId" clId="{4E3F7EB4-93C1-48E7-B854-0AB921734FD2}" dt="2020-11-07T02:07:25.093" v="1045" actId="478"/>
          <ac:picMkLst>
            <pc:docMk/>
            <pc:sldMk cId="3777021594" sldId="303"/>
            <ac:picMk id="5" creationId="{88BE1082-521F-4813-AF9C-057E48864D2D}"/>
          </ac:picMkLst>
        </pc:picChg>
      </pc:sldChg>
      <pc:sldChg chg="addSp delSp modSp">
        <pc:chgData name="" userId="495979f9a431ddb0" providerId="LiveId" clId="{4E3F7EB4-93C1-48E7-B854-0AB921734FD2}" dt="2020-11-07T02:08:07.046" v="1055" actId="14100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02:08:07.046" v="105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4E3F7EB4-93C1-48E7-B854-0AB921734FD2}" dt="2020-11-07T02:08:07.046" v="1055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4E3F7EB4-93C1-48E7-B854-0AB921734FD2}" dt="2020-11-07T02:08:02.548" v="1054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4E3F7EB4-93C1-48E7-B854-0AB921734FD2}" dt="2020-11-07T02:07:43.870" v="1050" actId="478"/>
          <ac:picMkLst>
            <pc:docMk/>
            <pc:sldMk cId="4232748695" sldId="307"/>
            <ac:picMk id="5" creationId="{B732B7C8-C435-4E64-856C-68361DEF998B}"/>
          </ac:picMkLst>
        </pc:picChg>
        <pc:picChg chg="add mod">
          <ac:chgData name="" userId="495979f9a431ddb0" providerId="LiveId" clId="{4E3F7EB4-93C1-48E7-B854-0AB921734FD2}" dt="2020-11-07T02:08:00.319" v="1052" actId="1076"/>
          <ac:picMkLst>
            <pc:docMk/>
            <pc:sldMk cId="4232748695" sldId="307"/>
            <ac:picMk id="7" creationId="{DB45602A-E1AF-4B60-BBF6-8FBF4DFC2F3B}"/>
          </ac:picMkLst>
        </pc:picChg>
      </pc:sldChg>
      <pc:sldChg chg="modSp">
        <pc:chgData name="" userId="495979f9a431ddb0" providerId="LiveId" clId="{4E3F7EB4-93C1-48E7-B854-0AB921734FD2}" dt="2020-11-07T02:04:06.324" v="466" actId="20577"/>
        <pc:sldMkLst>
          <pc:docMk/>
          <pc:sldMk cId="2735585706" sldId="311"/>
        </pc:sldMkLst>
        <pc:spChg chg="mod">
          <ac:chgData name="" userId="495979f9a431ddb0" providerId="LiveId" clId="{4E3F7EB4-93C1-48E7-B854-0AB921734FD2}" dt="2020-11-07T01:58:56.600" v="210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4E3F7EB4-93C1-48E7-B854-0AB921734FD2}" dt="2020-11-07T02:04:06.324" v="466" actId="20577"/>
          <ac:spMkLst>
            <pc:docMk/>
            <pc:sldMk cId="2735585706" sldId="311"/>
            <ac:spMk id="4" creationId="{D18FE833-8C07-4990-9023-337F80F5B1A2}"/>
          </ac:spMkLst>
        </pc:spChg>
      </pc:sldChg>
      <pc:sldChg chg="del">
        <pc:chgData name="" userId="495979f9a431ddb0" providerId="LiveId" clId="{4E3F7EB4-93C1-48E7-B854-0AB921734FD2}" dt="2020-11-07T01:58:52.452" v="198" actId="2696"/>
        <pc:sldMkLst>
          <pc:docMk/>
          <pc:sldMk cId="605249758" sldId="312"/>
        </pc:sldMkLst>
      </pc:sldChg>
      <pc:sldChg chg="modSp add">
        <pc:chgData name="" userId="495979f9a431ddb0" providerId="LiveId" clId="{4E3F7EB4-93C1-48E7-B854-0AB921734FD2}" dt="2020-11-07T02:05:02.231" v="670" actId="20577"/>
        <pc:sldMkLst>
          <pc:docMk/>
          <pc:sldMk cId="3572593079" sldId="312"/>
        </pc:sldMkLst>
        <pc:spChg chg="mod">
          <ac:chgData name="" userId="495979f9a431ddb0" providerId="LiveId" clId="{4E3F7EB4-93C1-48E7-B854-0AB921734FD2}" dt="2020-11-07T02:04:16.316" v="489" actId="20577"/>
          <ac:spMkLst>
            <pc:docMk/>
            <pc:sldMk cId="3572593079" sldId="312"/>
            <ac:spMk id="2" creationId="{F3381EAA-D657-45C8-8348-E53B1CD3CA8D}"/>
          </ac:spMkLst>
        </pc:spChg>
        <pc:spChg chg="mod">
          <ac:chgData name="" userId="495979f9a431ddb0" providerId="LiveId" clId="{4E3F7EB4-93C1-48E7-B854-0AB921734FD2}" dt="2020-11-07T02:05:02.231" v="670" actId="20577"/>
          <ac:spMkLst>
            <pc:docMk/>
            <pc:sldMk cId="3572593079" sldId="312"/>
            <ac:spMk id="3" creationId="{DCE58699-EB65-4DBE-9835-E90C709DC861}"/>
          </ac:spMkLst>
        </pc:spChg>
      </pc:sldChg>
      <pc:sldChg chg="del">
        <pc:chgData name="" userId="495979f9a431ddb0" providerId="LiveId" clId="{4E3F7EB4-93C1-48E7-B854-0AB921734FD2}" dt="2020-11-07T01:58:52.458" v="199" actId="2696"/>
        <pc:sldMkLst>
          <pc:docMk/>
          <pc:sldMk cId="1693296127" sldId="313"/>
        </pc:sldMkLst>
      </pc:sldChg>
      <pc:sldChg chg="modSp add">
        <pc:chgData name="" userId="495979f9a431ddb0" providerId="LiveId" clId="{4E3F7EB4-93C1-48E7-B854-0AB921734FD2}" dt="2020-11-07T02:05:33.669" v="849" actId="20577"/>
        <pc:sldMkLst>
          <pc:docMk/>
          <pc:sldMk cId="3078441493" sldId="313"/>
        </pc:sldMkLst>
        <pc:spChg chg="mod">
          <ac:chgData name="" userId="495979f9a431ddb0" providerId="LiveId" clId="{4E3F7EB4-93C1-48E7-B854-0AB921734FD2}" dt="2020-11-07T02:05:10.975" v="682" actId="20577"/>
          <ac:spMkLst>
            <pc:docMk/>
            <pc:sldMk cId="3078441493" sldId="313"/>
            <ac:spMk id="2" creationId="{B1AA32C8-5A81-44B5-9486-09378080D2DC}"/>
          </ac:spMkLst>
        </pc:spChg>
        <pc:spChg chg="mod">
          <ac:chgData name="" userId="495979f9a431ddb0" providerId="LiveId" clId="{4E3F7EB4-93C1-48E7-B854-0AB921734FD2}" dt="2020-11-07T02:05:33.669" v="849" actId="20577"/>
          <ac:spMkLst>
            <pc:docMk/>
            <pc:sldMk cId="3078441493" sldId="313"/>
            <ac:spMk id="3" creationId="{0726A699-E7B4-43C2-B038-574E7776B84D}"/>
          </ac:spMkLst>
        </pc:spChg>
      </pc:sldChg>
      <pc:sldChg chg="del">
        <pc:chgData name="" userId="495979f9a431ddb0" providerId="LiveId" clId="{4E3F7EB4-93C1-48E7-B854-0AB921734FD2}" dt="2020-11-07T01:58:52.462" v="200" actId="2696"/>
        <pc:sldMkLst>
          <pc:docMk/>
          <pc:sldMk cId="2911749513" sldId="314"/>
        </pc:sldMkLst>
      </pc:sldChg>
      <pc:sldChg chg="del">
        <pc:chgData name="" userId="495979f9a431ddb0" providerId="LiveId" clId="{4E3F7EB4-93C1-48E7-B854-0AB921734FD2}" dt="2020-11-07T01:58:52.467" v="201" actId="2696"/>
        <pc:sldMkLst>
          <pc:docMk/>
          <pc:sldMk cId="4034076547" sldId="315"/>
        </pc:sldMkLst>
      </pc:sldChg>
      <pc:sldChg chg="del">
        <pc:chgData name="" userId="495979f9a431ddb0" providerId="LiveId" clId="{4E3F7EB4-93C1-48E7-B854-0AB921734FD2}" dt="2020-11-07T01:58:52.473" v="202" actId="2696"/>
        <pc:sldMkLst>
          <pc:docMk/>
          <pc:sldMk cId="3380939998" sldId="316"/>
        </pc:sldMkLst>
      </pc:sldChg>
      <pc:sldChg chg="del">
        <pc:chgData name="" userId="495979f9a431ddb0" providerId="LiveId" clId="{4E3F7EB4-93C1-48E7-B854-0AB921734FD2}" dt="2020-11-07T01:58:52.477" v="203" actId="2696"/>
        <pc:sldMkLst>
          <pc:docMk/>
          <pc:sldMk cId="893091626" sldId="317"/>
        </pc:sldMkLst>
      </pc:sldChg>
      <pc:sldChg chg="del">
        <pc:chgData name="" userId="495979f9a431ddb0" providerId="LiveId" clId="{4E3F7EB4-93C1-48E7-B854-0AB921734FD2}" dt="2020-11-07T01:58:52.481" v="204" actId="2696"/>
        <pc:sldMkLst>
          <pc:docMk/>
          <pc:sldMk cId="4073447367" sldId="318"/>
        </pc:sldMkLst>
      </pc:sldChg>
    </pc:docChg>
  </pc:docChgLst>
  <pc:docChgLst>
    <pc:chgData userId="495979f9a431ddb0" providerId="LiveId" clId="{4707B797-DD9F-44DA-B122-E44D1348513B}"/>
    <pc:docChg chg="undo custSel addSld delSld modSld">
      <pc:chgData name="" userId="495979f9a431ddb0" providerId="LiveId" clId="{4707B797-DD9F-44DA-B122-E44D1348513B}" dt="2020-11-04T00:59:39.955" v="2776" actId="2711"/>
      <pc:docMkLst>
        <pc:docMk/>
      </pc:docMkLst>
      <pc:sldChg chg="modSp">
        <pc:chgData name="" userId="495979f9a431ddb0" providerId="LiveId" clId="{4707B797-DD9F-44DA-B122-E44D1348513B}" dt="2020-11-03T22:58:00.682" v="10" actId="20577"/>
        <pc:sldMkLst>
          <pc:docMk/>
          <pc:sldMk cId="1753943686" sldId="298"/>
        </pc:sldMkLst>
        <pc:spChg chg="mod">
          <ac:chgData name="" userId="495979f9a431ddb0" providerId="LiveId" clId="{4707B797-DD9F-44DA-B122-E44D1348513B}" dt="2020-11-03T22:58:00.682" v="1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4707B797-DD9F-44DA-B122-E44D1348513B}" dt="2020-11-03T22:58:14.211" v="80" actId="20577"/>
        <pc:sldMkLst>
          <pc:docMk/>
          <pc:sldMk cId="3777021594" sldId="303"/>
        </pc:sldMkLst>
        <pc:spChg chg="mod">
          <ac:chgData name="" userId="495979f9a431ddb0" providerId="LiveId" clId="{4707B797-DD9F-44DA-B122-E44D1348513B}" dt="2020-11-03T22:57:55.942" v="5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4707B797-DD9F-44DA-B122-E44D1348513B}" dt="2020-11-03T22:58:14.211" v="80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4707B797-DD9F-44DA-B122-E44D1348513B}" dt="2020-11-03T22:57:35.049" v="0" actId="478"/>
          <ac:picMkLst>
            <pc:docMk/>
            <pc:sldMk cId="3777021594" sldId="303"/>
            <ac:picMk id="3" creationId="{A411935D-C644-4D11-A0B4-CF53EAE99EEB}"/>
          </ac:picMkLst>
        </pc:picChg>
        <pc:picChg chg="add mod modCrop">
          <ac:chgData name="" userId="495979f9a431ddb0" providerId="LiveId" clId="{4707B797-DD9F-44DA-B122-E44D1348513B}" dt="2020-11-03T22:57:53.730" v="3" actId="1076"/>
          <ac:picMkLst>
            <pc:docMk/>
            <pc:sldMk cId="3777021594" sldId="303"/>
            <ac:picMk id="5" creationId="{88BE1082-521F-4813-AF9C-057E48864D2D}"/>
          </ac:picMkLst>
        </pc:picChg>
      </pc:sldChg>
      <pc:sldChg chg="addSp delSp modSp add del">
        <pc:chgData name="" userId="495979f9a431ddb0" providerId="LiveId" clId="{4707B797-DD9F-44DA-B122-E44D1348513B}" dt="2020-11-03T23:00:00.922" v="291" actId="20577"/>
        <pc:sldMkLst>
          <pc:docMk/>
          <pc:sldMk cId="4232748695" sldId="307"/>
        </pc:sldMkLst>
        <pc:spChg chg="mod">
          <ac:chgData name="" userId="495979f9a431ddb0" providerId="LiveId" clId="{4707B797-DD9F-44DA-B122-E44D1348513B}" dt="2020-11-03T23:00:00.922" v="291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4707B797-DD9F-44DA-B122-E44D1348513B}" dt="2020-11-03T22:59:31.387" v="96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4707B797-DD9F-44DA-B122-E44D1348513B}" dt="2020-11-03T22:59:28.838" v="94" actId="1076"/>
          <ac:picMkLst>
            <pc:docMk/>
            <pc:sldMk cId="4232748695" sldId="307"/>
            <ac:picMk id="5" creationId="{B732B7C8-C435-4E64-856C-68361DEF998B}"/>
          </ac:picMkLst>
        </pc:picChg>
        <pc:picChg chg="del">
          <ac:chgData name="" userId="495979f9a431ddb0" providerId="LiveId" clId="{4707B797-DD9F-44DA-B122-E44D1348513B}" dt="2020-11-03T22:59:20.676" v="92" actId="478"/>
          <ac:picMkLst>
            <pc:docMk/>
            <pc:sldMk cId="4232748695" sldId="307"/>
            <ac:picMk id="8" creationId="{C864B3DE-79D4-4DD8-B8FC-97636C7A5737}"/>
          </ac:picMkLst>
        </pc:picChg>
      </pc:sldChg>
      <pc:sldChg chg="modSp">
        <pc:chgData name="" userId="495979f9a431ddb0" providerId="LiveId" clId="{4707B797-DD9F-44DA-B122-E44D1348513B}" dt="2020-11-03T23:09:38.488" v="595" actId="20577"/>
        <pc:sldMkLst>
          <pc:docMk/>
          <pc:sldMk cId="2735585706" sldId="311"/>
        </pc:sldMkLst>
        <pc:spChg chg="mod">
          <ac:chgData name="" userId="495979f9a431ddb0" providerId="LiveId" clId="{4707B797-DD9F-44DA-B122-E44D1348513B}" dt="2020-11-03T23:00:23.513" v="316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4707B797-DD9F-44DA-B122-E44D1348513B}" dt="2020-11-03T23:09:38.488" v="595" actId="20577"/>
          <ac:spMkLst>
            <pc:docMk/>
            <pc:sldMk cId="2735585706" sldId="311"/>
            <ac:spMk id="4" creationId="{D18FE833-8C07-4990-9023-337F80F5B1A2}"/>
          </ac:spMkLst>
        </pc:spChg>
      </pc:sldChg>
    </pc:docChg>
  </pc:docChgLst>
  <pc:docChgLst>
    <pc:chgData userId="495979f9a431ddb0" providerId="LiveId" clId="{7848AA2F-B9A2-4438-B595-B28C397F83C9}"/>
    <pc:docChg chg="undo custSel addSld delSld modSld">
      <pc:chgData name="" userId="495979f9a431ddb0" providerId="LiveId" clId="{7848AA2F-B9A2-4438-B595-B28C397F83C9}" dt="2020-11-01T01:47:19.085" v="3936" actId="14100"/>
      <pc:docMkLst>
        <pc:docMk/>
      </pc:docMkLst>
      <pc:sldChg chg="modSp">
        <pc:chgData name="" userId="495979f9a431ddb0" providerId="LiveId" clId="{7848AA2F-B9A2-4438-B595-B28C397F83C9}" dt="2020-10-31T21:32:13.203" v="31" actId="20577"/>
        <pc:sldMkLst>
          <pc:docMk/>
          <pc:sldMk cId="1753943686" sldId="298"/>
        </pc:sldMkLst>
        <pc:spChg chg="mod">
          <ac:chgData name="" userId="495979f9a431ddb0" providerId="LiveId" clId="{7848AA2F-B9A2-4438-B595-B28C397F83C9}" dt="2020-10-31T21:32:13.203" v="3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848AA2F-B9A2-4438-B595-B28C397F83C9}" dt="2020-10-31T22:30:01.506" v="3265" actId="114"/>
        <pc:sldMkLst>
          <pc:docMk/>
          <pc:sldMk cId="3777021594" sldId="303"/>
        </pc:sldMkLst>
        <pc:spChg chg="mod">
          <ac:chgData name="" userId="495979f9a431ddb0" providerId="LiveId" clId="{7848AA2F-B9A2-4438-B595-B28C397F83C9}" dt="2020-10-31T22:30:01.506" v="3265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7848AA2F-B9A2-4438-B595-B28C397F83C9}" dt="2020-10-31T21:33:25.475" v="248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7848AA2F-B9A2-4438-B595-B28C397F83C9}" dt="2020-10-31T22:29:58.761" v="3262" actId="1076"/>
          <ac:picMkLst>
            <pc:docMk/>
            <pc:sldMk cId="3777021594" sldId="303"/>
            <ac:picMk id="3" creationId="{A411935D-C644-4D11-A0B4-CF53EAE99EEB}"/>
          </ac:picMkLst>
        </pc:picChg>
        <pc:picChg chg="del">
          <ac:chgData name="" userId="495979f9a431ddb0" providerId="LiveId" clId="{7848AA2F-B9A2-4438-B595-B28C397F83C9}" dt="2020-10-31T22:29:24.005" v="3258" actId="478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7848AA2F-B9A2-4438-B595-B28C397F83C9}" dt="2020-11-01T01:47:19.085" v="3936" actId="14100"/>
        <pc:sldMkLst>
          <pc:docMk/>
          <pc:sldMk cId="4232748695" sldId="307"/>
        </pc:sldMkLst>
        <pc:spChg chg="mod">
          <ac:chgData name="" userId="495979f9a431ddb0" providerId="LiveId" clId="{7848AA2F-B9A2-4438-B595-B28C397F83C9}" dt="2020-11-01T01:47:19.085" v="393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848AA2F-B9A2-4438-B595-B28C397F83C9}" dt="2020-11-01T01:47:19.085" v="3936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848AA2F-B9A2-4438-B595-B28C397F83C9}" dt="2020-11-01T01:47:13.594" v="3935" actId="114"/>
          <ac:spMkLst>
            <pc:docMk/>
            <pc:sldMk cId="4232748695" sldId="307"/>
            <ac:spMk id="6" creationId="{44A417E2-C917-44ED-91F6-850AAE6D8142}"/>
          </ac:spMkLst>
        </pc:spChg>
        <pc:picChg chg="add del mod">
          <ac:chgData name="" userId="495979f9a431ddb0" providerId="LiveId" clId="{7848AA2F-B9A2-4438-B595-B28C397F83C9}" dt="2020-11-01T01:47:02.192" v="3931" actId="478"/>
          <ac:picMkLst>
            <pc:docMk/>
            <pc:sldMk cId="4232748695" sldId="307"/>
            <ac:picMk id="5" creationId="{67B0BB75-1228-4D11-BBD1-677C52E9616B}"/>
          </ac:picMkLst>
        </pc:picChg>
        <pc:picChg chg="add mod">
          <ac:chgData name="" userId="495979f9a431ddb0" providerId="LiveId" clId="{7848AA2F-B9A2-4438-B595-B28C397F83C9}" dt="2020-11-01T01:47:10.592" v="3933" actId="1076"/>
          <ac:picMkLst>
            <pc:docMk/>
            <pc:sldMk cId="4232748695" sldId="307"/>
            <ac:picMk id="8" creationId="{C864B3DE-79D4-4DD8-B8FC-97636C7A5737}"/>
          </ac:picMkLst>
        </pc:picChg>
        <pc:picChg chg="del">
          <ac:chgData name="" userId="495979f9a431ddb0" providerId="LiveId" clId="{7848AA2F-B9A2-4438-B595-B28C397F83C9}" dt="2020-11-01T01:45:45.990" v="3925" actId="478"/>
          <ac:picMkLst>
            <pc:docMk/>
            <pc:sldMk cId="4232748695" sldId="307"/>
            <ac:picMk id="12" creationId="{0ECF5313-6B63-44BA-B5B9-73C554B2EC2D}"/>
          </ac:picMkLst>
        </pc:picChg>
      </pc:sldChg>
      <pc:sldChg chg="addSp delSp modSp add">
        <pc:chgData name="" userId="495979f9a431ddb0" providerId="LiveId" clId="{7848AA2F-B9A2-4438-B595-B28C397F83C9}" dt="2020-10-31T22:11:26.284" v="1863" actId="20577"/>
        <pc:sldMkLst>
          <pc:docMk/>
          <pc:sldMk cId="2735585706" sldId="311"/>
        </pc:sldMkLst>
        <pc:spChg chg="del">
          <ac:chgData name="" userId="495979f9a431ddb0" providerId="LiveId" clId="{7848AA2F-B9A2-4438-B595-B28C397F83C9}" dt="2020-10-31T21:38:38.663" v="293"/>
          <ac:spMkLst>
            <pc:docMk/>
            <pc:sldMk cId="2735585706" sldId="311"/>
            <ac:spMk id="2" creationId="{56A5AE26-4C20-47F9-A17F-90E695EA0987}"/>
          </ac:spMkLst>
        </pc:spChg>
        <pc:spChg chg="add mod">
          <ac:chgData name="" userId="495979f9a431ddb0" providerId="LiveId" clId="{7848AA2F-B9A2-4438-B595-B28C397F83C9}" dt="2020-10-31T21:41:26.344" v="314" actId="20577"/>
          <ac:spMkLst>
            <pc:docMk/>
            <pc:sldMk cId="2735585706" sldId="311"/>
            <ac:spMk id="3" creationId="{86CE6FEE-18BD-4BE2-AF79-DF93DC4816C2}"/>
          </ac:spMkLst>
        </pc:spChg>
        <pc:spChg chg="add mod">
          <ac:chgData name="" userId="495979f9a431ddb0" providerId="LiveId" clId="{7848AA2F-B9A2-4438-B595-B28C397F83C9}" dt="2020-10-31T22:11:26.284" v="1863" actId="20577"/>
          <ac:spMkLst>
            <pc:docMk/>
            <pc:sldMk cId="2735585706" sldId="311"/>
            <ac:spMk id="4" creationId="{D18FE833-8C07-4990-9023-337F80F5B1A2}"/>
          </ac:spMkLst>
        </pc:spChg>
      </pc:sldChg>
    </pc:docChg>
  </pc:docChgLst>
  <pc:docChgLst>
    <pc:chgData userId="495979f9a431ddb0" providerId="LiveId" clId="{C90718C2-7D4E-4B94-83A7-839759668BBA}"/>
    <pc:docChg chg="undo custSel addSld delSld modSld">
      <pc:chgData name="" userId="495979f9a431ddb0" providerId="LiveId" clId="{C90718C2-7D4E-4B94-83A7-839759668BBA}" dt="2020-10-31T17:40:55.060" v="3631" actId="20577"/>
      <pc:docMkLst>
        <pc:docMk/>
      </pc:docMkLst>
      <pc:sldChg chg="modSp">
        <pc:chgData name="" userId="495979f9a431ddb0" providerId="LiveId" clId="{C90718C2-7D4E-4B94-83A7-839759668BBA}" dt="2020-10-31T16:55:12.747" v="13" actId="20577"/>
        <pc:sldMkLst>
          <pc:docMk/>
          <pc:sldMk cId="1753943686" sldId="298"/>
        </pc:sldMkLst>
        <pc:spChg chg="mod">
          <ac:chgData name="" userId="495979f9a431ddb0" providerId="LiveId" clId="{C90718C2-7D4E-4B94-83A7-839759668BBA}" dt="2020-10-31T16:55:12.747" v="1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 add del">
        <pc:chgData name="" userId="495979f9a431ddb0" providerId="LiveId" clId="{C90718C2-7D4E-4B94-83A7-839759668BBA}" dt="2020-10-31T17:04:08.894" v="231" actId="114"/>
        <pc:sldMkLst>
          <pc:docMk/>
          <pc:sldMk cId="3777021594" sldId="303"/>
        </pc:sldMkLst>
        <pc:spChg chg="mod">
          <ac:chgData name="" userId="495979f9a431ddb0" providerId="LiveId" clId="{C90718C2-7D4E-4B94-83A7-839759668BBA}" dt="2020-10-31T17:04:08.894" v="23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90718C2-7D4E-4B94-83A7-839759668BBA}" dt="2020-10-31T16:56:05.564" v="217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90718C2-7D4E-4B94-83A7-839759668BBA}" dt="2020-10-31T17:03:53.615" v="226" actId="478"/>
          <ac:picMkLst>
            <pc:docMk/>
            <pc:sldMk cId="3777021594" sldId="303"/>
            <ac:picMk id="9" creationId="{F6732A20-BEF6-47E8-BFC5-D8BC08627B6E}"/>
          </ac:picMkLst>
        </pc:picChg>
        <pc:picChg chg="add mod">
          <ac:chgData name="" userId="495979f9a431ddb0" providerId="LiveId" clId="{C90718C2-7D4E-4B94-83A7-839759668BBA}" dt="2020-10-31T17:03:59.387" v="228" actId="1076"/>
          <ac:picMkLst>
            <pc:docMk/>
            <pc:sldMk cId="3777021594" sldId="303"/>
            <ac:picMk id="11" creationId="{BB7C01FB-AED8-40DA-8560-36BF7BDEDC5A}"/>
          </ac:picMkLst>
        </pc:picChg>
      </pc:sldChg>
      <pc:sldChg chg="addSp delSp modSp">
        <pc:chgData name="" userId="495979f9a431ddb0" providerId="LiveId" clId="{C90718C2-7D4E-4B94-83A7-839759668BBA}" dt="2020-10-31T17:04:42.226" v="236" actId="1076"/>
        <pc:sldMkLst>
          <pc:docMk/>
          <pc:sldMk cId="4232748695" sldId="307"/>
        </pc:sldMkLst>
        <pc:spChg chg="mod">
          <ac:chgData name="" userId="495979f9a431ddb0" providerId="LiveId" clId="{C90718C2-7D4E-4B94-83A7-839759668BBA}" dt="2020-10-31T17:04:36.980" v="23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90718C2-7D4E-4B94-83A7-839759668BBA}" dt="2020-10-31T17:04:27.887" v="232" actId="478"/>
          <ac:picMkLst>
            <pc:docMk/>
            <pc:sldMk cId="4232748695" sldId="307"/>
            <ac:picMk id="10" creationId="{2AD97662-51D0-408D-AF1B-F9AFD29FCD17}"/>
          </ac:picMkLst>
        </pc:picChg>
        <pc:picChg chg="add mod">
          <ac:chgData name="" userId="495979f9a431ddb0" providerId="LiveId" clId="{C90718C2-7D4E-4B94-83A7-839759668BBA}" dt="2020-10-31T17:04:42.226" v="236" actId="1076"/>
          <ac:picMkLst>
            <pc:docMk/>
            <pc:sldMk cId="4232748695" sldId="307"/>
            <ac:picMk id="12" creationId="{0ECF5313-6B63-44BA-B5B9-73C554B2EC2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kachanovskyyy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words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ileenp?utm_source=unsplash&amp;utm_medium=referral&amp;utm_content=creditCopyTe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words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Introduce processing unstructured data for modeling.</a:t>
            </a:r>
          </a:p>
          <a:p>
            <a:r>
              <a:rPr lang="en-US" dirty="0"/>
              <a:t>Understand different types of features from unstructured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Nikita </a:t>
            </a:r>
            <a:r>
              <a:rPr lang="en-US" sz="1200" i="1" dirty="0" err="1">
                <a:hlinkClick r:id="rId3"/>
              </a:rPr>
              <a:t>Kachanovsky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1261EA-1E2E-444D-816E-B7A77B10E5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7220" y="0"/>
            <a:ext cx="4514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E6FEE-18BD-4BE2-AF79-DF93DC4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FE833-8C07-4990-9023-337F80F5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Tabular</a:t>
            </a:r>
            <a:r>
              <a:rPr lang="en-US" dirty="0"/>
              <a:t> data – equivalent set of features for each instance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Other types:</a:t>
            </a:r>
          </a:p>
          <a:p>
            <a:r>
              <a:rPr lang="en-US" b="1" dirty="0"/>
              <a:t>Semi-structured</a:t>
            </a:r>
            <a:r>
              <a:rPr lang="en-US" dirty="0"/>
              <a:t> – has defined fields, can vary</a:t>
            </a:r>
          </a:p>
          <a:p>
            <a:r>
              <a:rPr lang="en-US" b="1" dirty="0"/>
              <a:t>Unstructured</a:t>
            </a:r>
            <a:r>
              <a:rPr lang="en-US" dirty="0"/>
              <a:t> – no defined fields</a:t>
            </a:r>
          </a:p>
          <a:p>
            <a:pPr lvl="1"/>
            <a:r>
              <a:rPr lang="en-US" dirty="0"/>
              <a:t>May have associated semi-structured metadata</a:t>
            </a:r>
          </a:p>
        </p:txBody>
      </p:sp>
    </p:spTree>
    <p:extLst>
      <p:ext uri="{BB962C8B-B14F-4D97-AF65-F5344CB8AC3E}">
        <p14:creationId xmlns:p14="http://schemas.microsoft.com/office/powerpoint/2010/main" val="27355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1EAA-D657-45C8-8348-E53B1CD3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8699-EB65-4DBE-9835-E90C709D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“Raw” features</a:t>
            </a:r>
          </a:p>
          <a:p>
            <a:r>
              <a:rPr lang="en-US" dirty="0"/>
              <a:t>Words</a:t>
            </a:r>
          </a:p>
          <a:p>
            <a:r>
              <a:rPr lang="en-US" dirty="0"/>
              <a:t>Pixels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Tabular features</a:t>
            </a:r>
          </a:p>
          <a:p>
            <a:r>
              <a:rPr lang="en-US" dirty="0"/>
              <a:t>Size / length</a:t>
            </a:r>
          </a:p>
          <a:p>
            <a:r>
              <a:rPr lang="en-US" dirty="0"/>
              <a:t>Sentiment, etc. (mined with other models)</a:t>
            </a:r>
          </a:p>
        </p:txBody>
      </p:sp>
    </p:spTree>
    <p:extLst>
      <p:ext uri="{BB962C8B-B14F-4D97-AF65-F5344CB8AC3E}">
        <p14:creationId xmlns:p14="http://schemas.microsoft.com/office/powerpoint/2010/main" val="357259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32C8-5A81-44B5-9486-09378080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A699-E7B4-43C2-B038-574E7776B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We’re going to:</a:t>
            </a:r>
          </a:p>
          <a:p>
            <a:r>
              <a:rPr lang="en-US" dirty="0"/>
              <a:t>Process unstructured text</a:t>
            </a:r>
          </a:p>
          <a:p>
            <a:r>
              <a:rPr lang="en-US" dirty="0"/>
              <a:t>Use words (or similar tokens) as features</a:t>
            </a:r>
          </a:p>
          <a:p>
            <a:r>
              <a:rPr lang="en-US" dirty="0"/>
              <a:t>Use it to classify (and eventually cluster)</a:t>
            </a:r>
          </a:p>
        </p:txBody>
      </p:sp>
    </p:spTree>
    <p:extLst>
      <p:ext uri="{BB962C8B-B14F-4D97-AF65-F5344CB8AC3E}">
        <p14:creationId xmlns:p14="http://schemas.microsoft.com/office/powerpoint/2010/main" val="307844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676" y="365125"/>
            <a:ext cx="604612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676" y="1825625"/>
            <a:ext cx="604612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Unstructured data doesn’t come with nice data-frame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direct content as a large feature space, or derive a smaller set of features from the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Eileen Pan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5602A-E1AF-4B60-BBF6-8FBF4DFC2F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19434</TotalTime>
  <Words>163</Words>
  <Application>Microsoft Office PowerPoint</Application>
  <PresentationFormat>Widescreen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Oswald</vt:lpstr>
      <vt:lpstr>Arial</vt:lpstr>
      <vt:lpstr>Calibri</vt:lpstr>
      <vt:lpstr>Lato</vt:lpstr>
      <vt:lpstr>Office Theme</vt:lpstr>
      <vt:lpstr>CS 533 INTRO TO DATA SCIENCE</vt:lpstr>
      <vt:lpstr>UNSTRUCTURED DATA</vt:lpstr>
      <vt:lpstr>Learning Outcomes</vt:lpstr>
      <vt:lpstr>So Far</vt:lpstr>
      <vt:lpstr>Features from Data</vt:lpstr>
      <vt:lpstr>This Week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2020-11-07T02:08:25Z</dcterms:modified>
</cp:coreProperties>
</file>