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98" r:id="rId3"/>
    <p:sldId id="303" r:id="rId4"/>
    <p:sldId id="327" r:id="rId5"/>
    <p:sldId id="311" r:id="rId6"/>
    <p:sldId id="328" r:id="rId7"/>
    <p:sldId id="329" r:id="rId8"/>
    <p:sldId id="330" r:id="rId9"/>
    <p:sldId id="331" r:id="rId10"/>
    <p:sldId id="307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mbria Math" panose="02040503050406030204" pitchFamily="18" charset="0"/>
      <p:regular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Oswald" pitchFamily="2" charset="0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C22D2A47-FD74-44BE-8702-FE7F6607CF55}"/>
    <pc:docChg chg="undo custSel addSld delSld modSld sldOrd">
      <pc:chgData name="" userId="495979f9a431ddb0" providerId="LiveId" clId="{C22D2A47-FD74-44BE-8702-FE7F6607CF55}" dt="2020-11-08T03:40:57.170" v="3812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51:41.293" v="3811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51:41.293" v="3811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  <pc:sldChg chg="modSp">
        <pc:chgData name="" userId="495979f9a431ddb0" providerId="LiveId" clId="{C22D2A47-FD74-44BE-8702-FE7F6607CF55}" dt="2020-11-08T00:11:21.681" v="927" actId="20577"/>
        <pc:sldMkLst>
          <pc:docMk/>
          <pc:sldMk cId="2735585706" sldId="311"/>
        </pc:sldMkLst>
        <pc:spChg chg="mod">
          <ac:chgData name="" userId="495979f9a431ddb0" providerId="LiveId" clId="{C22D2A47-FD74-44BE-8702-FE7F6607CF55}" dt="2020-11-08T00:07:07.488" v="217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C22D2A47-FD74-44BE-8702-FE7F6607CF55}" dt="2020-11-08T00:11:21.681" v="927" actId="20577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C22D2A47-FD74-44BE-8702-FE7F6607CF55}" dt="2020-11-08T00:11:39.019" v="929" actId="2696"/>
        <pc:sldMkLst>
          <pc:docMk/>
          <pc:sldMk cId="4026817418" sldId="312"/>
        </pc:sldMkLst>
      </pc:sldChg>
      <pc:sldChg chg="del">
        <pc:chgData name="" userId="495979f9a431ddb0" providerId="LiveId" clId="{C22D2A47-FD74-44BE-8702-FE7F6607CF55}" dt="2020-11-08T00:11:39.023" v="930" actId="2696"/>
        <pc:sldMkLst>
          <pc:docMk/>
          <pc:sldMk cId="691187257" sldId="313"/>
        </pc:sldMkLst>
      </pc:sldChg>
      <pc:sldChg chg="del">
        <pc:chgData name="" userId="495979f9a431ddb0" providerId="LiveId" clId="{C22D2A47-FD74-44BE-8702-FE7F6607CF55}" dt="2020-11-08T00:11:39.026" v="931" actId="2696"/>
        <pc:sldMkLst>
          <pc:docMk/>
          <pc:sldMk cId="3675189122" sldId="314"/>
        </pc:sldMkLst>
      </pc:sldChg>
      <pc:sldChg chg="del">
        <pc:chgData name="" userId="495979f9a431ddb0" providerId="LiveId" clId="{C22D2A47-FD74-44BE-8702-FE7F6607CF55}" dt="2020-11-08T00:11:39.031" v="932" actId="2696"/>
        <pc:sldMkLst>
          <pc:docMk/>
          <pc:sldMk cId="2135876262" sldId="315"/>
        </pc:sldMkLst>
      </pc:sldChg>
      <pc:sldChg chg="del">
        <pc:chgData name="" userId="495979f9a431ddb0" providerId="LiveId" clId="{C22D2A47-FD74-44BE-8702-FE7F6607CF55}" dt="2020-11-08T00:11:39.038" v="933" actId="2696"/>
        <pc:sldMkLst>
          <pc:docMk/>
          <pc:sldMk cId="3157408351" sldId="316"/>
        </pc:sldMkLst>
      </pc:sldChg>
      <pc:sldChg chg="del">
        <pc:chgData name="" userId="495979f9a431ddb0" providerId="LiveId" clId="{C22D2A47-FD74-44BE-8702-FE7F6607CF55}" dt="2020-11-08T00:11:39.121" v="934" actId="2696"/>
        <pc:sldMkLst>
          <pc:docMk/>
          <pc:sldMk cId="2956074679" sldId="317"/>
        </pc:sldMkLst>
      </pc:sldChg>
      <pc:sldChg chg="del">
        <pc:chgData name="" userId="495979f9a431ddb0" providerId="LiveId" clId="{C22D2A47-FD74-44BE-8702-FE7F6607CF55}" dt="2020-11-08T00:11:39.017" v="928" actId="2696"/>
        <pc:sldMkLst>
          <pc:docMk/>
          <pc:sldMk cId="4188415668" sldId="318"/>
        </pc:sldMkLst>
      </pc:sldChg>
      <pc:sldChg chg="del">
        <pc:chgData name="" userId="495979f9a431ddb0" providerId="LiveId" clId="{C22D2A47-FD74-44BE-8702-FE7F6607CF55}" dt="2020-11-08T00:11:39.186" v="937" actId="2696"/>
        <pc:sldMkLst>
          <pc:docMk/>
          <pc:sldMk cId="894912837" sldId="319"/>
        </pc:sldMkLst>
      </pc:sldChg>
      <pc:sldChg chg="del">
        <pc:chgData name="" userId="495979f9a431ddb0" providerId="LiveId" clId="{C22D2A47-FD74-44BE-8702-FE7F6607CF55}" dt="2020-11-08T00:11:39.150" v="935" actId="2696"/>
        <pc:sldMkLst>
          <pc:docMk/>
          <pc:sldMk cId="1468636776" sldId="320"/>
        </pc:sldMkLst>
      </pc:sldChg>
      <pc:sldChg chg="del">
        <pc:chgData name="" userId="495979f9a431ddb0" providerId="LiveId" clId="{C22D2A47-FD74-44BE-8702-FE7F6607CF55}" dt="2020-11-08T00:11:39.154" v="936" actId="2696"/>
        <pc:sldMkLst>
          <pc:docMk/>
          <pc:sldMk cId="3207014036" sldId="321"/>
        </pc:sldMkLst>
      </pc:sldChg>
      <pc:sldChg chg="del">
        <pc:chgData name="" userId="495979f9a431ddb0" providerId="LiveId" clId="{C22D2A47-FD74-44BE-8702-FE7F6607CF55}" dt="2020-11-08T00:11:39.270" v="938" actId="2696"/>
        <pc:sldMkLst>
          <pc:docMk/>
          <pc:sldMk cId="662375927" sldId="323"/>
        </pc:sldMkLst>
      </pc:sldChg>
      <pc:sldChg chg="del">
        <pc:chgData name="" userId="495979f9a431ddb0" providerId="LiveId" clId="{C22D2A47-FD74-44BE-8702-FE7F6607CF55}" dt="2020-11-08T00:11:39.317" v="939" actId="2696"/>
        <pc:sldMkLst>
          <pc:docMk/>
          <pc:sldMk cId="3945911101" sldId="324"/>
        </pc:sldMkLst>
      </pc:sldChg>
      <pc:sldChg chg="del">
        <pc:chgData name="" userId="495979f9a431ddb0" providerId="LiveId" clId="{C22D2A47-FD74-44BE-8702-FE7F6607CF55}" dt="2020-11-08T00:11:39.321" v="940" actId="2696"/>
        <pc:sldMkLst>
          <pc:docMk/>
          <pc:sldMk cId="2014309227" sldId="325"/>
        </pc:sldMkLst>
      </pc:sldChg>
      <pc:sldChg chg="del">
        <pc:chgData name="" userId="495979f9a431ddb0" providerId="LiveId" clId="{C22D2A47-FD74-44BE-8702-FE7F6607CF55}" dt="2020-11-08T00:11:39.325" v="941" actId="2696"/>
        <pc:sldMkLst>
          <pc:docMk/>
          <pc:sldMk cId="149958531" sldId="326"/>
        </pc:sldMkLst>
      </pc:sldChg>
      <pc:sldChg chg="addSp modSp add">
        <pc:chgData name="" userId="495979f9a431ddb0" providerId="LiveId" clId="{C22D2A47-FD74-44BE-8702-FE7F6607CF55}" dt="2020-11-08T03:40:57.170" v="3812"/>
        <pc:sldMkLst>
          <pc:docMk/>
          <pc:sldMk cId="1084867891" sldId="327"/>
        </pc:sldMkLst>
        <pc:spChg chg="mod">
          <ac:chgData name="" userId="495979f9a431ddb0" providerId="LiveId" clId="{C22D2A47-FD74-44BE-8702-FE7F6607CF55}" dt="2020-11-08T00:33:22.502" v="2626" actId="20577"/>
          <ac:spMkLst>
            <pc:docMk/>
            <pc:sldMk cId="1084867891" sldId="327"/>
            <ac:spMk id="2" creationId="{1E4CE90A-A44A-4329-802F-A21B69D23494}"/>
          </ac:spMkLst>
        </pc:spChg>
        <pc:spChg chg="mod">
          <ac:chgData name="" userId="495979f9a431ddb0" providerId="LiveId" clId="{C22D2A47-FD74-44BE-8702-FE7F6607CF55}" dt="2020-11-08T00:09:11.499" v="580" actId="20577"/>
          <ac:spMkLst>
            <pc:docMk/>
            <pc:sldMk cId="1084867891" sldId="327"/>
            <ac:spMk id="3" creationId="{C23C2C6C-7FC7-48AB-B44B-996846B28C11}"/>
          </ac:spMkLst>
        </pc:spChg>
        <pc:inkChg chg="add">
          <ac:chgData name="" userId="495979f9a431ddb0" providerId="LiveId" clId="{C22D2A47-FD74-44BE-8702-FE7F6607CF55}" dt="2020-11-08T03:40:57.170" v="3812"/>
          <ac:inkMkLst>
            <pc:docMk/>
            <pc:sldMk cId="1084867891" sldId="327"/>
            <ac:inkMk id="4" creationId="{172B1B5A-491C-4ED7-B1F3-E91C62B04D47}"/>
          </ac:inkMkLst>
        </pc:inkChg>
      </pc:sldChg>
      <pc:sldChg chg="addSp delSp modSp add">
        <pc:chgData name="" userId="495979f9a431ddb0" providerId="LiveId" clId="{C22D2A47-FD74-44BE-8702-FE7F6607CF55}" dt="2020-11-08T03:40:57.170" v="3812"/>
        <pc:sldMkLst>
          <pc:docMk/>
          <pc:sldMk cId="1003131816" sldId="328"/>
        </pc:sldMkLst>
        <pc:spChg chg="mod">
          <ac:chgData name="" userId="495979f9a431ddb0" providerId="LiveId" clId="{C22D2A47-FD74-44BE-8702-FE7F6607CF55}" dt="2020-11-08T00:12:54.801" v="949" actId="20577"/>
          <ac:spMkLst>
            <pc:docMk/>
            <pc:sldMk cId="1003131816" sldId="328"/>
            <ac:spMk id="2" creationId="{E527199E-F534-4CA0-A0A6-30CF9DCAD6E7}"/>
          </ac:spMkLst>
        </pc:spChg>
        <pc:spChg chg="del">
          <ac:chgData name="" userId="495979f9a431ddb0" providerId="LiveId" clId="{C22D2A47-FD74-44BE-8702-FE7F6607CF55}" dt="2020-11-08T00:12:59.656" v="950"/>
          <ac:spMkLst>
            <pc:docMk/>
            <pc:sldMk cId="1003131816" sldId="328"/>
            <ac:spMk id="3" creationId="{DEDE24BA-8BC8-4F1E-9E93-A54C6EC0F5EF}"/>
          </ac:spMkLst>
        </pc:spChg>
        <pc:spChg chg="add mod">
          <ac:chgData name="" userId="495979f9a431ddb0" providerId="LiveId" clId="{C22D2A47-FD74-44BE-8702-FE7F6607CF55}" dt="2020-11-08T00:15:46.314" v="1073" actId="114"/>
          <ac:spMkLst>
            <pc:docMk/>
            <pc:sldMk cId="1003131816" sldId="328"/>
            <ac:spMk id="15" creationId="{CEF9FC8C-1250-4542-A7CF-CE7F25D52DD8}"/>
          </ac:spMkLst>
        </pc:spChg>
        <pc:spChg chg="add mod">
          <ac:chgData name="" userId="495979f9a431ddb0" providerId="LiveId" clId="{C22D2A47-FD74-44BE-8702-FE7F6607CF55}" dt="2020-11-08T00:15:48.910" v="1075" actId="114"/>
          <ac:spMkLst>
            <pc:docMk/>
            <pc:sldMk cId="1003131816" sldId="328"/>
            <ac:spMk id="16" creationId="{F6C6B78F-7228-4E96-8E5A-F8122B00314E}"/>
          </ac:spMkLst>
        </pc:spChg>
        <pc:spChg chg="add mod">
          <ac:chgData name="" userId="495979f9a431ddb0" providerId="LiveId" clId="{C22D2A47-FD74-44BE-8702-FE7F6607CF55}" dt="2020-11-08T00:21:49.533" v="1611" actId="20577"/>
          <ac:spMkLst>
            <pc:docMk/>
            <pc:sldMk cId="1003131816" sldId="328"/>
            <ac:spMk id="17" creationId="{D21FD527-62CC-45B1-AB2A-EAE893E6B562}"/>
          </ac:spMkLst>
        </pc:spChg>
        <pc:spChg chg="add mod">
          <ac:chgData name="" userId="495979f9a431ddb0" providerId="LiveId" clId="{C22D2A47-FD74-44BE-8702-FE7F6607CF55}" dt="2020-11-08T00:18:39.432" v="1371" actId="20577"/>
          <ac:spMkLst>
            <pc:docMk/>
            <pc:sldMk cId="1003131816" sldId="328"/>
            <ac:spMk id="18" creationId="{12045E19-B478-4D50-B769-A8CB106F0CEC}"/>
          </ac:spMkLst>
        </pc:spChg>
        <pc:inkChg chg="add">
          <ac:chgData name="" userId="495979f9a431ddb0" providerId="LiveId" clId="{C22D2A47-FD74-44BE-8702-FE7F6607CF55}" dt="2020-11-08T03:40:57.170" v="3812"/>
          <ac:inkMkLst>
            <pc:docMk/>
            <pc:sldMk cId="1003131816" sldId="328"/>
            <ac:inkMk id="3" creationId="{BC5F4661-AC3A-4CE4-853F-2042B6F19FFC}"/>
          </ac:inkMkLst>
        </pc:inkChg>
        <pc:cxnChg chg="add mod">
          <ac:chgData name="" userId="495979f9a431ddb0" providerId="LiveId" clId="{C22D2A47-FD74-44BE-8702-FE7F6607CF55}" dt="2020-11-08T00:13:32.337" v="956" actId="17032"/>
          <ac:cxnSpMkLst>
            <pc:docMk/>
            <pc:sldMk cId="1003131816" sldId="328"/>
            <ac:cxnSpMk id="5" creationId="{1D36ED09-A06C-43A4-A591-5F23436E4359}"/>
          </ac:cxnSpMkLst>
        </pc:cxnChg>
        <pc:cxnChg chg="add mod">
          <ac:chgData name="" userId="495979f9a431ddb0" providerId="LiveId" clId="{C22D2A47-FD74-44BE-8702-FE7F6607CF55}" dt="2020-11-08T00:13:32.337" v="956" actId="17032"/>
          <ac:cxnSpMkLst>
            <pc:docMk/>
            <pc:sldMk cId="1003131816" sldId="328"/>
            <ac:cxnSpMk id="7" creationId="{5907AF71-F407-4A49-A67B-DA019527016B}"/>
          </ac:cxnSpMkLst>
        </pc:cxnChg>
        <pc:cxnChg chg="add mod">
          <ac:chgData name="" userId="495979f9a431ddb0" providerId="LiveId" clId="{C22D2A47-FD74-44BE-8702-FE7F6607CF55}" dt="2020-11-08T00:13:48.997" v="958" actId="14100"/>
          <ac:cxnSpMkLst>
            <pc:docMk/>
            <pc:sldMk cId="1003131816" sldId="328"/>
            <ac:cxnSpMk id="10" creationId="{6DE24DA0-AB53-4323-90DF-CE9B3B59B810}"/>
          </ac:cxnSpMkLst>
        </pc:cxnChg>
        <pc:cxnChg chg="add mod">
          <ac:chgData name="" userId="495979f9a431ddb0" providerId="LiveId" clId="{C22D2A47-FD74-44BE-8702-FE7F6607CF55}" dt="2020-11-08T00:14:04.309" v="961" actId="14100"/>
          <ac:cxnSpMkLst>
            <pc:docMk/>
            <pc:sldMk cId="1003131816" sldId="328"/>
            <ac:cxnSpMk id="12" creationId="{5AEEF154-3729-4D16-AAAD-8685568E9EBA}"/>
          </ac:cxnSpMkLst>
        </pc:cxnChg>
      </pc:sldChg>
      <pc:sldChg chg="addSp delSp modSp add">
        <pc:chgData name="" userId="495979f9a431ddb0" providerId="LiveId" clId="{C22D2A47-FD74-44BE-8702-FE7F6607CF55}" dt="2020-11-08T03:40:57.170" v="3812"/>
        <pc:sldMkLst>
          <pc:docMk/>
          <pc:sldMk cId="2500687503" sldId="329"/>
        </pc:sldMkLst>
        <pc:spChg chg="mod">
          <ac:chgData name="" userId="495979f9a431ddb0" providerId="LiveId" clId="{C22D2A47-FD74-44BE-8702-FE7F6607CF55}" dt="2020-11-08T00:16:46.585" v="1135" actId="20577"/>
          <ac:spMkLst>
            <pc:docMk/>
            <pc:sldMk cId="2500687503" sldId="329"/>
            <ac:spMk id="2" creationId="{CFCBA1CF-85EF-4191-A33C-AFE9F77F2B90}"/>
          </ac:spMkLst>
        </pc:spChg>
        <pc:spChg chg="add">
          <ac:chgData name="" userId="495979f9a431ddb0" providerId="LiveId" clId="{C22D2A47-FD74-44BE-8702-FE7F6607CF55}" dt="2020-11-08T00:16:48.375" v="1136"/>
          <ac:spMkLst>
            <pc:docMk/>
            <pc:sldMk cId="2500687503" sldId="329"/>
            <ac:spMk id="7" creationId="{C918FB49-F7DE-4B87-AF90-092631FD0893}"/>
          </ac:spMkLst>
        </pc:spChg>
        <pc:spChg chg="add">
          <ac:chgData name="" userId="495979f9a431ddb0" providerId="LiveId" clId="{C22D2A47-FD74-44BE-8702-FE7F6607CF55}" dt="2020-11-08T00:16:48.375" v="1136"/>
          <ac:spMkLst>
            <pc:docMk/>
            <pc:sldMk cId="2500687503" sldId="329"/>
            <ac:spMk id="8" creationId="{E1CC2F94-63F5-4150-9256-64FEE749AB9F}"/>
          </ac:spMkLst>
        </pc:spChg>
        <pc:spChg chg="add del mod">
          <ac:chgData name="" userId="495979f9a431ddb0" providerId="LiveId" clId="{C22D2A47-FD74-44BE-8702-FE7F6607CF55}" dt="2020-11-08T00:17:16.549" v="1146"/>
          <ac:spMkLst>
            <pc:docMk/>
            <pc:sldMk cId="2500687503" sldId="329"/>
            <ac:spMk id="9" creationId="{7ADED82A-5490-43C3-A282-970F5AB4359C}"/>
          </ac:spMkLst>
        </pc:spChg>
        <pc:spChg chg="add mod">
          <ac:chgData name="" userId="495979f9a431ddb0" providerId="LiveId" clId="{C22D2A47-FD74-44BE-8702-FE7F6607CF55}" dt="2020-11-08T00:17:15.842" v="1144" actId="14100"/>
          <ac:spMkLst>
            <pc:docMk/>
            <pc:sldMk cId="2500687503" sldId="329"/>
            <ac:spMk id="10" creationId="{8664DDF2-DC02-466C-AEDB-C5DF4DFB0963}"/>
          </ac:spMkLst>
        </pc:spChg>
        <pc:spChg chg="add mod">
          <ac:chgData name="" userId="495979f9a431ddb0" providerId="LiveId" clId="{C22D2A47-FD74-44BE-8702-FE7F6607CF55}" dt="2020-11-08T00:17:25.541" v="1156" actId="1076"/>
          <ac:spMkLst>
            <pc:docMk/>
            <pc:sldMk cId="2500687503" sldId="329"/>
            <ac:spMk id="11" creationId="{ADDDADF5-0F88-4C6C-AEF9-C495D311FC1F}"/>
          </ac:spMkLst>
        </pc:spChg>
        <pc:spChg chg="add mod">
          <ac:chgData name="" userId="495979f9a431ddb0" providerId="LiveId" clId="{C22D2A47-FD74-44BE-8702-FE7F6607CF55}" dt="2020-11-08T00:19:49.953" v="1489" actId="114"/>
          <ac:spMkLst>
            <pc:docMk/>
            <pc:sldMk cId="2500687503" sldId="329"/>
            <ac:spMk id="12" creationId="{C5F9CC19-ED6A-44EE-8632-97C3065A3DF1}"/>
          </ac:spMkLst>
        </pc:spChg>
        <pc:inkChg chg="add">
          <ac:chgData name="" userId="495979f9a431ddb0" providerId="LiveId" clId="{C22D2A47-FD74-44BE-8702-FE7F6607CF55}" dt="2020-11-08T03:40:57.170" v="3812"/>
          <ac:inkMkLst>
            <pc:docMk/>
            <pc:sldMk cId="2500687503" sldId="329"/>
            <ac:inkMk id="9" creationId="{A60078D8-C1F2-4785-A141-442BA0D40488}"/>
          </ac:inkMkLst>
        </pc:ink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3" creationId="{B190B697-AB0D-43FC-BB88-17251DD8ADFD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4" creationId="{3371422E-DD82-4012-B6FE-5FFEEFEDCF9B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5" creationId="{2F96FB30-6A8E-484A-8CFA-91A1C5C69B72}"/>
          </ac:cxnSpMkLst>
        </pc:cxnChg>
        <pc:cxnChg chg="add">
          <ac:chgData name="" userId="495979f9a431ddb0" providerId="LiveId" clId="{C22D2A47-FD74-44BE-8702-FE7F6607CF55}" dt="2020-11-08T00:16:48.375" v="1136"/>
          <ac:cxnSpMkLst>
            <pc:docMk/>
            <pc:sldMk cId="2500687503" sldId="329"/>
            <ac:cxnSpMk id="6" creationId="{F63E64EA-1B79-4477-B35C-C18D79E5E737}"/>
          </ac:cxnSpMkLst>
        </pc:cxnChg>
      </pc:sldChg>
      <pc:sldChg chg="addSp delSp modSp add">
        <pc:chgData name="" userId="495979f9a431ddb0" providerId="LiveId" clId="{C22D2A47-FD74-44BE-8702-FE7F6607CF55}" dt="2020-11-08T00:28:09.420" v="2444" actId="20577"/>
        <pc:sldMkLst>
          <pc:docMk/>
          <pc:sldMk cId="74367675" sldId="330"/>
        </pc:sldMkLst>
        <pc:spChg chg="del">
          <ac:chgData name="" userId="495979f9a431ddb0" providerId="LiveId" clId="{C22D2A47-FD74-44BE-8702-FE7F6607CF55}" dt="2020-11-08T00:22:07.795" v="1613"/>
          <ac:spMkLst>
            <pc:docMk/>
            <pc:sldMk cId="74367675" sldId="330"/>
            <ac:spMk id="2" creationId="{C1012B88-51AF-462A-AF96-F26E4A64BE33}"/>
          </ac:spMkLst>
        </pc:spChg>
        <pc:spChg chg="add mod">
          <ac:chgData name="" userId="495979f9a431ddb0" providerId="LiveId" clId="{C22D2A47-FD74-44BE-8702-FE7F6607CF55}" dt="2020-11-08T00:22:12.090" v="1638" actId="20577"/>
          <ac:spMkLst>
            <pc:docMk/>
            <pc:sldMk cId="74367675" sldId="330"/>
            <ac:spMk id="3" creationId="{A3F7327C-A2C3-4803-8A6F-39ED5DBBB09C}"/>
          </ac:spMkLst>
        </pc:spChg>
        <pc:spChg chg="add mod">
          <ac:chgData name="" userId="495979f9a431ddb0" providerId="LiveId" clId="{C22D2A47-FD74-44BE-8702-FE7F6607CF55}" dt="2020-11-08T00:28:09.420" v="2444" actId="20577"/>
          <ac:spMkLst>
            <pc:docMk/>
            <pc:sldMk cId="74367675" sldId="330"/>
            <ac:spMk id="4" creationId="{11578F96-617A-48EE-B5AB-2EFF5597B5C9}"/>
          </ac:spMkLst>
        </pc:spChg>
      </pc:sldChg>
      <pc:sldChg chg="modSp add">
        <pc:chgData name="" userId="495979f9a431ddb0" providerId="LiveId" clId="{C22D2A47-FD74-44BE-8702-FE7F6607CF55}" dt="2020-11-08T00:51:13.937" v="3684" actId="15"/>
        <pc:sldMkLst>
          <pc:docMk/>
          <pc:sldMk cId="781938995" sldId="331"/>
        </pc:sldMkLst>
        <pc:spChg chg="mod">
          <ac:chgData name="" userId="495979f9a431ddb0" providerId="LiveId" clId="{C22D2A47-FD74-44BE-8702-FE7F6607CF55}" dt="2020-11-08T00:24:08.922" v="1861" actId="20577"/>
          <ac:spMkLst>
            <pc:docMk/>
            <pc:sldMk cId="781938995" sldId="331"/>
            <ac:spMk id="2" creationId="{EB045DAD-FFD6-4423-95E4-B426D7989181}"/>
          </ac:spMkLst>
        </pc:spChg>
        <pc:spChg chg="mod">
          <ac:chgData name="" userId="495979f9a431ddb0" providerId="LiveId" clId="{C22D2A47-FD74-44BE-8702-FE7F6607CF55}" dt="2020-11-08T00:51:13.937" v="3684" actId="15"/>
          <ac:spMkLst>
            <pc:docMk/>
            <pc:sldMk cId="781938995" sldId="331"/>
            <ac:spMk id="3" creationId="{1BFA1342-FC45-4B1F-9035-F66CC1417E22}"/>
          </ac:spMkLst>
        </pc:spChg>
      </pc:sldChg>
      <pc:sldChg chg="modSp add del ord">
        <pc:chgData name="" userId="495979f9a431ddb0" providerId="LiveId" clId="{C22D2A47-FD74-44BE-8702-FE7F6607CF55}" dt="2020-11-08T00:50:53.569" v="3681" actId="2696"/>
        <pc:sldMkLst>
          <pc:docMk/>
          <pc:sldMk cId="1877990635" sldId="332"/>
        </pc:sldMkLst>
        <pc:spChg chg="mod">
          <ac:chgData name="" userId="495979f9a431ddb0" providerId="LiveId" clId="{C22D2A47-FD74-44BE-8702-FE7F6607CF55}" dt="2020-11-08T00:33:18.858" v="2625" actId="20577"/>
          <ac:spMkLst>
            <pc:docMk/>
            <pc:sldMk cId="1877990635" sldId="332"/>
            <ac:spMk id="2" creationId="{8E137255-40E2-4B27-85D8-D386B6271D82}"/>
          </ac:spMkLst>
        </pc:spChg>
        <pc:spChg chg="mod">
          <ac:chgData name="" userId="495979f9a431ddb0" providerId="LiveId" clId="{C22D2A47-FD74-44BE-8702-FE7F6607CF55}" dt="2020-11-08T00:39:45.295" v="3390" actId="2711"/>
          <ac:spMkLst>
            <pc:docMk/>
            <pc:sldMk cId="1877990635" sldId="332"/>
            <ac:spMk id="3" creationId="{6AF469B8-F5C6-4632-97AE-9BF96F54DC73}"/>
          </ac:spMkLst>
        </pc:spChg>
      </pc:sldChg>
      <pc:sldChg chg="add del">
        <pc:chgData name="" userId="495979f9a431ddb0" providerId="LiveId" clId="{C22D2A47-FD74-44BE-8702-FE7F6607CF55}" dt="2020-11-08T00:28:22.763" v="2446" actId="2696"/>
        <pc:sldMkLst>
          <pc:docMk/>
          <pc:sldMk cId="2196763112" sldId="332"/>
        </pc:sldMkLst>
      </pc:sldChg>
      <pc:sldChg chg="modSp add del">
        <pc:chgData name="" userId="495979f9a431ddb0" providerId="LiveId" clId="{C22D2A47-FD74-44BE-8702-FE7F6607CF55}" dt="2020-11-08T00:50:53.623" v="3682" actId="2696"/>
        <pc:sldMkLst>
          <pc:docMk/>
          <pc:sldMk cId="2838593576" sldId="333"/>
        </pc:sldMkLst>
        <pc:spChg chg="mod">
          <ac:chgData name="" userId="495979f9a431ddb0" providerId="LiveId" clId="{C22D2A47-FD74-44BE-8702-FE7F6607CF55}" dt="2020-11-08T00:35:16.788" v="2877" actId="20577"/>
          <ac:spMkLst>
            <pc:docMk/>
            <pc:sldMk cId="2838593576" sldId="333"/>
            <ac:spMk id="2" creationId="{7CCA4E49-4271-4A91-9C03-03A2CAD967D1}"/>
          </ac:spMkLst>
        </pc:spChg>
        <pc:spChg chg="mod">
          <ac:chgData name="" userId="495979f9a431ddb0" providerId="LiveId" clId="{C22D2A47-FD74-44BE-8702-FE7F6607CF55}" dt="2020-11-08T00:39:34.119" v="3374" actId="2711"/>
          <ac:spMkLst>
            <pc:docMk/>
            <pc:sldMk cId="2838593576" sldId="333"/>
            <ac:spMk id="3" creationId="{FC5209AC-08C7-446C-A856-8A3C006A6A84}"/>
          </ac:spMkLst>
        </pc:spChg>
      </pc:sldChg>
      <pc:sldChg chg="modSp add del">
        <pc:chgData name="" userId="495979f9a431ddb0" providerId="LiveId" clId="{C22D2A47-FD74-44BE-8702-FE7F6607CF55}" dt="2020-11-08T00:50:53.693" v="3683" actId="2696"/>
        <pc:sldMkLst>
          <pc:docMk/>
          <pc:sldMk cId="3717090407" sldId="334"/>
        </pc:sldMkLst>
        <pc:spChg chg="mod">
          <ac:chgData name="" userId="495979f9a431ddb0" providerId="LiveId" clId="{C22D2A47-FD74-44BE-8702-FE7F6607CF55}" dt="2020-11-08T00:38:03.907" v="3129" actId="20577"/>
          <ac:spMkLst>
            <pc:docMk/>
            <pc:sldMk cId="3717090407" sldId="334"/>
            <ac:spMk id="2" creationId="{865D7D9B-B030-42B2-8401-65C27E92CC54}"/>
          </ac:spMkLst>
        </pc:spChg>
        <pc:spChg chg="mod">
          <ac:chgData name="" userId="495979f9a431ddb0" providerId="LiveId" clId="{C22D2A47-FD74-44BE-8702-FE7F6607CF55}" dt="2020-11-08T00:41:32.968" v="3670" actId="20577"/>
          <ac:spMkLst>
            <pc:docMk/>
            <pc:sldMk cId="3717090407" sldId="334"/>
            <ac:spMk id="3" creationId="{8BA7F7B0-1F2C-4ACD-8F69-66AE72810FFC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  <pc:sldChg chg="modSp">
        <pc:chgData name="" userId="495979f9a431ddb0" providerId="LiveId" clId="{4E3F7EB4-93C1-48E7-B854-0AB921734FD2}" dt="2020-11-07T18:54:16.288" v="476" actId="27636"/>
        <pc:sldMkLst>
          <pc:docMk/>
          <pc:sldMk cId="2735585706" sldId="311"/>
        </pc:sldMkLst>
        <pc:spChg chg="mod">
          <ac:chgData name="" userId="495979f9a431ddb0" providerId="LiveId" clId="{4E3F7EB4-93C1-48E7-B854-0AB921734FD2}" dt="2020-11-07T18:44:23.314" v="131" actId="20577"/>
          <ac:spMkLst>
            <pc:docMk/>
            <pc:sldMk cId="2735585706" sldId="311"/>
            <ac:spMk id="3" creationId="{86CE6FEE-18BD-4BE2-AF79-DF93DC4816C2}"/>
          </ac:spMkLst>
        </pc:spChg>
        <pc:spChg chg="mod">
          <ac:chgData name="" userId="495979f9a431ddb0" providerId="LiveId" clId="{4E3F7EB4-93C1-48E7-B854-0AB921734FD2}" dt="2020-11-07T18:54:16.288" v="476" actId="27636"/>
          <ac:spMkLst>
            <pc:docMk/>
            <pc:sldMk cId="2735585706" sldId="311"/>
            <ac:spMk id="4" creationId="{D18FE833-8C07-4990-9023-337F80F5B1A2}"/>
          </ac:spMkLst>
        </pc:spChg>
      </pc:sldChg>
      <pc:sldChg chg="del">
        <pc:chgData name="" userId="495979f9a431ddb0" providerId="LiveId" clId="{4E3F7EB4-93C1-48E7-B854-0AB921734FD2}" dt="2020-11-07T19:00:32.486" v="477" actId="2696"/>
        <pc:sldMkLst>
          <pc:docMk/>
          <pc:sldMk cId="3572593079" sldId="312"/>
        </pc:sldMkLst>
      </pc:sldChg>
      <pc:sldChg chg="modSp add">
        <pc:chgData name="" userId="495979f9a431ddb0" providerId="LiveId" clId="{4E3F7EB4-93C1-48E7-B854-0AB921734FD2}" dt="2020-11-07T19:21:27.033" v="947" actId="20577"/>
        <pc:sldMkLst>
          <pc:docMk/>
          <pc:sldMk cId="4208996895" sldId="312"/>
        </pc:sldMkLst>
        <pc:spChg chg="mod">
          <ac:chgData name="" userId="495979f9a431ddb0" providerId="LiveId" clId="{4E3F7EB4-93C1-48E7-B854-0AB921734FD2}" dt="2020-11-07T19:15:54.929" v="701" actId="20577"/>
          <ac:spMkLst>
            <pc:docMk/>
            <pc:sldMk cId="4208996895" sldId="312"/>
            <ac:spMk id="2" creationId="{4750651B-A858-4814-8B23-EAC6E90EF264}"/>
          </ac:spMkLst>
        </pc:spChg>
        <pc:spChg chg="mod">
          <ac:chgData name="" userId="495979f9a431ddb0" providerId="LiveId" clId="{4E3F7EB4-93C1-48E7-B854-0AB921734FD2}" dt="2020-11-07T19:21:27.033" v="947" actId="20577"/>
          <ac:spMkLst>
            <pc:docMk/>
            <pc:sldMk cId="4208996895" sldId="312"/>
            <ac:spMk id="3" creationId="{C3346EDB-43DB-4A00-955E-314D304F8E4C}"/>
          </ac:spMkLst>
        </pc:spChg>
      </pc:sldChg>
      <pc:sldChg chg="del">
        <pc:chgData name="" userId="495979f9a431ddb0" providerId="LiveId" clId="{4E3F7EB4-93C1-48E7-B854-0AB921734FD2}" dt="2020-11-07T19:00:32.491" v="478" actId="2696"/>
        <pc:sldMkLst>
          <pc:docMk/>
          <pc:sldMk cId="3078441493" sldId="313"/>
        </pc:sldMkLst>
      </pc:sldChg>
    </pc:docChg>
  </pc:docChgLst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  <pc:sldChg chg="modSp add">
        <pc:chgData name="" userId="495979f9a431ddb0" providerId="LiveId" clId="{63950EC9-D041-47ED-BF3C-E35121025AD2}" dt="2020-11-07T21:53:40.090" v="765" actId="20577"/>
        <pc:sldMkLst>
          <pc:docMk/>
          <pc:sldMk cId="4026817418" sldId="312"/>
        </pc:sldMkLst>
        <pc:spChg chg="mod">
          <ac:chgData name="" userId="495979f9a431ddb0" providerId="LiveId" clId="{63950EC9-D041-47ED-BF3C-E35121025AD2}" dt="2020-11-07T21:48:18.683" v="257" actId="20577"/>
          <ac:spMkLst>
            <pc:docMk/>
            <pc:sldMk cId="4026817418" sldId="312"/>
            <ac:spMk id="2" creationId="{F1683948-6A7D-4FE8-819B-ACE3443700D2}"/>
          </ac:spMkLst>
        </pc:spChg>
        <pc:spChg chg="mod">
          <ac:chgData name="" userId="495979f9a431ddb0" providerId="LiveId" clId="{63950EC9-D041-47ED-BF3C-E35121025AD2}" dt="2020-11-07T21:53:40.090" v="765" actId="20577"/>
          <ac:spMkLst>
            <pc:docMk/>
            <pc:sldMk cId="4026817418" sldId="312"/>
            <ac:spMk id="3" creationId="{B62CB8A5-43BB-4638-B4A5-3EB6999B8BD5}"/>
          </ac:spMkLst>
        </pc:spChg>
      </pc:sldChg>
      <pc:sldChg chg="del">
        <pc:chgData name="" userId="495979f9a431ddb0" providerId="LiveId" clId="{63950EC9-D041-47ED-BF3C-E35121025AD2}" dt="2020-11-07T21:45:09.016" v="0" actId="2696"/>
        <pc:sldMkLst>
          <pc:docMk/>
          <pc:sldMk cId="4208996895" sldId="312"/>
        </pc:sldMkLst>
      </pc:sldChg>
      <pc:sldChg chg="modSp add">
        <pc:chgData name="" userId="495979f9a431ddb0" providerId="LiveId" clId="{63950EC9-D041-47ED-BF3C-E35121025AD2}" dt="2020-11-07T21:48:55.723" v="385" actId="20577"/>
        <pc:sldMkLst>
          <pc:docMk/>
          <pc:sldMk cId="691187257" sldId="313"/>
        </pc:sldMkLst>
        <pc:spChg chg="mod">
          <ac:chgData name="" userId="495979f9a431ddb0" providerId="LiveId" clId="{63950EC9-D041-47ED-BF3C-E35121025AD2}" dt="2020-11-07T21:48:46.717" v="312" actId="20577"/>
          <ac:spMkLst>
            <pc:docMk/>
            <pc:sldMk cId="691187257" sldId="313"/>
            <ac:spMk id="2" creationId="{17D4DDD4-58D8-4746-9297-953B3270C7BC}"/>
          </ac:spMkLst>
        </pc:spChg>
        <pc:spChg chg="mod">
          <ac:chgData name="" userId="495979f9a431ddb0" providerId="LiveId" clId="{63950EC9-D041-47ED-BF3C-E35121025AD2}" dt="2020-11-07T21:48:55.723" v="385" actId="20577"/>
          <ac:spMkLst>
            <pc:docMk/>
            <pc:sldMk cId="691187257" sldId="313"/>
            <ac:spMk id="3" creationId="{E8D9B6F3-5975-4810-BC3A-CFFE8DD52A14}"/>
          </ac:spMkLst>
        </pc:spChg>
      </pc:sldChg>
      <pc:sldChg chg="modSp add">
        <pc:chgData name="" userId="495979f9a431ddb0" providerId="LiveId" clId="{63950EC9-D041-47ED-BF3C-E35121025AD2}" dt="2020-11-07T22:06:30.271" v="2558" actId="20577"/>
        <pc:sldMkLst>
          <pc:docMk/>
          <pc:sldMk cId="3675189122" sldId="314"/>
        </pc:sldMkLst>
        <pc:spChg chg="mod">
          <ac:chgData name="" userId="495979f9a431ddb0" providerId="LiveId" clId="{63950EC9-D041-47ED-BF3C-E35121025AD2}" dt="2020-11-07T21:49:04.732" v="402" actId="20577"/>
          <ac:spMkLst>
            <pc:docMk/>
            <pc:sldMk cId="3675189122" sldId="314"/>
            <ac:spMk id="2" creationId="{4BFE4368-7D86-439C-B099-604890B72D18}"/>
          </ac:spMkLst>
        </pc:spChg>
        <pc:spChg chg="mod">
          <ac:chgData name="" userId="495979f9a431ddb0" providerId="LiveId" clId="{63950EC9-D041-47ED-BF3C-E35121025AD2}" dt="2020-11-07T22:06:30.271" v="2558" actId="20577"/>
          <ac:spMkLst>
            <pc:docMk/>
            <pc:sldMk cId="3675189122" sldId="314"/>
            <ac:spMk id="3" creationId="{617A8FFD-F820-4410-8F40-C96C8386CD53}"/>
          </ac:spMkLst>
        </pc:spChg>
      </pc:sldChg>
      <pc:sldChg chg="modSp add">
        <pc:chgData name="" userId="495979f9a431ddb0" providerId="LiveId" clId="{63950EC9-D041-47ED-BF3C-E35121025AD2}" dt="2020-11-07T21:54:56.426" v="1026" actId="20577"/>
        <pc:sldMkLst>
          <pc:docMk/>
          <pc:sldMk cId="2135876262" sldId="315"/>
        </pc:sldMkLst>
        <pc:spChg chg="mod">
          <ac:chgData name="" userId="495979f9a431ddb0" providerId="LiveId" clId="{63950EC9-D041-47ED-BF3C-E35121025AD2}" dt="2020-11-07T21:52:46.944" v="598" actId="20577"/>
          <ac:spMkLst>
            <pc:docMk/>
            <pc:sldMk cId="2135876262" sldId="315"/>
            <ac:spMk id="2" creationId="{7B442DFD-B691-4E38-B523-450EDF2D8F88}"/>
          </ac:spMkLst>
        </pc:spChg>
        <pc:spChg chg="mod">
          <ac:chgData name="" userId="495979f9a431ddb0" providerId="LiveId" clId="{63950EC9-D041-47ED-BF3C-E35121025AD2}" dt="2020-11-07T21:54:56.426" v="1026" actId="20577"/>
          <ac:spMkLst>
            <pc:docMk/>
            <pc:sldMk cId="2135876262" sldId="315"/>
            <ac:spMk id="3" creationId="{DE6B4C1B-A3EE-4AD5-8DCA-11C05119DBDD}"/>
          </ac:spMkLst>
        </pc:spChg>
      </pc:sldChg>
      <pc:sldChg chg="modSp add">
        <pc:chgData name="" userId="495979f9a431ddb0" providerId="LiveId" clId="{63950EC9-D041-47ED-BF3C-E35121025AD2}" dt="2020-11-07T21:57:47.249" v="1583" actId="20577"/>
        <pc:sldMkLst>
          <pc:docMk/>
          <pc:sldMk cId="3157408351" sldId="316"/>
        </pc:sldMkLst>
        <pc:spChg chg="mod">
          <ac:chgData name="" userId="495979f9a431ddb0" providerId="LiveId" clId="{63950EC9-D041-47ED-BF3C-E35121025AD2}" dt="2020-11-07T21:55:05.245" v="1054" actId="20577"/>
          <ac:spMkLst>
            <pc:docMk/>
            <pc:sldMk cId="3157408351" sldId="316"/>
            <ac:spMk id="2" creationId="{9F197766-1087-46ED-8517-6FBA805E395E}"/>
          </ac:spMkLst>
        </pc:spChg>
        <pc:spChg chg="mod">
          <ac:chgData name="" userId="495979f9a431ddb0" providerId="LiveId" clId="{63950EC9-D041-47ED-BF3C-E35121025AD2}" dt="2020-11-07T21:57:47.249" v="1583" actId="20577"/>
          <ac:spMkLst>
            <pc:docMk/>
            <pc:sldMk cId="3157408351" sldId="316"/>
            <ac:spMk id="3" creationId="{63C8A766-C0F6-42EB-855A-864E2E2CB286}"/>
          </ac:spMkLst>
        </pc:spChg>
      </pc:sldChg>
      <pc:sldChg chg="modSp add">
        <pc:chgData name="" userId="495979f9a431ddb0" providerId="LiveId" clId="{63950EC9-D041-47ED-BF3C-E35121025AD2}" dt="2020-11-07T22:08:54.784" v="2827" actId="27636"/>
        <pc:sldMkLst>
          <pc:docMk/>
          <pc:sldMk cId="2956074679" sldId="317"/>
        </pc:sldMkLst>
        <pc:spChg chg="mod">
          <ac:chgData name="" userId="495979f9a431ddb0" providerId="LiveId" clId="{63950EC9-D041-47ED-BF3C-E35121025AD2}" dt="2020-11-07T21:58:10.350" v="1595" actId="20577"/>
          <ac:spMkLst>
            <pc:docMk/>
            <pc:sldMk cId="2956074679" sldId="317"/>
            <ac:spMk id="2" creationId="{36151BDF-7EF1-47CC-B76F-6CED4F994186}"/>
          </ac:spMkLst>
        </pc:spChg>
        <pc:spChg chg="mod">
          <ac:chgData name="" userId="495979f9a431ddb0" providerId="LiveId" clId="{63950EC9-D041-47ED-BF3C-E35121025AD2}" dt="2020-11-07T22:08:54.784" v="2827" actId="27636"/>
          <ac:spMkLst>
            <pc:docMk/>
            <pc:sldMk cId="2956074679" sldId="317"/>
            <ac:spMk id="3" creationId="{FBAD04F3-7E3D-4711-9D4F-FC28CE6E3790}"/>
          </ac:spMkLst>
        </pc:spChg>
      </pc:sldChg>
      <pc:sldChg chg="modSp add">
        <pc:chgData name="" userId="495979f9a431ddb0" providerId="LiveId" clId="{63950EC9-D041-47ED-BF3C-E35121025AD2}" dt="2020-11-07T22:02:38.700" v="2327" actId="20577"/>
        <pc:sldMkLst>
          <pc:docMk/>
          <pc:sldMk cId="4188415668" sldId="318"/>
        </pc:sldMkLst>
        <pc:spChg chg="mod">
          <ac:chgData name="" userId="495979f9a431ddb0" providerId="LiveId" clId="{63950EC9-D041-47ED-BF3C-E35121025AD2}" dt="2020-11-07T21:58:56.384" v="1694" actId="20577"/>
          <ac:spMkLst>
            <pc:docMk/>
            <pc:sldMk cId="4188415668" sldId="318"/>
            <ac:spMk id="2" creationId="{4E8F25E9-43E2-4049-9BC0-662873054A66}"/>
          </ac:spMkLst>
        </pc:spChg>
        <pc:spChg chg="mod">
          <ac:chgData name="" userId="495979f9a431ddb0" providerId="LiveId" clId="{63950EC9-D041-47ED-BF3C-E35121025AD2}" dt="2020-11-07T22:02:38.700" v="2327" actId="20577"/>
          <ac:spMkLst>
            <pc:docMk/>
            <pc:sldMk cId="4188415668" sldId="318"/>
            <ac:spMk id="3" creationId="{BFEE0D89-7BBB-4229-9455-630F2AF57438}"/>
          </ac:spMkLst>
        </pc:spChg>
      </pc:sldChg>
      <pc:sldChg chg="modSp add">
        <pc:chgData name="" userId="495979f9a431ddb0" providerId="LiveId" clId="{63950EC9-D041-47ED-BF3C-E35121025AD2}" dt="2020-11-07T23:25:50.757" v="3687" actId="20577"/>
        <pc:sldMkLst>
          <pc:docMk/>
          <pc:sldMk cId="894912837" sldId="319"/>
        </pc:sldMkLst>
        <pc:spChg chg="mod">
          <ac:chgData name="" userId="495979f9a431ddb0" providerId="LiveId" clId="{63950EC9-D041-47ED-BF3C-E35121025AD2}" dt="2020-11-07T23:24:43.872" v="3420" actId="20577"/>
          <ac:spMkLst>
            <pc:docMk/>
            <pc:sldMk cId="894912837" sldId="319"/>
            <ac:spMk id="2" creationId="{E2D3A8AE-A75D-43C8-890A-B2F8ADB6FB81}"/>
          </ac:spMkLst>
        </pc:spChg>
        <pc:spChg chg="mod">
          <ac:chgData name="" userId="495979f9a431ddb0" providerId="LiveId" clId="{63950EC9-D041-47ED-BF3C-E35121025AD2}" dt="2020-11-07T23:25:50.757" v="3687" actId="20577"/>
          <ac:spMkLst>
            <pc:docMk/>
            <pc:sldMk cId="894912837" sldId="319"/>
            <ac:spMk id="3" creationId="{A1011894-9617-4143-B70A-F449F485E968}"/>
          </ac:spMkLst>
        </pc:spChg>
      </pc:sldChg>
      <pc:sldChg chg="addSp modSp add">
        <pc:chgData name="" userId="495979f9a431ddb0" providerId="LiveId" clId="{63950EC9-D041-47ED-BF3C-E35121025AD2}" dt="2020-11-07T22:12:22.147" v="2952" actId="122"/>
        <pc:sldMkLst>
          <pc:docMk/>
          <pc:sldMk cId="1468636776" sldId="320"/>
        </pc:sldMkLst>
        <pc:spChg chg="mod">
          <ac:chgData name="" userId="495979f9a431ddb0" providerId="LiveId" clId="{63950EC9-D041-47ED-BF3C-E35121025AD2}" dt="2020-11-07T22:08:13.160" v="2678" actId="20577"/>
          <ac:spMkLst>
            <pc:docMk/>
            <pc:sldMk cId="1468636776" sldId="320"/>
            <ac:spMk id="2" creationId="{F36D941B-E64D-4BE1-958B-FD6D0402C09D}"/>
          </ac:spMkLst>
        </pc:spChg>
        <pc:spChg chg="mod">
          <ac:chgData name="" userId="495979f9a431ddb0" providerId="LiveId" clId="{63950EC9-D041-47ED-BF3C-E35121025AD2}" dt="2020-11-07T22:09:31.564" v="2863" actId="20577"/>
          <ac:spMkLst>
            <pc:docMk/>
            <pc:sldMk cId="1468636776" sldId="320"/>
            <ac:spMk id="3" creationId="{1ADA8FA4-9FC6-4DF7-BE15-ECC1C2779E9A}"/>
          </ac:spMkLst>
        </pc:spChg>
        <pc:graphicFrameChg chg="add mod modGraphic">
          <ac:chgData name="" userId="495979f9a431ddb0" providerId="LiveId" clId="{63950EC9-D041-47ED-BF3C-E35121025AD2}" dt="2020-11-07T22:12:22.147" v="2952" actId="122"/>
          <ac:graphicFrameMkLst>
            <pc:docMk/>
            <pc:sldMk cId="1468636776" sldId="320"/>
            <ac:graphicFrameMk id="4" creationId="{07CD320A-9ACD-4363-B301-CC2F4D651478}"/>
          </ac:graphicFrameMkLst>
        </pc:graphicFrameChg>
      </pc:sldChg>
      <pc:sldChg chg="modSp add">
        <pc:chgData name="" userId="495979f9a431ddb0" providerId="LiveId" clId="{63950EC9-D041-47ED-BF3C-E35121025AD2}" dt="2020-11-07T23:20:34.826" v="3262" actId="20577"/>
        <pc:sldMkLst>
          <pc:docMk/>
          <pc:sldMk cId="3207014036" sldId="321"/>
        </pc:sldMkLst>
        <pc:spChg chg="mod">
          <ac:chgData name="" userId="495979f9a431ddb0" providerId="LiveId" clId="{63950EC9-D041-47ED-BF3C-E35121025AD2}" dt="2020-11-07T22:12:49.745" v="2977" actId="20577"/>
          <ac:spMkLst>
            <pc:docMk/>
            <pc:sldMk cId="3207014036" sldId="321"/>
            <ac:spMk id="2" creationId="{742ADB65-F49B-407C-945D-80703E0E2E32}"/>
          </ac:spMkLst>
        </pc:spChg>
        <pc:spChg chg="mod">
          <ac:chgData name="" userId="495979f9a431ddb0" providerId="LiveId" clId="{63950EC9-D041-47ED-BF3C-E35121025AD2}" dt="2020-11-07T23:20:34.826" v="3262" actId="20577"/>
          <ac:spMkLst>
            <pc:docMk/>
            <pc:sldMk cId="3207014036" sldId="321"/>
            <ac:spMk id="3" creationId="{7BB6C60D-F1C0-437A-9818-57EC34A4FCEB}"/>
          </ac:spMkLst>
        </pc:spChg>
      </pc:sldChg>
      <pc:sldChg chg="add del">
        <pc:chgData name="" userId="495979f9a431ddb0" providerId="LiveId" clId="{63950EC9-D041-47ED-BF3C-E35121025AD2}" dt="2020-11-07T23:25:54.950" v="3689" actId="2696"/>
        <pc:sldMkLst>
          <pc:docMk/>
          <pc:sldMk cId="2875287984" sldId="322"/>
        </pc:sldMkLst>
      </pc:sldChg>
      <pc:sldChg chg="modSp add">
        <pc:chgData name="" userId="495979f9a431ddb0" providerId="LiveId" clId="{63950EC9-D041-47ED-BF3C-E35121025AD2}" dt="2020-11-07T23:33:24.640" v="4267" actId="207"/>
        <pc:sldMkLst>
          <pc:docMk/>
          <pc:sldMk cId="662375927" sldId="323"/>
        </pc:sldMkLst>
        <pc:spChg chg="mod">
          <ac:chgData name="" userId="495979f9a431ddb0" providerId="LiveId" clId="{63950EC9-D041-47ED-BF3C-E35121025AD2}" dt="2020-11-07T23:25:57.732" v="3695" actId="20577"/>
          <ac:spMkLst>
            <pc:docMk/>
            <pc:sldMk cId="662375927" sldId="323"/>
            <ac:spMk id="2" creationId="{DB8DD9A0-D8CB-45A6-BF27-35187B394471}"/>
          </ac:spMkLst>
        </pc:spChg>
        <pc:spChg chg="mod">
          <ac:chgData name="" userId="495979f9a431ddb0" providerId="LiveId" clId="{63950EC9-D041-47ED-BF3C-E35121025AD2}" dt="2020-11-07T23:33:24.640" v="4267" actId="207"/>
          <ac:spMkLst>
            <pc:docMk/>
            <pc:sldMk cId="662375927" sldId="323"/>
            <ac:spMk id="3" creationId="{7BBC73D7-645C-4A22-BD6A-F5518AFE8AB5}"/>
          </ac:spMkLst>
        </pc:spChg>
      </pc:sldChg>
      <pc:sldChg chg="addSp delSp modSp add">
        <pc:chgData name="" userId="495979f9a431ddb0" providerId="LiveId" clId="{63950EC9-D041-47ED-BF3C-E35121025AD2}" dt="2020-11-07T23:41:47.137" v="4851" actId="2711"/>
        <pc:sldMkLst>
          <pc:docMk/>
          <pc:sldMk cId="3945911101" sldId="324"/>
        </pc:sldMkLst>
        <pc:spChg chg="mod">
          <ac:chgData name="" userId="495979f9a431ddb0" providerId="LiveId" clId="{63950EC9-D041-47ED-BF3C-E35121025AD2}" dt="2020-11-07T23:34:00.751" v="4292" actId="20577"/>
          <ac:spMkLst>
            <pc:docMk/>
            <pc:sldMk cId="3945911101" sldId="324"/>
            <ac:spMk id="2" creationId="{66ED0235-9BEE-415A-9FAE-4A6F7824C660}"/>
          </ac:spMkLst>
        </pc:spChg>
        <pc:spChg chg="mod">
          <ac:chgData name="" userId="495979f9a431ddb0" providerId="LiveId" clId="{63950EC9-D041-47ED-BF3C-E35121025AD2}" dt="2020-11-07T23:41:47.137" v="4851" actId="2711"/>
          <ac:spMkLst>
            <pc:docMk/>
            <pc:sldMk cId="3945911101" sldId="324"/>
            <ac:spMk id="3" creationId="{A24966EA-00CD-40D7-B34B-492C43D40CDA}"/>
          </ac:spMkLst>
        </pc:spChg>
        <pc:spChg chg="add del">
          <ac:chgData name="" userId="495979f9a431ddb0" providerId="LiveId" clId="{63950EC9-D041-47ED-BF3C-E35121025AD2}" dt="2020-11-07T23:37:10.626" v="4477"/>
          <ac:spMkLst>
            <pc:docMk/>
            <pc:sldMk cId="3945911101" sldId="324"/>
            <ac:spMk id="4" creationId="{2579881E-3F2B-41AD-AC33-26E9D32E9271}"/>
          </ac:spMkLst>
        </pc:spChg>
      </pc:sldChg>
      <pc:sldChg chg="modSp add">
        <pc:chgData name="" userId="495979f9a431ddb0" providerId="LiveId" clId="{63950EC9-D041-47ED-BF3C-E35121025AD2}" dt="2020-11-07T23:52:06.354" v="5195" actId="20577"/>
        <pc:sldMkLst>
          <pc:docMk/>
          <pc:sldMk cId="2014309227" sldId="325"/>
        </pc:sldMkLst>
        <pc:spChg chg="mod">
          <ac:chgData name="" userId="495979f9a431ddb0" providerId="LiveId" clId="{63950EC9-D041-47ED-BF3C-E35121025AD2}" dt="2020-11-07T23:52:06.354" v="5195" actId="20577"/>
          <ac:spMkLst>
            <pc:docMk/>
            <pc:sldMk cId="2014309227" sldId="325"/>
            <ac:spMk id="3" creationId="{B62CB8A5-43BB-4638-B4A5-3EB6999B8BD5}"/>
          </ac:spMkLst>
        </pc:spChg>
      </pc:sldChg>
      <pc:sldChg chg="modSp add">
        <pc:chgData name="" userId="495979f9a431ddb0" providerId="LiveId" clId="{63950EC9-D041-47ED-BF3C-E35121025AD2}" dt="2020-11-07T23:42:25.131" v="5018" actId="20577"/>
        <pc:sldMkLst>
          <pc:docMk/>
          <pc:sldMk cId="149958531" sldId="326"/>
        </pc:sldMkLst>
        <pc:spChg chg="mod">
          <ac:chgData name="" userId="495979f9a431ddb0" providerId="LiveId" clId="{63950EC9-D041-47ED-BF3C-E35121025AD2}" dt="2020-11-07T23:39:54.484" v="4491" actId="20577"/>
          <ac:spMkLst>
            <pc:docMk/>
            <pc:sldMk cId="149958531" sldId="326"/>
            <ac:spMk id="2" creationId="{9CAD0F73-144D-4AAB-A78E-D4944DCC7F42}"/>
          </ac:spMkLst>
        </pc:spChg>
        <pc:spChg chg="mod">
          <ac:chgData name="" userId="495979f9a431ddb0" providerId="LiveId" clId="{63950EC9-D041-47ED-BF3C-E35121025AD2}" dt="2020-11-07T23:42:25.131" v="5018" actId="20577"/>
          <ac:spMkLst>
            <pc:docMk/>
            <pc:sldMk cId="149958531" sldId="326"/>
            <ac:spMk id="3" creationId="{8BC1C3B9-9CDD-416F-AC81-B8B6EEB355D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34:29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14534 6739 3 0,'0'0'0'0,"17"0"0"15,1 0 0-15,0 0 0 16,0-18 0-16,-1 18 0 16,1 0 0-16,-1 0 0 15,-17 0 0-15,19 0 0 0,-2 0 0 16,0 0 0-16,1 0 0 15,0 0 0-15,0 0 1 16,-1 0-1-16,0 0 0 16,2 0 0-16,-1 0 0 15,-1 0 0-15,0 0 0 0,1 0 0 16,0 0 0-16,0 0 0 0,-2 0 0 0,1 0 0 16,2 0 0-16,-2 18 0 15,1-18 0-15,-1 0 0 0,1 0 0 0,0 0 0 0,0 0 0 0,-1 0 0 16,0 0 0-16,2 0 0 0,-2 0 0 0,1 0 0 15,-1 0 0-15,2 0 0 0,-2 0 0 0,1 0 0 16,-1 18 0-16,0-18 0 0,2 0 0 16,-2 0 0-16,1 0 0 0,-1 0 0 15,2 0 0-15,-19 18 0 0,17-18 0 0,0 0 0 0,1 0 0 16,0 0 0-16,0 0 0 16,-1 17 0-16,1-17 0 0,-1 0 0 15,2 0 0-15,-2 0 0 0,-1 0 0 16,2 0 0-16,0 0 0 0,0 0 1 15,-1 0-1-15,0 0 0 16,2 0 1-16,-1 0-1 0,-1 0 0 0,-17 0 1 16,17 0 0-16,1 0 0 0,0 0 0 0,0 0 1 15,-1 0 0-15,0 0-2 0,-17 0 1 0,19 0 2 16,-19 0-1-16,17 0 0 0,-17 0 1 0,18 0-2 16,-1 0 1-16,1 0-1 0,-18 0 1 0,18-17 1 15,0 17 0-15,-1 0 1 0,0 0-1 0,2 0-1 16,-2 0 0-16,1 0 0 0,-1 0 0 0,2 0 1 0,16 0 0 15,-18 0 0-15,19 0 0 0,-19 0-1 0,1 0 0 16,-2-18 0-16,20 36 0 0,-19-36 2 0,19 18 0 16,-18-18 0-16,-1 18 0 0,18 0-2 0,-16 0 0 15,-2 0 0-15,18 0 1 0,-17 0 1 0,0 0 0 0,16-18 0 16,-15 18 0-16,16 0-2 0,-18 0 1 0,1 0-1 16,18 0 1-16,-19 0 0 0,19 0 1 0,-19 0 0 15,18 0 0-15,1-17-2 0,-18 17 0 0,15 0 1 16,3 0-1-16,-1 0 0 0,1 0 1 0,-1-18-1 15,1 18 1-15,-1-18-2 0,1 18 1 16,-2-18-1-16,2 18 1 0,-1 0-1 0,0 0 1 0,1 0-1 16,17 0 1-16,-18 0-1 0,1-16 0 0,-1 16 0 15,0 0 0-15,17 0 1 0,-35 0 1 0,19 0-1 16,17 0 0-16,-17 0 0 0,-2 0 0 0,2 0-1 0,-1 0 1 16,1 16 0-16,-1-16 1 0,1 0 0 0,-1 18 0 15,-18-18-2-15,19 18 1 0,-1-18 0 0,1 18 0 16,-1-18 1-16,1 0 0 0,-3 0 1 0,3 17-1 15,-18-17-1-15,16 0 0 0,-15 0 0 0,16 0 1 16,0 0 0-16,-17 0 0 0,17 0 0 0,-18 0 1 16,2 0-2-16,16 0 0 0,-18 0 0 0,19 0-1 15,-1 0 3-15,-18 0-1 0,19 0 1 0,-18 0-1 16,18-17-1-16,-19 17 0 0,18 0 0 0,-18 17 0 0,19-17 1 16,-18 0 0-16,17 0 0 0,-1 18 0 0,-16-18-1 15,0 18 0-15,0-18 0 0,17 18 0 0,1-1 1 0,-19 0-1 16,0 1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35:45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20408 8998 3 0,'0'0'0'0,"-18"17"0"31,1-17 0-16,17 17 0-15,-19-17 0 16,19 18 0 0,0-36 0 62,19 18 0-63,-2 0 0 17,-17-17 0-17,18 17 0 1,-18 0 1-16,0-17-1 16,0 17 1-1,17 0-1 1,-17-19 0-16,0 19 1 0,0 0 0 15,0 0 0-15,0-17-1 16,0 17 1-16,0 0 0 0,0 0 0 16,0 0 0-16,0 0 0 0,0 0 0 15,0 0 10-15,0 0-1 0,0 0 1 16,0 0-1-16,0 0-6 0,0 0 0 0,0 0 0 16,0 0 0-16,0 0 7 0,0 0-1 0,0 0 1 15</inkml:trace>
  <inkml:trace contextRef="#ctx0" brushRef="#br0" timeOffset="1059.267">18132 7497 3 0,'0'0'0'16,"0"0"11"-16,0 0 1 0,0 0 0 0,0 0 0 16,0 0-8-16,0 0 0 0</inkml:trace>
  <inkml:trace contextRef="#ctx0" brushRef="#br0" timeOffset="1271.317">18132 7444 81 0,'0'0'0'0,"18"-17"4"0,-18 17-1 0,0 0 1 16,0 0-1-16,0 0-1 0,0 0 1 0,0 0-1 16,0 0 0-16,0 0 4 0,0 0 1 0,0 0-1 15,0 0 0-15,0 0-3 0,0 0 1 0,0 0-1 16,0 0 0-16,0 0 2 0,0 0 0 0,0 0-1 16,0 0 1-16,0 0-2 0,0 0-1 0,0 0 1 15,0 0-1-15,0 0 5 0,0 0-1 0,0 0 0 0,0 0 0 16,0 0-2-16,0 0-1 0</inkml:trace>
  <inkml:trace contextRef="#ctx0" brushRef="#br0" timeOffset="9199.306">24711 5945 160 0,'0'0'0'0,"0"0"11"15,0 0 0-15,0 0 0 0,0-17 0 16,0-1-7-16,0 18 0 0,0 0 0 0,0 0 0 16,0 0 3-16,0-18 0 0,0 18-1 0,-17 0 2 15,17 0-5-15,0 0 0 0,0 0 0 0,0 0 1 0,0 0 6 16,0 0 0-16,-17 0 0 0,-2 0 0 0,2 18-6 15,-1 0 0-15,-18-1 0 0,19 1 0 0,0-1 2 0,-1 2 0 16,1 15 0-16,-2-16 0 0,-16 0-2 16,19 0-1-16,-4-1 0 0,4 19 0 0,-1-19 0 0,-1 18 1 15,-18-18-1-15,19 19 0 0,-1-19-1 16,1 19 1-16,-2-1-2 0,2 1 2 0,0-1-2 0,17 0 1 16,-18 1-1-16,0-19 1 0,18 19-2 0,0-1 2 15,0 1-1-15,-18-1 0 0,18-1 0 0,18-16 0 0,-18 17 0 16,0 1 1-16,0-18-1 0,18 16 0 15,0-16 0-15,-18 0 0 0,17 0 0 0,0-1 0 0,2 0 0 16,-19-17 0-16,17 19 0 0,1-19 0 0,-1 0 0 16,1 0 0-16,0 17 0 0,0-17 0 0,-1-17 0 15</inkml:trace>
  <inkml:trace contextRef="#ctx0" brushRef="#br0" timeOffset="9570.334">24977 6333 244 0,'0'0'0'0,"0"0"8"16,0 0 0-16,18-17 1 0,-1 17-1 0,0-18-5 16,-17 18 1-16,18-18-1 0,0 18 1 0,0 0 0 15,-2 0 1-15,1 0-1 0,-17 0 1 0,19 18-2 16,-2-18-1-16,-17 0 1 0,18 18-1 0,-18-1 1 0,17-17-1 16,-17 18 0-16,18 0 0 0,0-18 0 0,-18 18-1 15,0-18 1-15,18 17-1 0,-18 0-1 0,17-17 1 16,-17 0 0-16,17 0-1 0,-17 18 0 15,19-18 1-15,-19-18-1 0,0 18 1 0,17 0 0 16,1-17-1-16,-18 0 1 0,17 17-1 16,-17-18 0-16,19-18 1 0,-19 19-1 0</inkml:trace>
  <inkml:trace contextRef="#ctx0" brushRef="#br0" timeOffset="9770.932">25434 6121 156 0,'0'0'0'0,"-17"0"3"15,17-17 0-15,0 17 0 16,-17 0 0-16,17 0-1 0,-18 17 0 0,1-17 0 15,17 0 0-15,-19 19 5 0,2-19 1 0,-1 17-1 0,-18 0 0 16,19 1-3-16,0 18-1 0,-1-19 1 0,0 0-1 16,-17 19 5-16,17-18 0 0,1 17-1 0,-19 1 1 15,20-2-5-15,-2 2 1 0,-18-1-1 0,19 1 1 16,0-1 0-16,-20 1 0 0,20-1 1 0,-18-1-1 16,17 2-2-16,0-1 1 0,1 1-1 0,-19-2 0 15,19-16 3-15,-1 0 0 0,1 17 0 0,-1-18 0 16,0-17-2-16,18 19 0 0,-18-19-1 0</inkml:trace>
  <inkml:trace contextRef="#ctx0" brushRef="#br0" timeOffset="10011.205">25434 6475 241 0,'0'0'0'0,"0"0"10"0,0 0 1 0,19 17-1 0,-19-17 0 0,17 17-6 0,-17 2 0 0,0-2 0 16,0 1 0-16,0 18 10 0,0-1 0 0,-17-1 0 15,-2 2 0-15,19-19-10 0,-17 19 0 0,0-1 0 16,-1 0 1-16,1 1 2 0,-2-19 0 0,2 19 1 16,-18-19-1-16,16 18-4 0,-15-16 1 0,16 16-1 15,0-1 0-15,0-16-2 0,1 0 1 0</inkml:trace>
  <inkml:trace contextRef="#ctx0" brushRef="#br0" timeOffset="10611.411">25716 6298 257 0,'0'0'0'0,"0"0"4"16,0 0 0-16,0 0 0 0,18 0 0 16,-18 0-2-16,18 0 1 0,-18 0-1 0,18 18 0 0,-18-18 4 0,17 17-1 15,-17-17 0-15,17 18 1 0,2 18-3 16,-19-19 0-16,18 0-1 0,-18 1 1 0,0 18 2 0,17-36-1 15,-17 17 1-15,17 0-1 0,-17-17-1 0,0 19-1 0,18-19 1 16,-18 0-1-16,0 0 1 0,0 17-1 0,0-17 1 16,0 0 0-16,18-17-2 0,-18 17 1 0,0 0 0 15,0 0 0-15,18-19 0 0,-18 2 1 0,17 0 1 16,-17-19-1-16,17 1-2 0,2 0 1 0,-19-1 0 16,0 19 0-16,17-1-1 0,-17 0-1 0,18 0 1 15,-18 1 0-15,17 0-1 0,-17 17 1 0,18-19-1 16,-18 19 1-16,0 0 0 0,0 0 0 0,0 0 1 15,0-17-1-15,0 17 0 0,18 0 0 0,-18 0 0 16,0 17 1-16,0 19 0 0,0-1 1 0,0 1-1 0,0 17 1 16,0 17-1-16,-18-17-1 0,18 18 1 0,-18-18 0 15,1 17 2-15,-1 1 1 0,1-19-1 0,-19 2 1 16,19-1-3-16,-1-18 1 0,0 18-1 0,-17-18 1 16,18-18 4-16,-1 19 0 0,-1-19-1 0,2 1 1 15,0 0-3-15,-1 0-1 0,0-18 0 0,0 17 1 16,2-17 1-16,16 0 0 0,-17 0 0 0,17-17 0 15,0 17-2-15,0 0 0 0,0 0 0 0,0-18-1 0,0 18 1 16,0-18 0-16,0 0-1 0,0 1 1 16,17-1-1-16,-1-17 0 0,2 18-1 0,0-1 1 0,0 1 0 0,16-2-1 15,3 2 1-15,-20-1-1 0,0 1 1 16,19-2-1-16,-18 2 0 0,16 0 0 0,-15-1 0 0,16 0 0 16,-18 0 0-16</inkml:trace>
  <inkml:trace contextRef="#ctx0" brushRef="#br0" timeOffset="10981.833">26351 5821 279 0,'0'0'0'0,"19"36"0"16,-2-19 5-16,0 1 0 0,1 18 0 0,18-19 0 16,-19 18-3-16,18-16 1 0,-16 15 0 0,15 2 0 15,2-1 3-15,-18 1 0 0,16 16 0 0,-15-16 1 16,16-2-4-16,-18 2 0 0,1-1 0 0,18 1 0 0,-36-1 2 15,17 0 0-15,-17 1 0 0,0-2 0 16,0 2-2-16,0-1-1 0,0 1 1 0,-17-2 0 0,-1 20 3 16,0-19 0-16,0 1 0 0,1-2 1 0,0 2-4 15,-20-1 0-15,20 1 0 0,-18-1 0 0,17 1 3 0,0-1 1 16,-16-1 0-16,15 2 0 16,2-19-4-16,-1 19 0 0</inkml:trace>
  <inkml:trace contextRef="#ctx0" brushRef="#br0" timeOffset="18158.859">20231 8839 90 0,'0'0'0'16,"0"0"3"-1,0 0-1-15,0 0 0 0,0 0 0 0,0 0 0 0,0 0-1 0,0 0 1 16,0 0 0-16,0 0 4 0,0 0 1 0,0 0-1 15,0 0 1-15,0 0-4 0,0 0 0 0,0 0 0 16,0 0 1-16,0 0 2 0,0 0 0 0,0 0 0 16,0 0 1-16,0 0-4 0,0 0 0 0,0 0 0 0,0 0 0 15,-17-18 6-15,17 18 0 0,-19-18 0 0,19 18 0 16,0 0-5-16,-17 0 0 0,17 0-1 0,-17-18 1 16,17 18 0-16,0 0-1 0,0 0 0 0,-18-16 1 15,18 16-2-15,-18 0 0 0,18-20 0 16,0 20 0-16,-18 0 0 0,18-16 0 0,-17 16 0 0,17-18 0 15,-18 18-1-15,18 0 0 0,-17-17 1 0,17 17-1 0,-19 0 0 16,19-18 1-16,-17 18-1 0,17 0 1 16,-16-18-2-16,-2 18 2 0,18 0-1 0,-18-18 0 0,0 18 0 15,18 0 1-15,-17-17-1 0,0 17 0 16,-1-17 0-16,-1-2 0 0,19 19 1 0,-17-17-1 0,-18 17 1 0,17-18 0 16,0 18 0-16,1-17 0 0,0 17-1 15,-2-19 1-15,2 19-1 0,-1-17 0 0,1 17 2 0,-1-17 0 16,0 17 0-16,0-17 0 0,-16 17-1 0,15 0 0 15,19-18 0-15,-17 18 0 0,-1-19 1 0,1 19 0 16,-2-17 1-16,2 17-1 0,0-18-1 16,-1 18 0-16,18-17 0 0,-17 17 0 0,-2-19 2 0,2 2 0 15,-1 0 0-15,2 17-1 0,-4-17 0 0,20 17-1 16,-16-19 0-16,-1 2 0 0,-1 17 2 0,0-18 0 0,0 1-1 16,1 17 1-16,-1-17-1 0,1-2-1 0,-2 19 0 15,19-17 0-15,-17 17 1 0,0-18 0 0,17 1 0 16,-18-2 0-16,0 2-1 0,18 17 0 0,-18-17 0 15,18-1 0-15,-17 1 0 0,0 17 1 0,17-19 0 16,0 2 0-16,-18-1-1 0,-1 18 0 0,19-17-1 16,0 17 1-16,-17-19 1 0,0 2 0 0,17 0-1 15,-18 0 1-15,0 17-1 0,18-19-1 0,-18 2 1 16,18 17 0-16,-17-18 1 0,17 18 0 0,-17-17 0 0,17 17 0 16,-19 0-1-16,19-17 0 0,0 17 0 0,-17-19 0 15,17 19 0-15,-18-17 1 0,18 17-1 0,0-18 1 16,-17 18-1-16,-1 0 0 0,18-17-1 0,-18 17 1 15,18 0 1-15,-18 0 1 0,18-19-1 0,0 19 0 16,-17-17-1-16,17 17 0 0,-17 0 0 0,17 0 0 16,-19-18 0-16,19 18 0 0,-16 0 0 0,16-17 0 15,-18 17-1-15,1-18 1 0,17 18-1 0,-19 0 0 0,19-18 1 0,-17 18-1 16,17 0 0-16,-17-17 0 16,-1 17 0-16,18 0 0 0,-17 0 0 0,-2 0 0 0,2-18-1 0,-1 18 1 15,18 0 0-15,0 0 0 0,-17 0-1 16,-2-17 1-16,19 17 0 0,-17 0 1 0,17-19-1 15,-17 19 1-15,17 0-1 0,-18 0 0 16,18-17 0-16,-18 17 0 0,18 0 0 0,-18 0 1 0,18-17 1 16,-17 17-1-16,17 0 1 0,-18 0-2 0,18 0 1 15,-17 0 0-15,17 0-1 0,-19-17 2 0,19 17 0 0,0 0-1 16,-17 0 1-16,17 0-1 0,0 0-1 0,0 0 1 16,0 0 0-16,-17-19 0 0,17 19 1 0,0 0-1 15,0 0 1-15,0 0-1 0,0 0-1 0,0 0 1 16,-18-18 0-16,18 18 0 0,0 0 0 0,-18 0 0 15,18-17 0-15,0 17-1 0,0 0 1 0,0 0-1 16,-18-17 0-16,18 17 1 0,0 0-1 0,0 0 1 16,0 0-1-16,0 0 0 0,0 0 0 0,0 0 0 15,0 0 1-15,0 0-1 0,0 0 0 0,0 0 0 0,0 0 0 16,0 0 0-16,0 0 0 0,0 0 0 0,0 0 0 16,0 0 0-16,0 0 0 0,0 0 0 15,0 0 0-15,0 0 0 0,0 0 0 16,0 0 0-16,0 0 0 0,0 17-1 15,0-17 1-15,0 0 0 0</inkml:trace>
  <inkml:trace contextRef="#ctx0" brushRef="#br0" timeOffset="18595.462">18502 7410 248 0,'0'0'0'0,"0"0"15"15,0 0 1-15,0 0 0 0,0 0 0 0,0 0-12 16,0 0 1-16,0 0-1 0,0 0 1 0,0 0 4 0,0 0 0 16,0 0 0-16,0 0 1 0,0 0-6 0,0 0-1 15,0 0 1-15,0 0 0 0,-34 0-2 0,34 0 0 0,0 0-1 16,-18 0 1-16,0 0-1 0,18 17 1 16,-18-17-1-16,1 0 0 0,-1 0-1 0,1 17 0 15,-2-17 0-15,2 0 0 16,17 0-1-16,-17 0-1 0,17 0 1 15,-18 0-1-15,0 0 1 0,18 0 0 0,-18 19 0 16,18-19 0-16,-17 0 1 0,0 0 0 0,17 0-1 16,-18 0 1-16,-1 0 0 0,2 0 0 0,0 0-1 15,-1 0 1-15,18 17-1 0,-18-17 1 16,0 0 0-16,18 0-1 0,0 17 1 16,0-17-1-1,0 18 1-15,18 1 0 16,0-19 0-16,0 0 0 0,-1 0 0 15,19 0-1-15,-18 0 1 0,16 17 0 0,-16-17 0 16,0 0 2-16,0 0-1 0,16 0 1 0,-34 0-1 16,19 0 0-16,-2 0 0 0,1 0 0 0,-18 17 0 15,17-17 3-15,-17 17 0 0,18-17 0 0,-18 19 0 16,18-19-2-16,-18 17 0 0</inkml:trace>
  <inkml:trace contextRef="#ctx0" brushRef="#br0" timeOffset="47114.574">20478 9350 3 0,'0'0'0'0</inkml:trace>
  <inkml:trace contextRef="#ctx0" brushRef="#br0" timeOffset="48354.336">17603 10585 100 0,'0'0'0'0,"0"0"9"15,0 0-1-15,0 0 1 0,0 0 0 16,0 0-6-16,0 0 1 0,0 0 0 0,0 0 0 16,0 0 0-16,0 0 1 0,0 0 0 0,0 0 0 15,0 0-2-15,0 0 0 0,0-17-1 0,0-1 1 16,0 18 5-16,0 0 1 0,0 0 0 0,0 0-1 15,0 0-4-15,0 0 0 0,0 0-1 0,0 0 1 0,0 0 6 16,0 0 0-16,0 0 0 0,0 0 0 0,0 0-6 16,0 0 0-16,0 0 0 0,0 0 0 0,0 18 0 0,0-18 1 15,18 17-1-15,-18 0 1 0,0 19-2 0,0-19-1 16,0 1 1-16,0 18-1 0,0-19 0 0,0 0 0 16,0 2 0-16,0-2 0 0,0 1-1 0,0-1 1 15,0-17-1-15,17 18 1 0,-17 0-1 0,0-18 1 16,0 18-1-16,17-18 1 0,-17 0-1 0,19 16 0 0,-19-16 0 15,17 0 1-15,-17 0 0 0,18 0-1 0,-1 0 1 16,2 0 0-16,-2-16-1 0,18 16 1 0,-18-18-1 16,19 18 0-16,-18-18 1 0,-1 0 0 0,2 18 0 15,15-17 1-15,-16-1-2 0,0 1 0 0,0 17 1 16,-1-19-1-16,1 2 1 0,-1 0 1 0,-17 17-1 16</inkml:trace>
  <inkml:trace contextRef="#ctx0" brushRef="#br0" timeOffset="48595.153">18114 10426 219 0,'0'0'0'0,"0"0"6"16,-18 18 0-16,18 0 0 0,0-18-1 15,0 18-2-15,0-2 0 0,-16 2 0 0,16 0 1 0,0 0 9 16,0 0 1-16,0 16 0 0,0 2 0 15,0-1-10-15,0 1 0 0,-17-2 1 0,17 2-1 0,0-1 3 0,0 1 1 16,0-2-1-16,0 2 1 0,-19 0-5 16,2-2 0-16,17 2 1 0,0-1-1 0,-18 1 1 0,18-2-1 15,-17 20 0-15,17-19 1 0,-18 1-2 16,0 17 0-16,0-18 0 0</inkml:trace>
  <inkml:trace contextRef="#ctx0" brushRef="#br0" timeOffset="49342.992">21042 9298 160 0,'0'0'0'0,"0"-36"15"0,19 36 1 0,-19-17 0 0,0 17 0 16,0-18-12-16,0 18 1 0,0 0-1 16,0-18 0-16,0 18 10 0,0 0-1 0,0 0 0 0,0-18 1 15,0 18-10-15,0 0 0 0,0-17 0 0,0 17 1 16,0 0 3-16,-19 0 0 0,19 0 0 0,0 0 0 16,0 0-4-16,0 0-1 0,0 0 1 0,0 0 0 15,0 0 1-15,0 0 0 0,0 0 0 0,0 0 0 16,-17 17-3-16,17 1 1 0,0-18 0 0,0 36 0 0,0 17 0 15,0-19 1-15,-17 1-1 0,17 1 1 16,-18-1-2-16,18-17 0 0,-18 17 0 0,18 1 1 0,-18-1-3 16,18-18 2-16,-17 19-2 0,-1-18 2 0,18-1-2 15,-17 19 1-15,-2-19 0 0,2 0 0 16,0 1 0-16,-1-1 0 0</inkml:trace>
  <inkml:trace contextRef="#ctx0" brushRef="#br0" timeOffset="50486.748">20285 9032 122 0,'0'0'0'0,"0"0"18"16,0 0 1-16,0 0-1 0,0 0 0 16,0 0-13-16,0 0-1 0,0 0 1 0,0 0-1 15,0 0-3-15,0 0 0 16,-19 18-1-16,19 0 1 0,0 0-1 15,0-18-1-15,-17 0 1 16,17 17-1-16,0 1 0 0,0-18-3 16,0 0 0-16,0 0 0 0,0 0 0 0,0 17 1 15,0-17 1-15,0 0-1 0,0 19 1 0,0-19-1 0,0 0 0 16,0 17-1-16,0-17 1 16,0 0 1-16,0 17 0 0,0-17 0 0,-18 0 0 0,18 18 0 0,0-18 1 15,0 0-1-15,0 0 0 0,0 18 1 16,0-18 0-16,0 18-1 0,0-18 1 0,0 17 0 0,0 0 0 15,-17-17 0-15,17 19 0 0,0-2 0 0,0-17 0 16,0 17 1-16,0-17-1 0,0 18 0 0,0-18 0 0,0 17 1 16,0-17-1-16,0 19 1 0,0-2-1 15,-19 0 0-15,19 1 1 0,0 0 0 0,0 0 0 16,0-1 0-16,-17 1 0 0,17 0 0 16,0 0 1-16,0-1-1 0,0-17 1 15,0 17 0-15,0 1 0 0,0-18 0 16,0 18 1-16,17-18 1 0,-17 0 0 15,0 18-1-15,0-1 0 0,0-17 0 0,19 0-1 16,-19 0 1-16,0 17 2 0,17 2 0 0,-17-19 0 16,0 17 0-16,0-17-2 0,18 17 0 0,-18-17 1 15,0 18-1-15,0-1 3 0,17-17-1 0,-17 19 1 0,0-19 0 16,0 18-3-16,0-18 1 0,19 0-1 0,-19 17 1 16,0-17 2-16,0 17-1 0,0 2 1 0,17-2-1 15,-17-17-1-15,0 17-1 0,0 1 1 0,0-18-1 16,0 18 2-16,18 0 0 0,-18-18-1 0,0 17 1 15,0 0-2-15,0-17 0 0,0 18 1 0,-18 0-1 0,18 0 2 16,0-18 0-16,0 17 0 0,0 0 0 16,0 2-2-16,0-2 0 0,0-17 0 0,0 17 1 0,0 1 0 15,0-18 0-15,0 18 0 0,0-18 0 16,0 18-1-16,0-18 0 0,-17 18 0 0,17-18 0 0,0 17 0 0,0-17 1 16,0 17-1-16</inkml:trace>
  <inkml:trace contextRef="#ctx0" brushRef="#br0" timeOffset="51057.138">17057 10303 178 0,'0'0'0'0,"0"0"4"16,0 0-1-16,0 0 0 15,0 0 0-15,0 0-1 0,-36 0 0 0,36 0 0 16,0 0 0-16,-18 0 1 0,18 0 1 0,-17 0 0 15,-2 0-1-15,19 0-1 0,-17 18 0 0,0-18 1 16,-1 0-1-16,18 0-1 0,-17 0 0 0</inkml:trace>
  <inkml:trace contextRef="#ctx0" brushRef="#br0" timeOffset="51242.352">16739 10338 169 0,'0'0'0'0,"-18"0"0"16,18 17 1-16,-17-17-1 0,-1 0 0 15,18 0 1 1,0 0 0 0,0 0 0-16,-17 0-1 0,17 0 1 0,-19 18-1 0,19-18 1 15,-17 0-1-15,17 0 1 0,-17 0 0 0,-1 0-1 16,0 0 1-16,0 18-1 0,1-18 1 0,17 0 0 16,-17 0-1-1,-1 0 0-15</inkml:trace>
  <inkml:trace contextRef="#ctx0" brushRef="#br0" timeOffset="52305.556">15945 10355 90 0,'0'0'0'15,"0"0"3"-15,0 0 0 16,0 0 0-16,0 0 0 0,0 0-2 0,0 0 1 0,0 0 0 16,0 0 0-1,0-17 3-15,0 17 1 0,0 0-1 0,0-17 1 0,17 17-4 0,-17 0 1 0,0 0 0 16,19-18 0-16,-19 18 2 0,17-18-1 0,1 18 1 0,-1 0 0 16,2-18-3-16,-2 18 1 0,1 0 0 0,-1 0-1 31,0 0 1-31,2 0 0 0,-2 0 0 0,1 0-1 0,17 0 0 0,-18 18 0 0,0-18-1 0,1 0 1 15,18 18 1-15,-19-18-1 0,1 0 0 0,18 0 0 16,-19 18 0-16,0-18-1 0,1 0 1 0,18 0 0 16,-19 0-2-16,0 17 1 0,2-17 0 0,-1 0 0 15,16 0-1-15,-16 17 1 0,0-17-1 0,17 0 1 16,-18 0 0-16,19 18 0 0,-18-18 0 0,17 0 0 0,1 0 0 16,-19 0 0-16,19 0-1 0,-20 0 1 0,19 0 0 15,-16 0 0-15,16 0 1 0,-1 0-1 0,-15 0 0 16,16 0 0-16,-18 0-1 0,19 0 2 0,-1 0-1 15,-17 0 1-15,17 0 0 0,-17-18 0 0,18 18-1 16,-2 0 1-16,2 18-1 0,-1-18 1 0,1 0-1 0,-1 0 1 16,-18 0 0-16,19 0 0 0,-2 0-1 0,2 0 0 15,-19 0 0-15,18-18 1 0,1 18 0 0,-1 0-1 16,1 0 1-16,-19 0 0 0,18-17-1 0,1 17 0 0,-18 0 0 16,16 0 0-16,2-17 1 0,-18 17-1 0,18 0 1 15,-2 0 0-15,2 0-1 0,-18 0 0 0,17 0 0 16,-18 17 0-16,19-17 0 0,-20 0 1 0,20 0-1 15,-18 0 1-15,-1 0-2 0,19 17 2 0,-18-17-1 16,-1 0 0-16,0 0 1 0,1 0 0 0,18 0-1 16,-19 0 1-16,0 18-1 0,19-18 1 0,-18 0-1 15,17 0 0-15,-17 0 1 0,17 0 0 0,-18 0 0 0,19 0 0 16,-18 0-1-16,-1 0 1 0,19 0-1 16,-18 0 0-16,16 0 1 0,-15 0 0 0,-2 18 0 0,1-18 0 15,17 0 0-15,-18 0-1 0,0 0 0 0,19 0 1 16,-18 0 0-16,-1 0-1 0,1 0 1 0,18 0 0 15,-19 0-1-15,0 0 0 0,1 0 0 0,18 0 1 16,-19 0-1-16,19 18 0 0,-18-18 1 0,-1 0-1 16,18 0 0-16,-17 0 0 0,0 17 0 0,16-17 0 15,-15 0 0-15,16 0 0 0,-18 0 1 0,1 0-1 16,0 0 0-16,0 0 0 0,-1 0 0 0,-1 0 0 0,20 0 1 16,-18 0 0-16,-18 0 0 0,17 0 0 0,2 0-1 15,16 0 1-15,-35 0-1 0,34 0 0 0,-15-17 1 0,-2 17 0 16,1 0-1-16,-1 0 1 0,19 0-1 15,-19 0 1-15,1 0-1 0,0 0 0 16,17 0 1-16,-17 0 0 16,-1 0 0-16,2 0 0 0,-2 0-1 0,0 0 0 0,1 0 1 0,0 0-1 15,0 0 1-15,-18 0-1 0,17 0 1 0,0 0-1 0,2 0 0 0,-1-18 0 16,-1 18 0-16,0 0 0 0,1 0 0 0,0 0 1 0,-18 0-1 16,18 0 0-16,-18 0 0 0,16 0 0 0,1 0 0 15,-17 0 0-15,19 0 1 0,-19 0-1 0,17 0 0 16,-17 0 1-16,18 0-1 0,-1 0 0 15,-17 0 0-15,0 0 0 0,18 0-1 0,-18 0 2 0,0 0-1 16,18 0 0-16,0 0 0 0,-18 0 0 0,17 0-1 16,-17 0 1-16,0 0 0 0,17 0 0 0,-17 0 0 15,19-18 0-15,-19 18 0 16,0 0 0-16,17 0 0 0,-17 0 0 0,18 0 0 16,-18 0 1-16,0 0-1 0,17 0 0 15,-17 0 0-15,0 0 1 0,0 0 0 0,19 0-1 0,-19 18 1 16,0-18-1-16,0 0 1 0,17 0-1 0,-17 0 0 15,0 0 1-15,18 18 1 0,-18-18-1 0,0 0 0 16,17 0-1-16,-17 17 1 0,0-17-1 0</inkml:trace>
  <inkml:trace contextRef="#ctx0" brushRef="#br0" timeOffset="83166.639">20883 15543 34 0,'0'0'0'0,"0"0"1"31,-17 17-2-31,0-17 1 16,17 18 0 0,-18-18 0-16,0 0 0 0,0 17 4 0,18-17 0 15,-17 0 1-15,0 17-1 0,17-17-2 0,0 19 1 16,-18-19-1-16,18 0 1 0,-19 17 8 0,19-17-1 15,0 0 1-15,0 18 0 0,-17-18-7 0,17 0 0 0,0 0 0 16,0 0 0-16,0 0 0 0,-17 0 0 0,17 0 0 16,0 0 1-16,0 0-3 0,0 0 1 0,0 0-1 15,0 0 1-15,0 0-1 0,0 0 1 0,0 0 0 16,0 0 0-16,0 0-2 0,0 0 1 0,0 0 0 16,17 0 0-16,-17-18-1 0,17 18 1 0,2-17 0 15,-1 17 0-15,16-19-1 0,-16 19 0 0,18-17 0 16,-19 17 1-16,0-17-1 0,2 17 1 0,-2 0 0 15,1 0 1-15,-1 0-2 0,1 0 0 0,0 0 1 0,0 0-1 16,-1 0 3-16,-17 17-1 0,17-17 1 16,-17 0 0-16,19 17-2 0,-19 2 0 0,17-19 0 0,-17 35 0 15,18-18 4-15,-18 19-1 0,0-1 1 0,0 1 0 16,0-1-3-16,-18-18-1 0,18 19 1 0,-17 17 0 16,17-36 5-16,-19 18-1 0,19 1 0 0,-17-1 1 15,0-18-5-15,17 19 0 0,-18-18 1 0,18-1-1 16,-18 2 4-16,18-2-1 0,0-17 0 0,0 17 0 15,-18-17-3-15,18 18 1 0,0-18-1 0,0 0 0 0,0 0 2 16,0 0 1-16,0 0 0 0,0 0 0 16,0 17-3-16,0-17 0 0,0 0-1 0,0 0 2 0,0 0 2 0,0 0 1 15,0 0 0-15,18 0 0 16,0 0-4-16,0 0 0 0,16 0 0 0,-15 0 1 0,16 0 1 0,-18 0 1 16,2-17 0-16,16 17 0 0,-18 0-4 0,0-18 2 15,2 18-1-15,16 0 0 0,-19 0 3 0,3 0 1 16,-2 0 0-16,18 0 0 0,-17 0-4 0,0 0 1 15,-1 0-1-15,1-17 0 0,-1 17 3 0,2 0 0 0</inkml:trace>
  <inkml:trace contextRef="#ctx0" brushRef="#br0" timeOffset="83473.996">21749 15807 386 0,'0'0'0'0,"0"0"5"15,0 0 1-15,0 0-1 0,0 0 1 0,0 0-3 16,0 0 0-16,0 0-1 0</inkml:trace>
  <inkml:trace contextRef="#ctx0" brushRef="#br0" timeOffset="84101.965">22066 15560 248 0,'0'0'0'0,"0"0"7"16,0 0 1-16,0 0-1 0,0 0 1 0,0 0-5 15,0 0 1-15,0 0-1 0,0 0 1 0,0 0 3 0,0 0 0 16,0 0 0-16,0 0 1 0,0 0-5 15,0 0 0-15,0 0 1 0,0 0-1 0,0 0 2 0,17 35 1 16,-17-35-1-16,0 17 0 0,0 2-2 0,0-2 0 16,18 1 0-16,-18-1-1 0,-18 2 3 0,18-2-1 0,0 1 1 15,0-18-1-15,18 17-1 0,-18-17-1 0,0 19 1 16,0-19-1-16,-18 0 2 0,18 17 1 0,18-17-1 16,-18 0 1-16,0 17-3 0,0-17 0 15,-18 0 1-15,18 0-1 0,18 0-1 0,-18 18 0 0,0-18 0 16,0 0 0-16,17 0-1 0,-17-18 1 0,19 18 0 15,-2 0 1-15,-17 0 0 0,17 0 0 16,1-17 0-16,0 17-1 0,0 0 0 0,-18-17 1 16,17 17-1-16,-17 0 1 0,18 0 1 0,-18-19-1 0,0 19 0 15,17 0 0-15,2-17 0 0,-19 17-1 16,17 0 1-16,0-18 0 0,-17 1 1 0,18 17 0 0</inkml:trace>
  <inkml:trace contextRef="#ctx0" brushRef="#br0" timeOffset="84388.87">22418 15507 333 0,'0'0'0'0,"0"0"0"0,0 0 7 15,0 0 2-15,0 0-1 0,0 0 0 16,0 0-5-16,0 0 1 0,0 0-1 0,0 0 1 0,0 0 6 0,0 0 1 15,0 0-1-15,0 0 0 0,0 0-6 0,0 0 0 16,0 0 0-16,-17 36 0 0,17-19 3 0,0 18 0 16,0 1 0-16,0-1 0 0,0 1-3 0,0-19-1 15,0 18 0-15,0 1 1 0,0-1 0 0,0-18 1 0,0 19-1 16,0-2 1-16,0 2-3 16,0-18 1-16,0 18-1 0,0-19 1 0,0 18 0 0,0-18 1 0,17 2-1 15,-34-2 0-15,34 18-1 0,-17-35 0 0,0 19 0 16</inkml:trace>
  <inkml:trace contextRef="#ctx0" brushRef="#br0" timeOffset="85026.452">23406 15454 467 0,'0'0'0'0,"0"0"1"32,17-35-1-32,-17 35 1 0,0-18-1 15,19 18 1-15,-19 0 0 0,0-18-1 16,0 18 1-16,0 0 0 0,17 0 0 15,-17 0 0-15,0 18 1 0,0-18 0 0,0 0 0 16,18 0-1-16,-18 18 0 0,0-1 1 0,0 20-1 16,17-3 2-16,-17 2-1 0,0 16 1 0,18-16 0 15,-18-1-2-15,0 18 1 0,0-18 0 16,0 18-1-16,0 1 2 0,0-3 0 0,0 3 0 31,0-1 0-31,0-1-2 0,-18-16 1 0,18-1 0 0,0 1 0 31,0-1-1-31,0-18 0 0,-17 2-1 0,17-2 1 0,0-17 0 0,-18 0 0 0</inkml:trace>
  <inkml:trace contextRef="#ctx0" brushRef="#br0" timeOffset="85263.596">23247 15790 333 0,'0'0'0'0,"0"0"8"0,0 0 2 0,0 0-1 0,0 35 0 0,0-35-5 0,0 0 0 47,17 0-1-47,-17 17 1 0,19-17 8 0,-19 0 0 0,0 0 0 0,18 0 0 0,-1 0-7 0,0 0-1 0,1 0 0 0,18 0 0 0,-2 0 3 0,-15 0-1 0,16 0 1 16,-18 0 0-16,19 0-4 0,-18 0 0 0,16 0 0 16,-15 0 0-16,-2 0-1 0,1 0-1 0,18 0 0 0,-19 0 1 15,1 0-1-15,-1 0 0 0,19 0 0 0</inkml:trace>
  <inkml:trace contextRef="#ctx0" brushRef="#br0" timeOffset="85799.47">24059 15419 295 0,'0'0'0'0,"0"0"7"0,0 0 1 15,35-18 0-15,-18 0 0 0,2 0-5 0,16-16 1 0,-18 17-1 16,1-2 1-16,18 2 6 0,-19-1 0 0,0 18 0 15,2-17 0-15,-2-2-6 0,1 19 0 0,-1 0 0 16,-17 0 0-16,18 0 2 0,0 0 1 0,-18 0-1 16,0 0 1-16,18 19-4 0,-18-19 0 0,0 0 0 15,17 0 0-15,-17 17 1 0,0 1 0 0,0-18-1 16,0 17 1-16,0 2-2 0,-17-2 0 0,17 1 0 16,0-2 1-16,-18 2 0 0,0 0 1 0,0 0-1 0,1 17 1 15,17-16-2-15,-18-19 0 0,1 17 0 0,-2 17 1 16,19-15-3-16,0-2 1 0,-17 1 0 0,17-18 0 15,0 17-1-15,0 0 1 0,0 2 0 16,0-19 0-16,0 17 1 0,0-17-1 0,17 18 1 16,-17-18-1-16,19 0 0 0,-19 17 1 0,17-17-1 15,1 19 0-15,-18-19 1 0,17 0 0 0,1 17 0 16,0-17-1-16,-18 18 1 0,0-18-1 0,18 0 1 0,-18 17 0 16,0-17-1-16,0 0 1 0,0 19 0 15,0-19 0-15,-18 17-1 0,18 0 0 0,-18 1 1 0,0 18-1 16,1-19 1-16,-1 0-1 0,-18 19 1 0,19-19-1 15,0-17 0-15,-1 18 0 0,0 18 0 0,0-36 0 0,1 17 0 16,0 0 0-16</inkml:trace>
  <inkml:trace contextRef="#ctx0" brushRef="#br0" timeOffset="86012.441">24677 15683 348 0,'0'0'0'0,"0"0"6"0,0 0 1 0,0 0-1 15,0 0 0-15,0 0-3 0,0 0 0 0,0 0 0 0</inkml:trace>
  <inkml:trace contextRef="#ctx0" brushRef="#br0" timeOffset="86394.039">25187 15243 292 0,'0'0'0'0,"0"0"4"0,0 0 1 0,0 0 0 16,18 35 0-16,0-18-2 0,-18 2 0 0,0-19-1 15,18 35 1-15,-18-1 4 0,0 2 0 0,17-1-1 16,-17 1 1-16,0-2-4 0,-17 2 1 0,17-1-1 16,-18 18 1-16,18-18 3 0,-18 1 1 0,18-1-1 15,-18 18 1-15,18-18-5 0,-17 18 1 0,17-17-1 0,-18-1 1 16,18-18 0-16,-17 2-1 0</inkml:trace>
  <inkml:trace contextRef="#ctx0" brushRef="#br0" timeOffset="87476.3">26281 15524 304 0,'0'0'0'0,"0"0"4"0,0 0 1 16,0 0-1-16,0 0 1 0,36-17-3 15,-18 0 1-15,-2 0-1 0,20-2 1 0,-19 1 9 0,1 1 0 0,18 17-1 16,-19-18 1-16,1 18-7 0,-1 0-1 15,2 0 0-15,15 0 0 0,-16 18 3 0,18-18-1 0,-19 0 1 16,19 0 0-16,-1 0-4 0,0 17 0 0,-17-17 0 16,17 0 1-16,1 18-3 0,-19-18 1 0,18 0 0 15,-17 19 0-15,18-19-1 0,-19 0 0 0,-1 0 0 16,20 17 1-16,-18-17-2 0,-1 0 0 0</inkml:trace>
  <inkml:trace contextRef="#ctx0" brushRef="#br0" timeOffset="87717.358">26475 15912 320 0,'0'0'0'0,"0"0"3"16,0 0 0-16,0 0 0 0,18 0 0 15,-18 0-1-15,17 0 0 0,-17 0 0 0,36-17 0 0,17 0 5 0,-1 0 2 16,-15-2-2-16,15 19 2 16,-16 0-6-16,-2-17 1 0,20 17-1 0,-19-18 1 0,1 18 1 0,-3-17 0 15,3 17 0-15,-1 0 0 0,19-17-2 0,-20 17 0 16</inkml:trace>
  <inkml:trace contextRef="#ctx0" brushRef="#br0" timeOffset="88030.902">28152 15119 349 0,'0'0'0'0,"0"0"0"0,0 0 1 0,0 0 0 16,17 0 1-1,1 17 0-15,-18-17-1 0,0 19 1 16,17 33-1-16,2-16 1 0,-19 16-1 0,17 2 0 16,-17-20 2-16,0 19 0 0,0-16 0 0,-17 14 0 15,17 3-1-15,0-1 0 0,0-1-1 0,-19 19 1 16,19 0 1-16,-17-18 0 0,17 17 0 0,0-35 0 15,-18 1-2-15,18-1 1 0</inkml:trace>
  <inkml:trace contextRef="#ctx0" brushRef="#br0" timeOffset="88274.447">28681 14995 345 0,'0'0'0'0,"0"0"5"15,0 0 1-15,0 0 0 16,17 36-1-16,-17-19-2 0,18 19 0 0,-1-18 0 16,-17 35 0-16,19-1 6 0,-19 1-1 0,0 1 1 15,0 15 0-15,0 2-5 0,0-18-1 0,0 18 1 16,0 17 0-16,0-17 0 0,0 17 1 0,0-1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8T03:37:22.3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16950 9174 78 0,'0'0'0'0,"0"0"2"16,0 0 0-16,0 0 0 0,0 0 0 15,0 0-1-15,0 0 1 0,0 0-1 0,-35 17 1 16,35-17 3-16,-17 0 2 0,17 0-1 0,0 0 0 16,-19 0-3-16,19 0 0 0,-17 0 0 0,-1 0 0 0,2 18 7 15,-4-18-1-15,4 0 1 0,-1 18-1 0,17 0-5 16,-18-18 0-16,0 17 0 0,18 0 0 0,-18 2 1 0,1-2 1 15,17 0-1-15,-18 1 1 0,1 18-3 0,17-19-1 16,-19 0 1-16,2 1 0 0,17 0 0 16,-17 0-1-16,17-1 1 0,-18 1-1 0,18 0 0 0,-18-18-1 15,18 18 1-15,0-1 0 0,-18 0-1 0,18 1 1 16,0 0-1-16,0-18 1 0,0 18-1 0,0-1 0 0,0-17 0 16,0 17 0-16,0-17 0 0,0 19 0 0,0-2 0 15,0-17 0-15,0 17 0 0,18 1 0 0,-18-1 0 16,0 2-1-16,18-19 1 15,0 18 0-15,-18-18 0 0,17 17 0 0,19 19-1 0,-19-19 1 0,1 0 0 16,-1 1-1-16,1 0 1 0,0 0 0 0,0-1 0 16,-1-17 0-16,19 17 0 0,-20-17-1 0,2 0 1 15,-1 0 0-15,2 18 0 0,-2-18 0 0,1-18 0 16,-18 18 0-16,34-17-1 0,-34 17 1 0,19 0 0 16,-2-17 0-16,1-1-1 0,-1 0 1 0,2 0 0 0,-19-16 0 15,17 15-1-15,0 2 1 0,1-18 0 0,0 16-1 16,-18-16 1-16,18 1 0 0,-18-2-1 0,17 1 1 15,-17-1-1-15,0 2 1 0,18 16-1 0,-18-35 1 16,0 35-1-16,0-18 0 0,0 19 1 0,0-19-1 16,0 1 1-16,-18 18-1 0,1 0 0 0,17-19 1 15,-18 19-1-15,18-1 0 0,0 0 1 0,-18 0-1 16,0 18 0-16,1-17 0 0,0 17 1 0,-2 0-1 16,2 0 0-16,-1-17 0 0,1 34 1 0,-19-17-1 0,1 0 0 15,18 17 0-15,-19 1 0 0,2-18 1 0,14 36-1 0,-13-19 0 16,15 0 1-16,-18 2-1 0,19-2 0 15,-18 18 1-15</inkml:trace>
  <inkml:trace contextRef="#ctx0" brushRef="#br0" timeOffset="8204.897">10830 16619 3 0,'0'0'0'16</inkml:trace>
  <inkml:trace contextRef="#ctx0" brushRef="#br0" timeOffset="11672.714">13334 13320 3 0,'0'0'0'0,"-35"-19"0"0,35 2 0 16,-17 17 0-16,17-18 0 0,-19 18 0 0,2-16 0 16,0 16 0-16,17-18 0 0,-18 18 0 0,0-18 0 15,0 18 1-15,1 0-1 16,0-18 1-16,-1 18-1 0,-1 0 0 0,-15 0 0 0,16 0 1 0,0 0-1 16,0 18 0-16,-15-18 0 0,14 0 0 0,-16 18 0 15,18-18 0-15,-19 18 15 0,1-18 0 0,18 16 0 16,-37-16 0-16,37 18-11 0,-19-18 0 0,1 0 1 15,-1 17-1-15,19 2 0 0,-18-19 0 0,16 17 0 16,-15-17 0-16,-2 18-2 0,18-1 1 16,-17-17-1-16,18 19 0 0,-2-2 1 0,-14-17 0 0,15 17-1 15,0 1 1-15,-17 0-1 0,18 0-1 0,-20-1 1 16,20 0 0-16,0 0 1 0,-1 2 0 0,0-1-1 16,0-1 2-16,-16 1-3 0,34 0 1 0,-36 0 0 0,36-1 0 15,-18 0 4-15,1 1 1 0,17 0 0 0,-18-18-1 16,18 17-2-16,-18-17-1 0,18 18 0 0,0-18 0 15,-18 17 6-15,18-17-1 0,0 19 0 0,0-19 0 16,0 17-4-16,0-17-1 0,0 17 1 0,18-17 0 16,-18 18 3-16,0-18 1 0,18 18 0 0,-18 0-1 15,18-1-3-15,-1-17-1 0,1 17 1 0,-1 0-1 0,19 2 4 16,-19-1-1-16,1-1 1 0,0-17-1 16,0 18-3-16,-1 0 0 0,19 0 0 0,-18-1 1 0,16 0 1 15,-16 2 0-15,0-2 1 0,16 0-1 16,-17 1-2-16,19-1 0 0,-18 2 0 0,-1-2-1 0,19 0 3 0,-18 1 0 15,16-18-1-15,-15 18 1 0,16 0-2 16,-18-1-1-16,19 1 1 0,-1 0 0 0,1-18 0 16,-19 17 0-16,37 1 1 0,-20-1-1 0,-16 1-1 15,18-18 0-15,-1 18 0 0,-18 0 0 0,19-1 0 0,-2-17 1 16,2 17-1-16,-2 2 1 0,-15-2-2 0,16-17 1 0,0 17 0 16,1 1-1-16,-2-18 1 0,-15 19 1 0,16-2-1 15,0-17 0-15,1 17 0 0,-2-17-1 0,2 17 0 16,-1-17 1-16,1 0-1 0,-1 18 1 0,1-18 0 15,-19 0-1-15,17 18 0 0,2-18 0 0,-1 0 1 16,1 18-1-16,-1-18 0 0,1 0 0 0,16 17 0 16,-16-17 0-16,-2 0 0 0,3-17 0 0,-3 17 0 15,2 0 0-15,-1 0 0 0,1 0 0 0,-1-18 0 16,0 18-1-16,1-18 1 0,-3 18 0 0,-13-18-1 16,14 1 1-16,2 0 0 0,-1 0-1 0,-18-2 1 0,19 19-1 15,-1-18 1-15,-18 1-1 0,19 0 1 0,-1-19-1 16,1 19 0-16,-19-1 1 0,1 0-1 0,18-17 0 15,-19 17 1-15,0 1-1 0,19-19 0 0,-18 1 0 16,-1 17 0-16,0-17 1 0,-17-1-1 0,19 1 0 16,-1 1 0-16,-18-2 1 0,17 1-1 0,-17-1 0 15,0 1 0-15,0-1 0 0,17 19 0 0,-34-18 1 16,17-1-1-16,0 2 0 0,0-2 0 0,-17 1 0 16,17 17 0-16,-18-17 1 0,18 0-1 0,-36-1 0 15,19 1 0-15,-1 16 0 0,0-15 0 0,-17-1 0 0,18-1 1 0,-19 19-1 16,18-19 1-16,-17 19-1 0,-18-18 1 15,17 16-1-15,1-16 0 0,-18 19 1 0,1-20 0 0,16 18 1 16,-18-17-1-16,3 16 1 0,-2 2-1 16,-1 0 0-16,-16 17 0 0,0-17 0 0,-1-1 1 0,18 18 0 15,-18 0 1-15,0 0-1 0,2 0-1 0,-2 18 1 16,0-1-1-16,0-17 1 0,1 17 1 31,0 0-1-31,-1 2 1 0,1-2 0 0,-1 19-1 0,17-18 0 0,-15 16-1 0,-20 1 1 47,36 1 0-47,-18-1 1 0,19 1-1 0,-1-1 0 0,-1 1 0 0,20-2 0 0,-20 2-1 0,19-18 1 0,-1 17 1 0,19 1 1 0,1-19 0 0,-2 0 0 0,18 1-2 16,-18 17 0-16,36-17 0 0,-18-1 0 0,18 2 2 15,-18-2 0-15</inkml:trace>
  <inkml:trace contextRef="#ctx0" brushRef="#br0" timeOffset="13441.737">11130 15948 279 0,'0'0'0'0,"0"0"14"0,-19 0 1 16,19 0-1-16,0 0 1 0,0 0-11 16,0 0 0-16,0 0 1 0,0-17-1 0,0 17 12 0,0 0 1 15,0 0-1-15,0 0 0 0,19 0-11 16,-19 0-1-16,17 0 1 0,-17 0-1 0,17 0 3 0,1 0 0 16,0 17 0-16,0 1 0 0,-1-1-4 0,1 19 1 15,-1-19-1-15,2 18 0 0,-2 1-1 0,-17-18 0 16,17 18-1-16,-17-2 1 0,18 1 0 0,-18-16-1 0,0 15 0 15,18-17 0-15,-18 19 0 0,0-1-1 0,18-16 0 16,-18 16 1-16,0-18-1 0,0 0 0 0,0 2 1 16,0-2-1-16,17 1 1 0,-17-1-1 0,0 2 1 15,17-19 0-15,-17 0-1 0,0 17 1 16,19-17-1 0,-1 0 0-16,-1 0 0 15,0 0 1-15,19 0-1 0,-18-17 0 0,16 17 0 16,2 0 0-16,-18-19 0 0,17 19 0 0,-17 0 0 15,17 0 0-15,-19-17 0 0,4 17 0 0,14 0 0 0,2 0 0 16,-19 0 0-16,18 0 0 0,-18 0 0 0,19 0 0 16,-1 17-1-16,-16-17 1 0,15 0 0 0,2 0 0 15,-1 0 0-15,-17 0 0 0,18 0 0 0,-2 0 0 16,2 0 0-16,-18 0 0 0,16 0 0 0,3 0 0 16,-3 0 0-16,2 0 0 0,-18 0 0 0,15 0 0 0,3 0 0 15,-1 19 0-15,1-19 0 0,-1 0 0 16,-18 0 0-16,19 0 0 0,-1 0 0 0,19 0 0 0,-20 17 0 15,2-17 0-15,-1 0 0 0,1 17 0 0,-1-17 0 16,18 0 1-16,-18 0-1 0,-16 0 0 0,32 0 1 0,-15 0 0 16,-2 0 0-16,3 0 0 0,-3 0-1 15,2 0 1-15,-1 0-1 0,1 0 1 0,16 0 0 0,-16 0 0 16,-1 0 1-16,1 0-1 16,16 0 0-16,-16 0-1 0,-1 0 1 0,1 0 0 0,-1 0 0 0,0 0 0 15,-1 0 0-15,2 0 0 0,-1 0 0 0,0 0-1 16,18 0 1-16,-17 18 0 0,-1-18-1 0,1 0 1 0,16 0 0 15,-16 0 0-15,-1 0-1 0,1 18 1 0,-1-18-1 16,18 18 1-16,-18-18-1 0,1 0 0 0,-2 0 1 16,2 0-1-16,16 0 0 0,-35 17 0 0,19-17 1 15,-1 0-1-15,1 0 0 0,-1 0 0 0,1 0 0 16,-1 0 0-16,1 0 0 0,-2 0 0 0,2 0 0 16,-18-17 0-16,16 17 0 0,3 17 0 0,-3-17 0 15,-16 0 0-15,18 0 0 0,-20 0 0 0,20 0 0 16,-19 0 0-16,18 0 0 0,-17 17-1 0,0-17 1 0,17 0 0 15,-18 0 0-15,2 0 0 0,-19 17-1 0,17-17 1 16,1 0 0-16,-1 0 0 0,2 0-1 16,-2 0 1-16,-17 0-1 0,18 0 1 15,-1 0-1-15,-17 0 0 0,0-17 1 16,0 17-1-16,17 0 1 0,-17-17-1 16,19 17 0-16,-19-17 1 0,0-1 0 15,-19-18-1-15,19 2 1 0,-17-2-1 0,17 1 1 16,-17-1-1-16,17 19 1 0,-18-18 0 0,18-1-1 15,-17 1 1-15,17 16 0 0,0-15-1 0,-19 17 1 0,19-19 0 16,0 18 0-16,0 1-1 0,0-19 1 16,0 19 0-16,0-1-1 0,19 1 1 0,-19-19 0 0,17 18 0 15,-17-16 0-15,18 15-1 0,-1 2 1 0,0-1 0 16,2-18 0-16,-2 19 0 0</inkml:trace>
  <inkml:trace contextRef="#ctx0" brushRef="#br0" timeOffset="17416.82">19438 13425 273 0,'0'0'0'0,"0"0"5"16,0 0 1-16,0 0 0 0,0 0-1 0,0 0-2 16,0 0 0-16,0 0 0 0,0 0 0 0,0 0 8 0,0 0 1 15,0 0-1-15,0 0 1 0,0 0-8 0,0 0 0 16,0 0 0-16,0 0 1 0,0 0 2 0,0 0 0 16,0 0 1-16,17 18 0 0,1 0-5 0,-1 17 0 15,-17-18 1-15,17 19-1 0,-17-1 3 0,19 1-1 0,-19-1 1 16,0 0-1-16,0 0-2 0,17-17 0 15,-17 18 0-15,0-2 0 0,0-16 0 0,18 18 0 0,-18-19 0 16,0 0 0-16,0 0-1 0,0 2 0 0,0-1 0 16,0-18 0-16,0 17-1 0,0-17 1 0</inkml:trace>
  <inkml:trace contextRef="#ctx0" brushRef="#br0" timeOffset="17715.151">19915 13425 357 0,'0'0'0'0,"0"0"8"15,0 0-1-15,0 0 1 0,0 0-1 16,0 0-3-16,0 0-1 0,0 0 0 0,34 0 1 0,-34 0 8 0,18 0 1 15,0 0-1-15,-18 0 0 0,18 0-7 16,-2 18-1-16,-16 0 0 0,17 0 0 0,2 16 4 0,-2 2 0 16,1-18 1-16,-18 17-1 0,0 1-5 0,17-19 1 15,-17 18-1-15,0 0 1 0,0-17 0 16,0 18 0-16,18-19 0 0,-36 18 0 0,18-17-1 0,0 0-1 16,0-1 0-16,-17 0 1 0,17 19-1 0,0-18 0 0</inkml:trace>
  <inkml:trace contextRef="#ctx0" brushRef="#br0" timeOffset="18440.481">18203 14501 285 0,'0'0'0'0,"0"0"9"0,0 0 0 16,18-17 0 0,-1 0 1-16,18 17-7 0,-17-19 1 0,17 2 0 0,-18 0 0 0,19 17 7 0,-18 0 1 15,17 0 0-15,-17 0-1 0,17 0-7 0,1 0 0 16,-19 0 1-16,18 17-1 0,1-17 2 0,-1 0 0 0,1 0 1 15,-1 17-1-15,0-17-3 0,-1 0 1 0,2 0-1 16,-1 0 0-16,19 0 1 0,-20 0 0 0,20 0-1 16,-20 0 1-16,20 0-2 0,-1-17 1 0,-1 17-1 15,2 0 0-15,-1-17 1 0,-2 17 1 0,3-18-1 16,-1 0 0-16,-1 18-1 0,2-18 0 0,-1 18 0 16,0 0 0-16,0-17-1 0,0 17 0 0,0 0 0 15,-1 0 0-15,2-18-1 0,-19 18 1 0,17 0-1 16,-16 0 1-16,16 0 0 0,-16 0 1 0,-1 0-1 0,18 0 1 15,-18 0-1-15,1 0 0 0,16-17 0 0,-16 17 0 16,-1 0 0-16,1 0 0 0,17-18 1 0,-18 18-1 16,0 0 0-16,1 0 0 0,-2 0 0 0,2-18 0 15,-2 18 1-15,3 0 0 0,-3-17-1 0,2 17 1 16,-1 0-1-16,-18 0 0 0,19-18 0 0,-1 18 1 16,1 0-1-16,-18 0 1 0,16 0 0 0,2 0-1 15,-18 0 0 1,18-18 1-16,-19 18-1 0,18 0 0 0,-18 0 1 0,2 0 0 0,-2 0-1 0,1 0 1 15,-2 0 0-15,3 0-1 0,-2 0 0 0,0 0 0 0,-17 0 1 16,0 0 0-16,18 0-1 0,-18 0 1 16,18 0-1-16,0 0 0 0,-18 0 0 0,0 0 1 0,0 18-1 0,0-18 0 15,17 0 0-15,-17 0 1 0,0 0-1 16,0 0 0-16,0 18 0 0</inkml:trace>
  <inkml:trace contextRef="#ctx0" brushRef="#br0" timeOffset="20192.612">20161 15260 163 0,'0'0'0'0,"0"0"29"0,0 0 0 16,0 0-1-16,0 0 2 0,0-17-27 0,0 17 1 16,0-19 0-16,0 19 0 0,0 0 10 0,0-17-1 15,0 17 1-15,0-17 0 0,0-1-10 0,0 18 0 16,0 0 0-16,0-17 1 0,0 17 0 0,-18-19 0 15,18 19 1-15,18 0-1 0,-18-17-2 0,0 0 0 0,0 17-1 16,0-36 1-16,0 18-2 0,17-17 0 0,-17-1 1 16,17 19-1-16,-17-17 0 0,19-2 0 15,-2 1-1-15,-17 16 2 0,18-15-2 0,-18 16 0 0,17-18 0 16,-17 19 0-16,19-18 0 0,-19 17 0 0,17 18 0 16,-17-18 0-16,0 1 0 0,18 17 0 0,-18-18 0 15,0 18 1-15,17 0-1 16,-17 0 1-16,0 18-1 15,0-1 0-15,0 1 0 16,17 0 1-16,-17 17-1 0,0-18 0 0,0 19 0 0,0-18 1 16,19-1-1-16,-19 0 0 0,0 2 0 15,0-2 1-15,0 1-1 0,0-18 1 0,0 17 0 16,0-17 0-16,0 19-1 0,0-19 1 0,0 17 0 16,0 0 0-16,0-17 0 0,0 17 0 0,0 1 0 15,0 0 0-15,0-18 0 0,0 0 0 0,0 0 0 16,0 18 1-16,0-18 0 0,0 0-1 0,0 0 1 15,0 0 0-15,0 0-1 0,0 0 0 0,0 0 1 16,0 0 1-16,0 0-1 0,0 0 1 0,0 0 0 16,0 0-1-16,0 0 0 0,0 0 0 0,0 0 0 0,0 0 0 15,0 0 0-15,0 0 0 0,0 0 1 0,0-18-2 16,0 18 1-16,0-18-1 0,0 18 1 0,0-18 1 0,0 18 0 16,0 0 0-16,0 0 0 0,0-17-1 15,0 17 0-15,0 0 0 0,0-17 0 0,0 17 0 0,0 0 1 16,0 0-1-16,0-17 1 0,0 17-2 0,0 0 1 15,0 0-1-15,0 0 1 0,0 0 0 0,0 0-1 16,0 0 1-16,0-19 0 0,0 19-1 0,0 0 0 16,0 0 0-16,0-17 0 0,0 17 0 0,17 0 1 0,-17 0-1 15,0-18 1-15,0 18-1 0,0 0 0 0,0 0 1 16,0 0-1-16,0-17 1 0,0 17-1 16,0 0 1-16,0 0-1 0,0-19 0 0,0 19 0 15,0 0 1-15,0 0 0 0,0 0 0 0,0 0 0 16,0 0 0-16,0 0-1 0,0 0 1 0,0 0-1 15,0 0 1-15,0 0 0 0,0 0 0 0,0 0-1 16,0 0 2-16,0 0-2 0,0 0 1 0,0 0-1 0,0 0 0 16,0 0 0-16,0 19 1 0,0-19-1 0,0 17 1 15,0 1-1-15,-17-1 0 0,17 19-1 0,-19-19 2 16,19 18-2-16,0-17 1 0</inkml:trace>
  <inkml:trace contextRef="#ctx0" brushRef="#br0" timeOffset="20905.735">20195 15365 238 0,'0'0'0'0,"0"0"6"15,0 0-1-15,0 0 1 0,0 0-1 0,0 0-2 16,0 0 0-16,0 0 0 0,0 0 0 0,0 0 3 0,0 0 1 16,0 0 0-16,0 0 0 0,0 0-4 15,0 0 1-15,0 0-1 0,0 0 0 0,0 0 2 0,0 0-1 16,0 0 0-16,0 0 0 0,-34-16-1 0,34-2-1 15,0 1 1-15,0-19-1 0,0 1 0 0,0 16 0 16,17-15 0-16,-17-1 1 0,0-1-2 0,0 19 0 16,0-19 1-16,17 1-1 0,-17-1 2 0,0 1-1 0,19 1 1 15,-19-2 0-15,0 1-2 0,17 16 1 0,-17-15 0 16,0-2-1-16,0 1 0 0,0 18-1 0,0-1 1 16,18 0-1-16,-18 0 1 0,0 1-1 0,0 17 1 15,0 0 0-15,0 0 0 0,0 0 0 16,0 0 1-16,0 0-1 0,0 0 0 15,0 0 0-15,0 0 3 0,0 0-1 0,0 0 1 16,0 0-1-16,0 35-1 0,17 1 0 0,2-2 0 0,-19 2 1 16,17 16 1-16,-17-16 1 0,18-1 0 0,-18 18 0 15,0-18-3-15,17 1 1 0,-17-1-1 0,0 1 1 16,17-2 2-16,-17 2 0 0,0-18 1 0,0 16-1 16,0 2-2-16,0-18 0 15,0-1 0-15,0 2-1 0,0 16 4 0,0-35-1 0,19 16 0 16,-19 2 1-16,0 0-4 0,0-18 1 0,17 18 0 15,-17-18 0-15,0 0 2 0,0 0-1 16,0 0 1-16,0 0 0 0,18 0-3 0,-18-18 1 16,0 18 0-16,0 0-1 0,17-18 1 0,-17 0 0 0,0 2 0 0,0-2 0 15,0-18-2-15,0 19 1 0,0-18 0 0,0-1 0 16,0 19-1-16,0-18 1 0,0 16 0 0,0-15-1 16,0-2 0-16,0 18 1 0,19-17-1 15,-19-1 0-15,0 2 0 0,0-2 0 0,0 19 0 0,0-18 0 16,0-1-1-16,0 19 1 0,0-1 0 0,17-18 0 0,-17 19-1 0,0 0 1 15,17-1-1-15,-17 0 1 0,0 18 0 16,18-18-1-16,-18 18 1 0,18 0 0 16,-18-17-1-16,0-1 1 0,18 18 0 0,-1-18 0 0,1 18 0 15,-1-18-1-15,19 1 1 0,-20 0 0 0,20 0 0 0,-18-2 0 16,16 1 0-16,3 1 1 0,-3 0-2 0,2-2 1 0,-1 2 0 16,1 0 0-16,-1-1 1 0,0 0-1 31,18 0 0-31,-17 1 1 0,-1 17-1 0,-18-18 0 0,19 18 0 0,-1 0 0 0,-18-17 1 0,19 34-1 15,-18-17 0-15,-2 0 1 32,3 0-1-32,-2 18 0 0,-17-18 1 0,17 0-1 0,-17 17-1 0,0-17 2 0</inkml:trace>
  <inkml:trace contextRef="#ctx0" brushRef="#br0" timeOffset="21179.6">20849 14836 348 0,'0'0'0'0,"-18"36"9"16,18-36 0-16,0 18 1 0,0-18-1 0,0 17-5 15,0-17 0-15,0 19-1 0,0-19 1 0,0 17 5 0,0 0 0 16,0 0-1-16,0 37 1 15,0-19-5-15,18 1 0 0,-18-2-1 0,0-15 1 16,0 16 1-16,0-1-1 0,0 2 1 0,-18-1-1 0,18-16-1 0,18-2-1 16,-18 1 1-16,-18-2-1 0,18 2 0 0,0 0-1 15,18-18 0-15</inkml:trace>
  <inkml:trace contextRef="#ctx0" brushRef="#br0" timeOffset="21513.711">21096 14836 323 0,'0'0'0'0,"0"0"5"16,0 0 1-16,0 0-1 16,0 0 1-16,36 0-4 0,-36 19 1 0,17-19 0 0,1-19 0 15,-1 19 3-15,0 0 0 0,19 0 0 0,-18-17 1 16,17 17-4-16,-18 0 0 0,18-17 0 0,-17-1 0 15,0 18 0-15,-1-18 1 0,1 18-1 0,18-18 1 16,-19 18-2-16,-17 0 0 0,17 0 1 0,1 0-1 0,0-17-1 16,0 17 0-16,-18 0 0 0,17 17 0 15,-17-17 0-15,17 0 0 0,-17 0 0 0,0 18 0 0,19 0 1 16,-19-18 0-16,0 35 0 0,18-18 0 16,-36 37-1-16,18-18 0 0,0-2 1 0,-19 19-1 0,2 0 0 0,0-17-1 15,17 17 1-15,0-1-1 0,-18 1 1 16,18-18-1-16,-18 1 1 0,0-2-1 0,18 2 1 0,-17-1 0 15,17-17 0-15,0 18 0 0,0-19 0 16,0 0 0-16</inkml:trace>
  <inkml:trace contextRef="#ctx0" brushRef="#br0" timeOffset="26424.622">18221 15631 69 0,'0'0'0'0,"0"0"40"16,0 0 0-16,0 0 1 15,0 0-1-15,0 0-37 0,0 0-1 0,0 35 1 16,0-35-1-16,0 0 11 0,0 0-1 0,0 17 0 0,0-17 1 16,0 19-9-16,0-19 0 0,0 0 0 0,0 0 0 15,0 17 3-15,0-17 1 0,0 0-1 0,-18 0 0 16,18 0-3-16,0 0-1 0,0 0 0 0,0 0 1 16,0 0 0-16,0 0 0 0,-19 0 0 0,19 0 1 15,0 0-3-15,0 0 0 0,0-17 1 0,-17 17-1 0,17-19 0 16,-17-16 0-16,17 18-1 0,-18-19 1 15,18-16 0-15,0 16-1 0,-18 2 0 0,18-3 0 0,0 2 0 16,0-1 0-16,0 2 0 0,0-19 0 0,0 18 0 16,0-1 0-16,0 1 0 0,-18-1 0 0,18 2-1 0,0 16 1 15,0-18-1-15,0 19 1 0,0-1-1 16,0 0 1-16,0 0-1 0,0 1 1 0,0 17 0 16,0-17 1-16,0 17-1 0,0 0 0 0,0 0 0 0,0 0 0 15,0 0 0-15,0-17 0 0,0 17 1 0,0 0 0 16,0 0 0-16,0 0 1 0,0 0-2 0,0 0 1 15,0 0-1-15,0 0 1 0,0 0 1 0,0 0-1 16,0 0 1-16,0 0 0 0,0 0-2 0,0 0 1 0,0 0 0 16,0 0 0-16,0 0 3 0,0 0 0 0,0 0 1 15,0 0-1-15,0 0-2 0,0 0-1 0,0 17 1 16,0-17 0-16,18 0 2 0,-18 17 1 0,18-17-1 16,-18 17 0-16,18-17-2 0,-1 18 0 0,-17-18 0 15,17 0 0-15,-17 18 1 0,19-18 1 0,-19 18 0 16,18-18 0-16,-18 17-2 0,0-17 0 0,17 0-1 15,-17 18 1-15,17-18 1 0,-17 0 1 0,0 18-1 16,18-18 0-16,-18 0-1 0,0 0-1 0,0 18 1 16,0-18-1-16,18 0 2 0,-18 0 0 0,0 0 0 0,0 0 0 15,0 0-2-15,0 0 0 0,0 0 0 0,0 0 1 16,0 0 0-16,0 0 0 0,0 0 0 0,0 0 0 16,0 0-2-16,0 0 1 0,0 0 0 0,0 0 0 15,0 0 0-15,0 0 0 0,18 0-1 0,-18 0 1 16,0 0-1-16,0 0 0 0,0 0 0 0,0 0 1 15,0 0-1-15,0 17 0 0,17-17 0 0,-17 0 0 16,0 17 0-16,17-17 0 0,-17 19-1 0,0-2 1 0,19 1 0 16,-2-1 0-16,-17 0 0 0,18 19 0 15,-18-18 0-15,17-18 0 0,-17 17 0 0,18 2 0 0,-18-2-1 16,18 1 1-16,-18-2 0 0,18 2 0 0,-18 18-1 16,0-19 1-16,17 1-1 0,-17 1 1 0,0-2-1 15,17 0 1-15,-17 0 0 0,0-17-1 0,19 19 1 0,-19-2 0 16,0 1 0-16,17-18-1 15,-17 0 1-15,0 17 0 0,0-17 0 16,0 0-1-16,0 0 1 0,0 0 0 16,0 0 0-1,0 0 0 1,-17 0-1-16,-2-17 0 16,2-18 0-16,17-1 1 0,-17 2-1 15,17 15 0-15,-18-16 0 0,0 17 1 0,18-18-1 16,0 2 0-16,-18 17 0 0,18-2 0 0,-17-16 1 15,17 18-1-15,0-19 0 0,0 19 0 0,0-1 0 16,-18-18 1-16,18 19-1 0,0 0 0 0,0-1 0 16,0 0 0-16,0 0 0 0,0 1 0 0,0 17 1 15,0-18-1-15,0 0 0 0,0 0 0 16,0 1 0-16,0 17 1 0,18 0-1 0,-18-17 0 16,0 0 0-16,0 17 1 15,0-19-1-15,0 19 1 16,0-17-1-16,0 17 1 15,0-18 0 1,0 18 0-16,17 0-1 16,-17 0 1-16,0 0-1 0,0 0 1 15,0-17-1-15,18 17 0 16,-18 0 1-16,18 0-1 0,-18 0 1 0,18-19-1 16,-1 19 0-16,0 0 1 0,2 0-1 15,-19-17 0-15,17 17 1 0,1 0-1 0,-1 0 1 16,2-17-1-16,-2 17 0 15,1 0 0-15,-1 0 1 0,0-18-1 0,2 18 0 0,-2 0 1 16,17 0-1-16,-15-18 0 0,-2 18 0 16,0 0 0-16,-17 0 1 0,36 0-1 0,-36 0 0 0,18 0 0 15,-1 0 1-15,1 0-1 0,-1 0 0 16,2-18 0-16,-2 18 0 0,0 0 0 16,1 0 1-16,0 0-1 0,0-17 0 0,16 17 0 15,-15-17 0-15,-1 17 0 0,-1-18 1 16,0 18-1-16,1 0 0 0,0-18 0 15,0 18 0-15,-1-18 0 0,0 18 0 0,2 0 0 16,-2-17 1-16,1 17-1 0,-18-18 0 0,17 18 0 16,1 0 0-16,0 0 0 0,0 0 0 15,-18-18 0-15,17 18 0 0,-1 0 1 0,4 0-1 16,-4 0 0-16,-16-18 0 0,18 18 0 16,-1 0 1-1,2 0-1-15,-2 0 0 16,1 0 0-16,-1 0 0 15,0 0 0 1,-17-17 1 0,19 17-1-16,-2 0 0 15,1 0 0-15</inkml:trace>
  <inkml:trace contextRef="#ctx0" brushRef="#br0" timeOffset="29114.087">18731 15155 84 0,'0'0'0'0,"0"0"4"0,0 0 1 0,0 0-1 0,0 0 1 0,0 0-3 0,0 0 1 0,0 0-1 0,0 0 1 0,0 0 19 0,0 0-1 0,0 0 1 0,0 0 0 0,0 0-18 0,0 0 1 0,0 0-1 47,0 0 1-47,0 0 16 0,0 0 0 0,0 0 0 0,0 0 0 0,0 0-16 0,0 0-1 0,0 0 1 0,-16-19-1 0,16 19 12 0,0 0 0 0,0-17 0 0,0 17 0 0,0 17-12 0,0-17 1 0,0 0-1 0,16 0 1 0,3 19 1 0,-19-2 1 0,17 1 0 15,0 16-1-15,-17-15-3 0,18 16 1 0,-18 1-1 0,18-19 0 16,-18 17 0-16,0-16-1 0,0 18 1 0,18-19 0 16,-18 20-2-16,0-20 1 0,0 0 0 0,0 0 0 0,0 2-1 15,0-2 1-15,0-17 0 0,0 18 0 16,0-18-1-16,0 17 1 0</inkml:trace>
  <inkml:trace contextRef="#ctx0" brushRef="#br0" timeOffset="29654.982">19014 15207 285 0,'0'0'0'0,"0"0"0"15,17-17 9-15,2-1 0 0,-1 18 0 16,-1-17 1-16,0-2-7 0,19-15 1 0,-18 16 0 16,-1 0 0-16,0 18 7 0,19-18 1 0,-36 1 0 15,35 17-1-15,-17-18-7 0,-18 18 0 0,18 0 1 16,0 0-1-16,-18 0 1 15,17-18 0-15,-17 18 0 0,0 0 0 0,0 0-2 0,16 18-1 0,-16-18 1 0,0 0 0 16,0 0-1-16,0 0 0 0,0 0-1 0,0 18 1 16,0-18-1-16,0 17 1 0,0-17-1 0,0 18 0 15,0-18 0-15,0 18 0 0,-16 0 0 0,16-18 0 16,-17 17 0-16,17 0 0 0,-18 2-1 0,0-2 1 16,18-17 0-16,0 18 0 0,-18-18-1 0,18 17 1 15,0-17 0-15,0 17-1 0,0-17 1 0,0 19 0 16,0-19 0-16,0 17-1 15,0-17 1-15,18 18-1 0,-18-18 1 0,18 17 0 16,0-17 0-16,-18 0 0 0,17 19-1 16,-1-19 0-16,-16 0 1 0,20 17 0 0,-20-17 0 0,16 18 1 15,-16-18 0-15,0 16 0 0,18-16-1 16,-18 18 0-16,0 0 0 0,17-18 1 0,-17 18 0 0,0-18 1 16,0 0-1-16,0 17 1 0,0-17-1 0,0 0 0 15,0 18-1-15,0-18 1 0,0 19 1 0,-17-19-1 16,17 17 1-16,-18-17-1 0,18 17 0 0,-16-17-1 0,16 0 1 15,-20 17 0-15,4-17 0 0,-1 0 0 0,-1 19 0 16,0-2 0-16,0-17 0 0,1 18-1 0,-1-18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62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380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53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48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30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25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fiteka?utm_source=unsplash&amp;utm_medium=referral&amp;utm_content=creditCopyTex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hyperlink" Target="https://unsplash.com/s/photos/compar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yogendras31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vector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225" y="365125"/>
            <a:ext cx="6505575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8225" y="1825625"/>
            <a:ext cx="65055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Vector representations such as TF-IDF can be used for further computations.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Similarity between vectors is often measured with their cosine, e.g. to compute similarity </a:t>
            </a:r>
            <a:r>
              <a:rPr lang="en-US"/>
              <a:t>between documents.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Raquel Martínez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F7335-1B0B-4CA7-9238-5A6269947D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604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AND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82642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value of vector representations of instances.</a:t>
            </a:r>
          </a:p>
          <a:p>
            <a:r>
              <a:rPr lang="en-US" dirty="0"/>
              <a:t>Compute similarities between vectors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2981912" y="6384810"/>
            <a:ext cx="4106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Photo by </a:t>
            </a:r>
            <a:r>
              <a:rPr lang="en-US" sz="1200" i="1" dirty="0">
                <a:hlinkClick r:id="rId3"/>
              </a:rPr>
              <a:t>Yogendra Singh</a:t>
            </a:r>
            <a:r>
              <a:rPr lang="en-US" sz="1200" i="1" dirty="0"/>
              <a:t> on </a:t>
            </a:r>
            <a:r>
              <a:rPr lang="en-US" sz="1200" i="1" dirty="0" err="1">
                <a:hlinkClick r:id="rId4"/>
              </a:rPr>
              <a:t>Unsplash</a:t>
            </a:r>
            <a:endParaRPr lang="en-US" sz="12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6721E-1E3C-486F-9177-9D0CBD6B0D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E90A-A44A-4329-802F-A21B69D23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Vector?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2C6C-7FC7-48AB-B44B-996846B28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array of numbers: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dimensions</a:t>
                </a:r>
              </a:p>
              <a:p>
                <a:r>
                  <a:rPr lang="en-US" dirty="0"/>
                  <a:t>Can be row (or column) of a matrix</a:t>
                </a:r>
              </a:p>
              <a:p>
                <a:r>
                  <a:rPr lang="en-US" dirty="0"/>
                  <a:t>The </a:t>
                </a:r>
                <a:r>
                  <a:rPr lang="en-US" i="1" dirty="0"/>
                  <a:t>length</a:t>
                </a:r>
                <a:r>
                  <a:rPr lang="en-US" dirty="0"/>
                  <a:t> of the vector is typically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3C2C6C-7FC7-48AB-B44B-996846B28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2B1B5A-491C-4ED7-B1F3-E91C62B04D47}"/>
                  </a:ext>
                </a:extLst>
              </p14:cNvPr>
              <p14:cNvContentPartPr/>
              <p14:nvPr/>
            </p14:nvContentPartPr>
            <p14:xfrm>
              <a:off x="5232240" y="2388240"/>
              <a:ext cx="1587600" cy="69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2B1B5A-491C-4ED7-B1F3-E91C62B04D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22880" y="2378880"/>
                <a:ext cx="1606320" cy="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486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CE6FEE-18BD-4BE2-AF79-DF93DC48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and Heterogenous Vectors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FE833-8C07-4990-9023-337F80F5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instance’s features form a vector (array of values)</a:t>
            </a:r>
          </a:p>
          <a:p>
            <a:r>
              <a:rPr lang="en-US" dirty="0"/>
              <a:t>Different features have different scales (unless standardized)</a:t>
            </a:r>
          </a:p>
          <a:p>
            <a:r>
              <a:rPr lang="en-US" dirty="0"/>
              <a:t>Not necessarily meaningful to relate to each other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i="1" dirty="0"/>
              <a:t>Homogenous</a:t>
            </a:r>
            <a:r>
              <a:rPr lang="en-US" dirty="0"/>
              <a:t> vector representations are particularly useful</a:t>
            </a:r>
          </a:p>
          <a:p>
            <a:r>
              <a:rPr lang="en-US" dirty="0"/>
              <a:t>All entries are the same ‘kind’ of thing</a:t>
            </a:r>
          </a:p>
          <a:p>
            <a:r>
              <a:rPr lang="en-US" i="1" dirty="0"/>
              <a:t>Positions</a:t>
            </a:r>
            <a:r>
              <a:rPr lang="en-US" dirty="0"/>
              <a:t> instances in a </a:t>
            </a:r>
            <a:r>
              <a:rPr lang="en-US" i="1" dirty="0"/>
              <a:t>vector space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5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7199E-F534-4CA0-A0A6-30CF9DCA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36ED09-A06C-43A4-A591-5F23436E4359}"/>
              </a:ext>
            </a:extLst>
          </p:cNvPr>
          <p:cNvCxnSpPr/>
          <p:nvPr/>
        </p:nvCxnSpPr>
        <p:spPr>
          <a:xfrm>
            <a:off x="5756564" y="2231967"/>
            <a:ext cx="0" cy="29094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07AF71-F407-4A49-A67B-DA019527016B}"/>
              </a:ext>
            </a:extLst>
          </p:cNvPr>
          <p:cNvCxnSpPr>
            <a:cxnSpLocks/>
          </p:cNvCxnSpPr>
          <p:nvPr/>
        </p:nvCxnSpPr>
        <p:spPr>
          <a:xfrm flipV="1">
            <a:off x="3362498" y="3636819"/>
            <a:ext cx="507076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E24DA0-AB53-4323-90DF-CE9B3B59B810}"/>
              </a:ext>
            </a:extLst>
          </p:cNvPr>
          <p:cNvCxnSpPr>
            <a:cxnSpLocks/>
          </p:cNvCxnSpPr>
          <p:nvPr/>
        </p:nvCxnSpPr>
        <p:spPr>
          <a:xfrm flipV="1">
            <a:off x="5756564" y="2647604"/>
            <a:ext cx="748145" cy="98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EEF154-3729-4D16-AAAD-8685568E9EBA}"/>
              </a:ext>
            </a:extLst>
          </p:cNvPr>
          <p:cNvCxnSpPr>
            <a:cxnSpLocks/>
          </p:cNvCxnSpPr>
          <p:nvPr/>
        </p:nvCxnSpPr>
        <p:spPr>
          <a:xfrm flipV="1">
            <a:off x="5756563" y="3221181"/>
            <a:ext cx="1579419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9FC8C-1250-4542-A7CF-CE7F25D52DD8}"/>
                  </a:ext>
                </a:extLst>
              </p:cNvPr>
              <p:cNvSpPr txBox="1"/>
              <p:nvPr/>
            </p:nvSpPr>
            <p:spPr>
              <a:xfrm>
                <a:off x="6247015" y="2231967"/>
                <a:ext cx="1205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F9FC8C-1250-4542-A7CF-CE7F25D52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15" y="2231967"/>
                <a:ext cx="120534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C6B78F-7228-4E96-8E5A-F8122B00314E}"/>
                  </a:ext>
                </a:extLst>
              </p:cNvPr>
              <p:cNvSpPr txBox="1"/>
              <p:nvPr/>
            </p:nvSpPr>
            <p:spPr>
              <a:xfrm>
                <a:off x="7114310" y="2789318"/>
                <a:ext cx="1205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C6B78F-7228-4E96-8E5A-F8122B003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10" y="2789318"/>
                <a:ext cx="12053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1FD527-62CC-45B1-AB2A-EAE893E6B562}"/>
                  </a:ext>
                </a:extLst>
              </p:cNvPr>
              <p:cNvSpPr txBox="1"/>
              <p:nvPr/>
            </p:nvSpPr>
            <p:spPr>
              <a:xfrm>
                <a:off x="1126374" y="3861262"/>
                <a:ext cx="6265025" cy="2247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Can compute: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𝐜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endParaRPr lang="en-US" sz="28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𝐚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𝐛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Unit vector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‖⋅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‖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Inner (dot) product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1FD527-62CC-45B1-AB2A-EAE893E6B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374" y="3861262"/>
                <a:ext cx="6265025" cy="2247090"/>
              </a:xfrm>
              <a:prstGeom prst="rect">
                <a:avLst/>
              </a:prstGeom>
              <a:blipFill>
                <a:blip r:embed="rId5"/>
                <a:stretch>
                  <a:fillRect l="-2045" t="-2710" b="-5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2045E19-B478-4D50-B769-A8CB106F0CEC}"/>
              </a:ext>
            </a:extLst>
          </p:cNvPr>
          <p:cNvSpPr txBox="1"/>
          <p:nvPr/>
        </p:nvSpPr>
        <p:spPr>
          <a:xfrm>
            <a:off x="1126375" y="1596495"/>
            <a:ext cx="4630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represent: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point in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line from origin to point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C5F4661-AC3A-4CE4-853F-2042B6F19FFC}"/>
                  </a:ext>
                </a:extLst>
              </p14:cNvPr>
              <p14:cNvContentPartPr/>
              <p14:nvPr/>
            </p14:nvContentPartPr>
            <p14:xfrm>
              <a:off x="5740200" y="2095560"/>
              <a:ext cx="4610880" cy="3760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C5F4661-AC3A-4CE4-853F-2042B6F19F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30840" y="2086200"/>
                <a:ext cx="4629600" cy="37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13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BA1CF-85EF-4191-A33C-AFE9F77F2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90B697-AB0D-43FC-BB88-17251DD8ADFD}"/>
              </a:ext>
            </a:extLst>
          </p:cNvPr>
          <p:cNvCxnSpPr/>
          <p:nvPr/>
        </p:nvCxnSpPr>
        <p:spPr>
          <a:xfrm>
            <a:off x="5756564" y="2231967"/>
            <a:ext cx="0" cy="290945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71422E-DD82-4012-B6FE-5FFEEFEDCF9B}"/>
              </a:ext>
            </a:extLst>
          </p:cNvPr>
          <p:cNvCxnSpPr>
            <a:cxnSpLocks/>
          </p:cNvCxnSpPr>
          <p:nvPr/>
        </p:nvCxnSpPr>
        <p:spPr>
          <a:xfrm flipV="1">
            <a:off x="3362498" y="3636819"/>
            <a:ext cx="5070764" cy="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F96FB30-6A8E-484A-8CFA-91A1C5C69B72}"/>
              </a:ext>
            </a:extLst>
          </p:cNvPr>
          <p:cNvCxnSpPr>
            <a:cxnSpLocks/>
          </p:cNvCxnSpPr>
          <p:nvPr/>
        </p:nvCxnSpPr>
        <p:spPr>
          <a:xfrm flipV="1">
            <a:off x="5756564" y="2647604"/>
            <a:ext cx="748145" cy="989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63E64EA-1B79-4477-B35C-C18D79E5E737}"/>
              </a:ext>
            </a:extLst>
          </p:cNvPr>
          <p:cNvCxnSpPr>
            <a:cxnSpLocks/>
          </p:cNvCxnSpPr>
          <p:nvPr/>
        </p:nvCxnSpPr>
        <p:spPr>
          <a:xfrm flipV="1">
            <a:off x="5756563" y="3221181"/>
            <a:ext cx="1579419" cy="41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18FB49-F7DE-4B87-AF90-092631FD0893}"/>
                  </a:ext>
                </a:extLst>
              </p:cNvPr>
              <p:cNvSpPr txBox="1"/>
              <p:nvPr/>
            </p:nvSpPr>
            <p:spPr>
              <a:xfrm>
                <a:off x="6247015" y="2231967"/>
                <a:ext cx="1205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=(2,3)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18FB49-F7DE-4B87-AF90-092631FD0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015" y="2231967"/>
                <a:ext cx="1205344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C2F94-63F5-4150-9256-64FEE749AB9F}"/>
                  </a:ext>
                </a:extLst>
              </p:cNvPr>
              <p:cNvSpPr txBox="1"/>
              <p:nvPr/>
            </p:nvSpPr>
            <p:spPr>
              <a:xfrm>
                <a:off x="7114310" y="2789318"/>
                <a:ext cx="1205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=(4,1)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C2F94-63F5-4150-9256-64FEE749A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310" y="2789318"/>
                <a:ext cx="120534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8664DDF2-DC02-466C-AEDB-C5DF4DFB0963}"/>
              </a:ext>
            </a:extLst>
          </p:cNvPr>
          <p:cNvSpPr/>
          <p:nvPr/>
        </p:nvSpPr>
        <p:spPr>
          <a:xfrm>
            <a:off x="5807825" y="3455855"/>
            <a:ext cx="180109" cy="207817"/>
          </a:xfrm>
          <a:prstGeom prst="arc">
            <a:avLst>
              <a:gd name="adj1" fmla="val 16200000"/>
              <a:gd name="adj2" fmla="val 6429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DADF5-0F88-4C6C-AEF9-C495D311FC1F}"/>
                  </a:ext>
                </a:extLst>
              </p:cNvPr>
              <p:cNvSpPr txBox="1"/>
              <p:nvPr/>
            </p:nvSpPr>
            <p:spPr>
              <a:xfrm>
                <a:off x="5925046" y="3226475"/>
                <a:ext cx="215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DDADF5-0F88-4C6C-AEF9-C495D311F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046" y="3226475"/>
                <a:ext cx="215308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9CC19-ED6A-44EE-8632-97C3065A3DF1}"/>
                  </a:ext>
                </a:extLst>
              </p:cNvPr>
              <p:cNvSpPr txBox="1"/>
              <p:nvPr/>
            </p:nvSpPr>
            <p:spPr>
              <a:xfrm>
                <a:off x="800100" y="3933825"/>
                <a:ext cx="5007725" cy="1941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Two vectors have an angle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⋅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𝐚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F9CC19-ED6A-44EE-8632-97C3065A3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933825"/>
                <a:ext cx="5007725" cy="1941172"/>
              </a:xfrm>
              <a:prstGeom prst="rect">
                <a:avLst/>
              </a:prstGeom>
              <a:blipFill>
                <a:blip r:embed="rId6"/>
                <a:stretch>
                  <a:fillRect l="-2433" t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0078D8-C1F2-4785-A141-442BA0D40488}"/>
                  </a:ext>
                </a:extLst>
              </p14:cNvPr>
              <p14:cNvContentPartPr/>
              <p14:nvPr/>
            </p14:nvContentPartPr>
            <p14:xfrm>
              <a:off x="3898800" y="3296520"/>
              <a:ext cx="3880440" cy="2711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0078D8-C1F2-4785-A141-442BA0D404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89440" y="3287160"/>
                <a:ext cx="3899160" cy="273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00687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F7327C-A2C3-4803-8A6F-39ED5DBB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Similarity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78F96-617A-48EE-B5AB-2EFF5597B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Cosine similarity is a common measure of object similarity</a:t>
            </a:r>
          </a:p>
          <a:p>
            <a:r>
              <a:rPr lang="en-US" dirty="0"/>
              <a:t>How related are two vectors?</a:t>
            </a:r>
          </a:p>
          <a:p>
            <a:r>
              <a:rPr lang="en-US" dirty="0"/>
              <a:t>If vectors are </a:t>
            </a:r>
            <a:r>
              <a:rPr lang="en-US" i="1" dirty="0"/>
              <a:t>mean-centered</a:t>
            </a:r>
            <a:r>
              <a:rPr lang="en-US" dirty="0"/>
              <a:t>, equivalent to Pearson correlation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Very common to do with TF-IDF vectors to compare documents</a:t>
            </a:r>
          </a:p>
        </p:txBody>
      </p:sp>
    </p:spTree>
    <p:extLst>
      <p:ext uri="{BB962C8B-B14F-4D97-AF65-F5344CB8AC3E}">
        <p14:creationId xmlns:p14="http://schemas.microsoft.com/office/powerpoint/2010/main" val="7436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5DAD-FFD6-4423-95E4-B426D798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A1342-FC45-4B1F-9035-F66CC1417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two vectors are unit vectors, inner product is cosine</a:t>
                </a:r>
              </a:p>
              <a:p>
                <a:pPr lvl="1"/>
                <a:r>
                  <a:rPr lang="en-US" dirty="0"/>
                  <a:t>This is one reason normalizing to unit vectors is useful</a:t>
                </a:r>
              </a:p>
              <a:p>
                <a:pPr lvl="1"/>
                <a:r>
                  <a:rPr lang="en-US" dirty="0"/>
                  <a:t>Normalize </a:t>
                </a:r>
                <a:r>
                  <a:rPr lang="en-US" b="1" dirty="0"/>
                  <a:t>instance feature vectors</a:t>
                </a:r>
                <a:r>
                  <a:rPr lang="en-US" dirty="0"/>
                  <a:t> (rows), not columns of a data frame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matrix whose rows are all unit vectors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multiplied by its transpose) is the </a:t>
                </a:r>
                <a:r>
                  <a:rPr lang="en-US" b="1" dirty="0"/>
                  <a:t>pairwise similarities</a:t>
                </a:r>
                <a:r>
                  <a:rPr lang="en-US" dirty="0"/>
                  <a:t> between rows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SciPy provides </a:t>
                </a:r>
                <a:r>
                  <a:rPr lang="en-US" i="1" dirty="0"/>
                  <a:t>sparse matrices</a:t>
                </a:r>
                <a:r>
                  <a:rPr lang="en-US" dirty="0"/>
                  <a:t>, which are very useful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FA1342-FC45-4B1F-9035-F66CC1417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938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19681</TotalTime>
  <Words>357</Words>
  <Application>Microsoft Office PowerPoint</Application>
  <PresentationFormat>Widescreen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Oswald</vt:lpstr>
      <vt:lpstr>Calibri</vt:lpstr>
      <vt:lpstr>Arial</vt:lpstr>
      <vt:lpstr>Lato</vt:lpstr>
      <vt:lpstr>Cambria Math</vt:lpstr>
      <vt:lpstr>Office Theme</vt:lpstr>
      <vt:lpstr>CS 533 INTRO TO DATA SCIENCE</vt:lpstr>
      <vt:lpstr>VECTORS AND SIMILARITY</vt:lpstr>
      <vt:lpstr>Learning Outcomes</vt:lpstr>
      <vt:lpstr>What Is a Vector?</vt:lpstr>
      <vt:lpstr>Homogenous and Heterogenous Vectors</vt:lpstr>
      <vt:lpstr>Vectors</vt:lpstr>
      <vt:lpstr>Angles</vt:lpstr>
      <vt:lpstr>Vector Similarity</vt:lpstr>
      <vt:lpstr>Tricks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595</cp:revision>
  <dcterms:created xsi:type="dcterms:W3CDTF">2020-03-17T14:53:53Z</dcterms:created>
  <dcterms:modified xsi:type="dcterms:W3CDTF">2020-11-08T03:41:02Z</dcterms:modified>
</cp:coreProperties>
</file>