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303" r:id="rId4"/>
    <p:sldId id="327" r:id="rId5"/>
    <p:sldId id="328" r:id="rId6"/>
    <p:sldId id="329" r:id="rId7"/>
    <p:sldId id="330" r:id="rId8"/>
    <p:sldId id="307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Oswald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undo custSel addSld delSld modSld sldOrd">
      <pc:chgData name="" userId="495979f9a431ddb0" providerId="LiveId" clId="{C22D2A47-FD74-44BE-8702-FE7F6607CF55}" dt="2020-11-08T00:51:41.293" v="3811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51:41.293" v="3811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51:41.293" v="3811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  <pc:sldChg chg="modSp">
        <pc:chgData name="" userId="495979f9a431ddb0" providerId="LiveId" clId="{C22D2A47-FD74-44BE-8702-FE7F6607CF55}" dt="2020-11-08T00:11:21.681" v="927" actId="20577"/>
        <pc:sldMkLst>
          <pc:docMk/>
          <pc:sldMk cId="2735585706" sldId="311"/>
        </pc:sldMkLst>
        <pc:spChg chg="mod">
          <ac:chgData name="" userId="495979f9a431ddb0" providerId="LiveId" clId="{C22D2A47-FD74-44BE-8702-FE7F6607CF55}" dt="2020-11-08T00:07:07.488" v="217" actId="20577"/>
          <ac:spMkLst>
            <pc:docMk/>
            <pc:sldMk cId="2735585706" sldId="311"/>
            <ac:spMk id="3" creationId="{86CE6FEE-18BD-4BE2-AF79-DF93DC4816C2}"/>
          </ac:spMkLst>
        </pc:spChg>
        <pc:spChg chg="mod">
          <ac:chgData name="" userId="495979f9a431ddb0" providerId="LiveId" clId="{C22D2A47-FD74-44BE-8702-FE7F6607CF55}" dt="2020-11-08T00:11:21.681" v="927" actId="20577"/>
          <ac:spMkLst>
            <pc:docMk/>
            <pc:sldMk cId="2735585706" sldId="311"/>
            <ac:spMk id="4" creationId="{D18FE833-8C07-4990-9023-337F80F5B1A2}"/>
          </ac:spMkLst>
        </pc:spChg>
      </pc:sldChg>
      <pc:sldChg chg="del">
        <pc:chgData name="" userId="495979f9a431ddb0" providerId="LiveId" clId="{C22D2A47-FD74-44BE-8702-FE7F6607CF55}" dt="2020-11-08T00:11:39.019" v="929" actId="2696"/>
        <pc:sldMkLst>
          <pc:docMk/>
          <pc:sldMk cId="4026817418" sldId="312"/>
        </pc:sldMkLst>
      </pc:sldChg>
      <pc:sldChg chg="del">
        <pc:chgData name="" userId="495979f9a431ddb0" providerId="LiveId" clId="{C22D2A47-FD74-44BE-8702-FE7F6607CF55}" dt="2020-11-08T00:11:39.023" v="930" actId="2696"/>
        <pc:sldMkLst>
          <pc:docMk/>
          <pc:sldMk cId="691187257" sldId="313"/>
        </pc:sldMkLst>
      </pc:sldChg>
      <pc:sldChg chg="del">
        <pc:chgData name="" userId="495979f9a431ddb0" providerId="LiveId" clId="{C22D2A47-FD74-44BE-8702-FE7F6607CF55}" dt="2020-11-08T00:11:39.026" v="931" actId="2696"/>
        <pc:sldMkLst>
          <pc:docMk/>
          <pc:sldMk cId="3675189122" sldId="314"/>
        </pc:sldMkLst>
      </pc:sldChg>
      <pc:sldChg chg="del">
        <pc:chgData name="" userId="495979f9a431ddb0" providerId="LiveId" clId="{C22D2A47-FD74-44BE-8702-FE7F6607CF55}" dt="2020-11-08T00:11:39.031" v="932" actId="2696"/>
        <pc:sldMkLst>
          <pc:docMk/>
          <pc:sldMk cId="2135876262" sldId="315"/>
        </pc:sldMkLst>
      </pc:sldChg>
      <pc:sldChg chg="del">
        <pc:chgData name="" userId="495979f9a431ddb0" providerId="LiveId" clId="{C22D2A47-FD74-44BE-8702-FE7F6607CF55}" dt="2020-11-08T00:11:39.038" v="933" actId="2696"/>
        <pc:sldMkLst>
          <pc:docMk/>
          <pc:sldMk cId="3157408351" sldId="316"/>
        </pc:sldMkLst>
      </pc:sldChg>
      <pc:sldChg chg="del">
        <pc:chgData name="" userId="495979f9a431ddb0" providerId="LiveId" clId="{C22D2A47-FD74-44BE-8702-FE7F6607CF55}" dt="2020-11-08T00:11:39.121" v="934" actId="2696"/>
        <pc:sldMkLst>
          <pc:docMk/>
          <pc:sldMk cId="2956074679" sldId="317"/>
        </pc:sldMkLst>
      </pc:sldChg>
      <pc:sldChg chg="del">
        <pc:chgData name="" userId="495979f9a431ddb0" providerId="LiveId" clId="{C22D2A47-FD74-44BE-8702-FE7F6607CF55}" dt="2020-11-08T00:11:39.017" v="928" actId="2696"/>
        <pc:sldMkLst>
          <pc:docMk/>
          <pc:sldMk cId="4188415668" sldId="318"/>
        </pc:sldMkLst>
      </pc:sldChg>
      <pc:sldChg chg="del">
        <pc:chgData name="" userId="495979f9a431ddb0" providerId="LiveId" clId="{C22D2A47-FD74-44BE-8702-FE7F6607CF55}" dt="2020-11-08T00:11:39.186" v="937" actId="2696"/>
        <pc:sldMkLst>
          <pc:docMk/>
          <pc:sldMk cId="894912837" sldId="319"/>
        </pc:sldMkLst>
      </pc:sldChg>
      <pc:sldChg chg="del">
        <pc:chgData name="" userId="495979f9a431ddb0" providerId="LiveId" clId="{C22D2A47-FD74-44BE-8702-FE7F6607CF55}" dt="2020-11-08T00:11:39.150" v="935" actId="2696"/>
        <pc:sldMkLst>
          <pc:docMk/>
          <pc:sldMk cId="1468636776" sldId="320"/>
        </pc:sldMkLst>
      </pc:sldChg>
      <pc:sldChg chg="del">
        <pc:chgData name="" userId="495979f9a431ddb0" providerId="LiveId" clId="{C22D2A47-FD74-44BE-8702-FE7F6607CF55}" dt="2020-11-08T00:11:39.154" v="936" actId="2696"/>
        <pc:sldMkLst>
          <pc:docMk/>
          <pc:sldMk cId="3207014036" sldId="321"/>
        </pc:sldMkLst>
      </pc:sldChg>
      <pc:sldChg chg="del">
        <pc:chgData name="" userId="495979f9a431ddb0" providerId="LiveId" clId="{C22D2A47-FD74-44BE-8702-FE7F6607CF55}" dt="2020-11-08T00:11:39.270" v="938" actId="2696"/>
        <pc:sldMkLst>
          <pc:docMk/>
          <pc:sldMk cId="662375927" sldId="323"/>
        </pc:sldMkLst>
      </pc:sldChg>
      <pc:sldChg chg="del">
        <pc:chgData name="" userId="495979f9a431ddb0" providerId="LiveId" clId="{C22D2A47-FD74-44BE-8702-FE7F6607CF55}" dt="2020-11-08T00:11:39.317" v="939" actId="2696"/>
        <pc:sldMkLst>
          <pc:docMk/>
          <pc:sldMk cId="3945911101" sldId="324"/>
        </pc:sldMkLst>
      </pc:sldChg>
      <pc:sldChg chg="del">
        <pc:chgData name="" userId="495979f9a431ddb0" providerId="LiveId" clId="{C22D2A47-FD74-44BE-8702-FE7F6607CF55}" dt="2020-11-08T00:11:39.321" v="940" actId="2696"/>
        <pc:sldMkLst>
          <pc:docMk/>
          <pc:sldMk cId="2014309227" sldId="325"/>
        </pc:sldMkLst>
      </pc:sldChg>
      <pc:sldChg chg="del">
        <pc:chgData name="" userId="495979f9a431ddb0" providerId="LiveId" clId="{C22D2A47-FD74-44BE-8702-FE7F6607CF55}" dt="2020-11-08T00:11:39.325" v="941" actId="2696"/>
        <pc:sldMkLst>
          <pc:docMk/>
          <pc:sldMk cId="149958531" sldId="326"/>
        </pc:sldMkLst>
      </pc:sldChg>
      <pc:sldChg chg="modSp add">
        <pc:chgData name="" userId="495979f9a431ddb0" providerId="LiveId" clId="{C22D2A47-FD74-44BE-8702-FE7F6607CF55}" dt="2020-11-08T00:33:22.502" v="2626" actId="20577"/>
        <pc:sldMkLst>
          <pc:docMk/>
          <pc:sldMk cId="1084867891" sldId="327"/>
        </pc:sldMkLst>
        <pc:spChg chg="mod">
          <ac:chgData name="" userId="495979f9a431ddb0" providerId="LiveId" clId="{C22D2A47-FD74-44BE-8702-FE7F6607CF55}" dt="2020-11-08T00:33:22.502" v="2626" actId="20577"/>
          <ac:spMkLst>
            <pc:docMk/>
            <pc:sldMk cId="1084867891" sldId="327"/>
            <ac:spMk id="2" creationId="{1E4CE90A-A44A-4329-802F-A21B69D23494}"/>
          </ac:spMkLst>
        </pc:spChg>
        <pc:spChg chg="mod">
          <ac:chgData name="" userId="495979f9a431ddb0" providerId="LiveId" clId="{C22D2A47-FD74-44BE-8702-FE7F6607CF55}" dt="2020-11-08T00:09:11.499" v="580" actId="20577"/>
          <ac:spMkLst>
            <pc:docMk/>
            <pc:sldMk cId="1084867891" sldId="327"/>
            <ac:spMk id="3" creationId="{C23C2C6C-7FC7-48AB-B44B-996846B28C11}"/>
          </ac:spMkLst>
        </pc:spChg>
      </pc:sldChg>
      <pc:sldChg chg="addSp delSp modSp add">
        <pc:chgData name="" userId="495979f9a431ddb0" providerId="LiveId" clId="{C22D2A47-FD74-44BE-8702-FE7F6607CF55}" dt="2020-11-08T00:21:49.533" v="1611" actId="20577"/>
        <pc:sldMkLst>
          <pc:docMk/>
          <pc:sldMk cId="1003131816" sldId="328"/>
        </pc:sldMkLst>
        <pc:spChg chg="mod">
          <ac:chgData name="" userId="495979f9a431ddb0" providerId="LiveId" clId="{C22D2A47-FD74-44BE-8702-FE7F6607CF55}" dt="2020-11-08T00:12:54.801" v="949" actId="20577"/>
          <ac:spMkLst>
            <pc:docMk/>
            <pc:sldMk cId="1003131816" sldId="328"/>
            <ac:spMk id="2" creationId="{E527199E-F534-4CA0-A0A6-30CF9DCAD6E7}"/>
          </ac:spMkLst>
        </pc:spChg>
        <pc:spChg chg="del">
          <ac:chgData name="" userId="495979f9a431ddb0" providerId="LiveId" clId="{C22D2A47-FD74-44BE-8702-FE7F6607CF55}" dt="2020-11-08T00:12:59.656" v="950"/>
          <ac:spMkLst>
            <pc:docMk/>
            <pc:sldMk cId="1003131816" sldId="328"/>
            <ac:spMk id="3" creationId="{DEDE24BA-8BC8-4F1E-9E93-A54C6EC0F5EF}"/>
          </ac:spMkLst>
        </pc:spChg>
        <pc:spChg chg="add mod">
          <ac:chgData name="" userId="495979f9a431ddb0" providerId="LiveId" clId="{C22D2A47-FD74-44BE-8702-FE7F6607CF55}" dt="2020-11-08T00:15:46.314" v="1073" actId="114"/>
          <ac:spMkLst>
            <pc:docMk/>
            <pc:sldMk cId="1003131816" sldId="328"/>
            <ac:spMk id="15" creationId="{CEF9FC8C-1250-4542-A7CF-CE7F25D52DD8}"/>
          </ac:spMkLst>
        </pc:spChg>
        <pc:spChg chg="add mod">
          <ac:chgData name="" userId="495979f9a431ddb0" providerId="LiveId" clId="{C22D2A47-FD74-44BE-8702-FE7F6607CF55}" dt="2020-11-08T00:15:48.910" v="1075" actId="114"/>
          <ac:spMkLst>
            <pc:docMk/>
            <pc:sldMk cId="1003131816" sldId="328"/>
            <ac:spMk id="16" creationId="{F6C6B78F-7228-4E96-8E5A-F8122B00314E}"/>
          </ac:spMkLst>
        </pc:spChg>
        <pc:spChg chg="add mod">
          <ac:chgData name="" userId="495979f9a431ddb0" providerId="LiveId" clId="{C22D2A47-FD74-44BE-8702-FE7F6607CF55}" dt="2020-11-08T00:21:49.533" v="1611" actId="20577"/>
          <ac:spMkLst>
            <pc:docMk/>
            <pc:sldMk cId="1003131816" sldId="328"/>
            <ac:spMk id="17" creationId="{D21FD527-62CC-45B1-AB2A-EAE893E6B562}"/>
          </ac:spMkLst>
        </pc:spChg>
        <pc:spChg chg="add mod">
          <ac:chgData name="" userId="495979f9a431ddb0" providerId="LiveId" clId="{C22D2A47-FD74-44BE-8702-FE7F6607CF55}" dt="2020-11-08T00:18:39.432" v="1371" actId="20577"/>
          <ac:spMkLst>
            <pc:docMk/>
            <pc:sldMk cId="1003131816" sldId="328"/>
            <ac:spMk id="18" creationId="{12045E19-B478-4D50-B769-A8CB106F0CEC}"/>
          </ac:spMkLst>
        </pc:spChg>
        <pc:cxnChg chg="add mod">
          <ac:chgData name="" userId="495979f9a431ddb0" providerId="LiveId" clId="{C22D2A47-FD74-44BE-8702-FE7F6607CF55}" dt="2020-11-08T00:13:32.337" v="956" actId="17032"/>
          <ac:cxnSpMkLst>
            <pc:docMk/>
            <pc:sldMk cId="1003131816" sldId="328"/>
            <ac:cxnSpMk id="5" creationId="{1D36ED09-A06C-43A4-A591-5F23436E4359}"/>
          </ac:cxnSpMkLst>
        </pc:cxnChg>
        <pc:cxnChg chg="add mod">
          <ac:chgData name="" userId="495979f9a431ddb0" providerId="LiveId" clId="{C22D2A47-FD74-44BE-8702-FE7F6607CF55}" dt="2020-11-08T00:13:32.337" v="956" actId="17032"/>
          <ac:cxnSpMkLst>
            <pc:docMk/>
            <pc:sldMk cId="1003131816" sldId="328"/>
            <ac:cxnSpMk id="7" creationId="{5907AF71-F407-4A49-A67B-DA019527016B}"/>
          </ac:cxnSpMkLst>
        </pc:cxnChg>
        <pc:cxnChg chg="add mod">
          <ac:chgData name="" userId="495979f9a431ddb0" providerId="LiveId" clId="{C22D2A47-FD74-44BE-8702-FE7F6607CF55}" dt="2020-11-08T00:13:48.997" v="958" actId="14100"/>
          <ac:cxnSpMkLst>
            <pc:docMk/>
            <pc:sldMk cId="1003131816" sldId="328"/>
            <ac:cxnSpMk id="10" creationId="{6DE24DA0-AB53-4323-90DF-CE9B3B59B810}"/>
          </ac:cxnSpMkLst>
        </pc:cxnChg>
        <pc:cxnChg chg="add mod">
          <ac:chgData name="" userId="495979f9a431ddb0" providerId="LiveId" clId="{C22D2A47-FD74-44BE-8702-FE7F6607CF55}" dt="2020-11-08T00:14:04.309" v="961" actId="14100"/>
          <ac:cxnSpMkLst>
            <pc:docMk/>
            <pc:sldMk cId="1003131816" sldId="328"/>
            <ac:cxnSpMk id="12" creationId="{5AEEF154-3729-4D16-AAAD-8685568E9EBA}"/>
          </ac:cxnSpMkLst>
        </pc:cxnChg>
      </pc:sldChg>
      <pc:sldChg chg="addSp delSp modSp add">
        <pc:chgData name="" userId="495979f9a431ddb0" providerId="LiveId" clId="{C22D2A47-FD74-44BE-8702-FE7F6607CF55}" dt="2020-11-08T00:19:49.953" v="1489" actId="114"/>
        <pc:sldMkLst>
          <pc:docMk/>
          <pc:sldMk cId="2500687503" sldId="329"/>
        </pc:sldMkLst>
        <pc:spChg chg="mod">
          <ac:chgData name="" userId="495979f9a431ddb0" providerId="LiveId" clId="{C22D2A47-FD74-44BE-8702-FE7F6607CF55}" dt="2020-11-08T00:16:46.585" v="1135" actId="20577"/>
          <ac:spMkLst>
            <pc:docMk/>
            <pc:sldMk cId="2500687503" sldId="329"/>
            <ac:spMk id="2" creationId="{CFCBA1CF-85EF-4191-A33C-AFE9F77F2B90}"/>
          </ac:spMkLst>
        </pc:spChg>
        <pc:spChg chg="add">
          <ac:chgData name="" userId="495979f9a431ddb0" providerId="LiveId" clId="{C22D2A47-FD74-44BE-8702-FE7F6607CF55}" dt="2020-11-08T00:16:48.375" v="1136"/>
          <ac:spMkLst>
            <pc:docMk/>
            <pc:sldMk cId="2500687503" sldId="329"/>
            <ac:spMk id="7" creationId="{C918FB49-F7DE-4B87-AF90-092631FD0893}"/>
          </ac:spMkLst>
        </pc:spChg>
        <pc:spChg chg="add">
          <ac:chgData name="" userId="495979f9a431ddb0" providerId="LiveId" clId="{C22D2A47-FD74-44BE-8702-FE7F6607CF55}" dt="2020-11-08T00:16:48.375" v="1136"/>
          <ac:spMkLst>
            <pc:docMk/>
            <pc:sldMk cId="2500687503" sldId="329"/>
            <ac:spMk id="8" creationId="{E1CC2F94-63F5-4150-9256-64FEE749AB9F}"/>
          </ac:spMkLst>
        </pc:spChg>
        <pc:spChg chg="add del mod">
          <ac:chgData name="" userId="495979f9a431ddb0" providerId="LiveId" clId="{C22D2A47-FD74-44BE-8702-FE7F6607CF55}" dt="2020-11-08T00:17:16.549" v="1146"/>
          <ac:spMkLst>
            <pc:docMk/>
            <pc:sldMk cId="2500687503" sldId="329"/>
            <ac:spMk id="9" creationId="{7ADED82A-5490-43C3-A282-970F5AB4359C}"/>
          </ac:spMkLst>
        </pc:spChg>
        <pc:spChg chg="add mod">
          <ac:chgData name="" userId="495979f9a431ddb0" providerId="LiveId" clId="{C22D2A47-FD74-44BE-8702-FE7F6607CF55}" dt="2020-11-08T00:17:15.842" v="1144" actId="14100"/>
          <ac:spMkLst>
            <pc:docMk/>
            <pc:sldMk cId="2500687503" sldId="329"/>
            <ac:spMk id="10" creationId="{8664DDF2-DC02-466C-AEDB-C5DF4DFB0963}"/>
          </ac:spMkLst>
        </pc:spChg>
        <pc:spChg chg="add mod">
          <ac:chgData name="" userId="495979f9a431ddb0" providerId="LiveId" clId="{C22D2A47-FD74-44BE-8702-FE7F6607CF55}" dt="2020-11-08T00:17:25.541" v="1156" actId="1076"/>
          <ac:spMkLst>
            <pc:docMk/>
            <pc:sldMk cId="2500687503" sldId="329"/>
            <ac:spMk id="11" creationId="{ADDDADF5-0F88-4C6C-AEF9-C495D311FC1F}"/>
          </ac:spMkLst>
        </pc:spChg>
        <pc:spChg chg="add mod">
          <ac:chgData name="" userId="495979f9a431ddb0" providerId="LiveId" clId="{C22D2A47-FD74-44BE-8702-FE7F6607CF55}" dt="2020-11-08T00:19:49.953" v="1489" actId="114"/>
          <ac:spMkLst>
            <pc:docMk/>
            <pc:sldMk cId="2500687503" sldId="329"/>
            <ac:spMk id="12" creationId="{C5F9CC19-ED6A-44EE-8632-97C3065A3DF1}"/>
          </ac:spMkLst>
        </pc:spChg>
        <pc:cxnChg chg="add">
          <ac:chgData name="" userId="495979f9a431ddb0" providerId="LiveId" clId="{C22D2A47-FD74-44BE-8702-FE7F6607CF55}" dt="2020-11-08T00:16:48.375" v="1136"/>
          <ac:cxnSpMkLst>
            <pc:docMk/>
            <pc:sldMk cId="2500687503" sldId="329"/>
            <ac:cxnSpMk id="3" creationId="{B190B697-AB0D-43FC-BB88-17251DD8ADFD}"/>
          </ac:cxnSpMkLst>
        </pc:cxnChg>
        <pc:cxnChg chg="add">
          <ac:chgData name="" userId="495979f9a431ddb0" providerId="LiveId" clId="{C22D2A47-FD74-44BE-8702-FE7F6607CF55}" dt="2020-11-08T00:16:48.375" v="1136"/>
          <ac:cxnSpMkLst>
            <pc:docMk/>
            <pc:sldMk cId="2500687503" sldId="329"/>
            <ac:cxnSpMk id="4" creationId="{3371422E-DD82-4012-B6FE-5FFEEFEDCF9B}"/>
          </ac:cxnSpMkLst>
        </pc:cxnChg>
        <pc:cxnChg chg="add">
          <ac:chgData name="" userId="495979f9a431ddb0" providerId="LiveId" clId="{C22D2A47-FD74-44BE-8702-FE7F6607CF55}" dt="2020-11-08T00:16:48.375" v="1136"/>
          <ac:cxnSpMkLst>
            <pc:docMk/>
            <pc:sldMk cId="2500687503" sldId="329"/>
            <ac:cxnSpMk id="5" creationId="{2F96FB30-6A8E-484A-8CFA-91A1C5C69B72}"/>
          </ac:cxnSpMkLst>
        </pc:cxnChg>
        <pc:cxnChg chg="add">
          <ac:chgData name="" userId="495979f9a431ddb0" providerId="LiveId" clId="{C22D2A47-FD74-44BE-8702-FE7F6607CF55}" dt="2020-11-08T00:16:48.375" v="1136"/>
          <ac:cxnSpMkLst>
            <pc:docMk/>
            <pc:sldMk cId="2500687503" sldId="329"/>
            <ac:cxnSpMk id="6" creationId="{F63E64EA-1B79-4477-B35C-C18D79E5E737}"/>
          </ac:cxnSpMkLst>
        </pc:cxnChg>
      </pc:sldChg>
      <pc:sldChg chg="addSp delSp modSp add">
        <pc:chgData name="" userId="495979f9a431ddb0" providerId="LiveId" clId="{C22D2A47-FD74-44BE-8702-FE7F6607CF55}" dt="2020-11-08T00:28:09.420" v="2444" actId="20577"/>
        <pc:sldMkLst>
          <pc:docMk/>
          <pc:sldMk cId="74367675" sldId="330"/>
        </pc:sldMkLst>
        <pc:spChg chg="del">
          <ac:chgData name="" userId="495979f9a431ddb0" providerId="LiveId" clId="{C22D2A47-FD74-44BE-8702-FE7F6607CF55}" dt="2020-11-08T00:22:07.795" v="1613"/>
          <ac:spMkLst>
            <pc:docMk/>
            <pc:sldMk cId="74367675" sldId="330"/>
            <ac:spMk id="2" creationId="{C1012B88-51AF-462A-AF96-F26E4A64BE33}"/>
          </ac:spMkLst>
        </pc:spChg>
        <pc:spChg chg="add mod">
          <ac:chgData name="" userId="495979f9a431ddb0" providerId="LiveId" clId="{C22D2A47-FD74-44BE-8702-FE7F6607CF55}" dt="2020-11-08T00:22:12.090" v="1638" actId="20577"/>
          <ac:spMkLst>
            <pc:docMk/>
            <pc:sldMk cId="74367675" sldId="330"/>
            <ac:spMk id="3" creationId="{A3F7327C-A2C3-4803-8A6F-39ED5DBBB09C}"/>
          </ac:spMkLst>
        </pc:spChg>
        <pc:spChg chg="add mod">
          <ac:chgData name="" userId="495979f9a431ddb0" providerId="LiveId" clId="{C22D2A47-FD74-44BE-8702-FE7F6607CF55}" dt="2020-11-08T00:28:09.420" v="2444" actId="20577"/>
          <ac:spMkLst>
            <pc:docMk/>
            <pc:sldMk cId="74367675" sldId="330"/>
            <ac:spMk id="4" creationId="{11578F96-617A-48EE-B5AB-2EFF5597B5C9}"/>
          </ac:spMkLst>
        </pc:spChg>
      </pc:sldChg>
      <pc:sldChg chg="modSp add">
        <pc:chgData name="" userId="495979f9a431ddb0" providerId="LiveId" clId="{C22D2A47-FD74-44BE-8702-FE7F6607CF55}" dt="2020-11-08T00:51:13.937" v="3684" actId="15"/>
        <pc:sldMkLst>
          <pc:docMk/>
          <pc:sldMk cId="781938995" sldId="331"/>
        </pc:sldMkLst>
        <pc:spChg chg="mod">
          <ac:chgData name="" userId="495979f9a431ddb0" providerId="LiveId" clId="{C22D2A47-FD74-44BE-8702-FE7F6607CF55}" dt="2020-11-08T00:24:08.922" v="1861" actId="20577"/>
          <ac:spMkLst>
            <pc:docMk/>
            <pc:sldMk cId="781938995" sldId="331"/>
            <ac:spMk id="2" creationId="{EB045DAD-FFD6-4423-95E4-B426D7989181}"/>
          </ac:spMkLst>
        </pc:spChg>
        <pc:spChg chg="mod">
          <ac:chgData name="" userId="495979f9a431ddb0" providerId="LiveId" clId="{C22D2A47-FD74-44BE-8702-FE7F6607CF55}" dt="2020-11-08T00:51:13.937" v="3684" actId="15"/>
          <ac:spMkLst>
            <pc:docMk/>
            <pc:sldMk cId="781938995" sldId="331"/>
            <ac:spMk id="3" creationId="{1BFA1342-FC45-4B1F-9035-F66CC1417E22}"/>
          </ac:spMkLst>
        </pc:spChg>
      </pc:sldChg>
      <pc:sldChg chg="modSp add del ord">
        <pc:chgData name="" userId="495979f9a431ddb0" providerId="LiveId" clId="{C22D2A47-FD74-44BE-8702-FE7F6607CF55}" dt="2020-11-08T00:50:53.569" v="3681" actId="2696"/>
        <pc:sldMkLst>
          <pc:docMk/>
          <pc:sldMk cId="1877990635" sldId="332"/>
        </pc:sldMkLst>
        <pc:spChg chg="mod">
          <ac:chgData name="" userId="495979f9a431ddb0" providerId="LiveId" clId="{C22D2A47-FD74-44BE-8702-FE7F6607CF55}" dt="2020-11-08T00:33:18.858" v="2625" actId="20577"/>
          <ac:spMkLst>
            <pc:docMk/>
            <pc:sldMk cId="1877990635" sldId="332"/>
            <ac:spMk id="2" creationId="{8E137255-40E2-4B27-85D8-D386B6271D82}"/>
          </ac:spMkLst>
        </pc:spChg>
        <pc:spChg chg="mod">
          <ac:chgData name="" userId="495979f9a431ddb0" providerId="LiveId" clId="{C22D2A47-FD74-44BE-8702-FE7F6607CF55}" dt="2020-11-08T00:39:45.295" v="3390" actId="2711"/>
          <ac:spMkLst>
            <pc:docMk/>
            <pc:sldMk cId="1877990635" sldId="332"/>
            <ac:spMk id="3" creationId="{6AF469B8-F5C6-4632-97AE-9BF96F54DC73}"/>
          </ac:spMkLst>
        </pc:spChg>
      </pc:sldChg>
      <pc:sldChg chg="add del">
        <pc:chgData name="" userId="495979f9a431ddb0" providerId="LiveId" clId="{C22D2A47-FD74-44BE-8702-FE7F6607CF55}" dt="2020-11-08T00:28:22.763" v="2446" actId="2696"/>
        <pc:sldMkLst>
          <pc:docMk/>
          <pc:sldMk cId="2196763112" sldId="332"/>
        </pc:sldMkLst>
      </pc:sldChg>
      <pc:sldChg chg="modSp add del">
        <pc:chgData name="" userId="495979f9a431ddb0" providerId="LiveId" clId="{C22D2A47-FD74-44BE-8702-FE7F6607CF55}" dt="2020-11-08T00:50:53.623" v="3682" actId="2696"/>
        <pc:sldMkLst>
          <pc:docMk/>
          <pc:sldMk cId="2838593576" sldId="333"/>
        </pc:sldMkLst>
        <pc:spChg chg="mod">
          <ac:chgData name="" userId="495979f9a431ddb0" providerId="LiveId" clId="{C22D2A47-FD74-44BE-8702-FE7F6607CF55}" dt="2020-11-08T00:35:16.788" v="2877" actId="20577"/>
          <ac:spMkLst>
            <pc:docMk/>
            <pc:sldMk cId="2838593576" sldId="333"/>
            <ac:spMk id="2" creationId="{7CCA4E49-4271-4A91-9C03-03A2CAD967D1}"/>
          </ac:spMkLst>
        </pc:spChg>
        <pc:spChg chg="mod">
          <ac:chgData name="" userId="495979f9a431ddb0" providerId="LiveId" clId="{C22D2A47-FD74-44BE-8702-FE7F6607CF55}" dt="2020-11-08T00:39:34.119" v="3374" actId="2711"/>
          <ac:spMkLst>
            <pc:docMk/>
            <pc:sldMk cId="2838593576" sldId="333"/>
            <ac:spMk id="3" creationId="{FC5209AC-08C7-446C-A856-8A3C006A6A84}"/>
          </ac:spMkLst>
        </pc:spChg>
      </pc:sldChg>
      <pc:sldChg chg="modSp add del">
        <pc:chgData name="" userId="495979f9a431ddb0" providerId="LiveId" clId="{C22D2A47-FD74-44BE-8702-FE7F6607CF55}" dt="2020-11-08T00:50:53.693" v="3683" actId="2696"/>
        <pc:sldMkLst>
          <pc:docMk/>
          <pc:sldMk cId="3717090407" sldId="334"/>
        </pc:sldMkLst>
        <pc:spChg chg="mod">
          <ac:chgData name="" userId="495979f9a431ddb0" providerId="LiveId" clId="{C22D2A47-FD74-44BE-8702-FE7F6607CF55}" dt="2020-11-08T00:38:03.907" v="3129" actId="20577"/>
          <ac:spMkLst>
            <pc:docMk/>
            <pc:sldMk cId="3717090407" sldId="334"/>
            <ac:spMk id="2" creationId="{865D7D9B-B030-42B2-8401-65C27E92CC54}"/>
          </ac:spMkLst>
        </pc:spChg>
        <pc:spChg chg="mod">
          <ac:chgData name="" userId="495979f9a431ddb0" providerId="LiveId" clId="{C22D2A47-FD74-44BE-8702-FE7F6607CF55}" dt="2020-11-08T00:41:32.968" v="3670" actId="20577"/>
          <ac:spMkLst>
            <pc:docMk/>
            <pc:sldMk cId="3717090407" sldId="334"/>
            <ac:spMk id="3" creationId="{8BA7F7B0-1F2C-4ACD-8F69-66AE72810FFC}"/>
          </ac:spMkLst>
        </pc:sp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  <pc:sldChg chg="modSp">
        <pc:chgData name="" userId="495979f9a431ddb0" providerId="LiveId" clId="{4E3F7EB4-93C1-48E7-B854-0AB921734FD2}" dt="2020-11-07T18:54:16.288" v="476" actId="27636"/>
        <pc:sldMkLst>
          <pc:docMk/>
          <pc:sldMk cId="2735585706" sldId="311"/>
        </pc:sldMkLst>
        <pc:spChg chg="mod">
          <ac:chgData name="" userId="495979f9a431ddb0" providerId="LiveId" clId="{4E3F7EB4-93C1-48E7-B854-0AB921734FD2}" dt="2020-11-07T18:44:23.314" v="131" actId="20577"/>
          <ac:spMkLst>
            <pc:docMk/>
            <pc:sldMk cId="2735585706" sldId="311"/>
            <ac:spMk id="3" creationId="{86CE6FEE-18BD-4BE2-AF79-DF93DC4816C2}"/>
          </ac:spMkLst>
        </pc:spChg>
        <pc:spChg chg="mod">
          <ac:chgData name="" userId="495979f9a431ddb0" providerId="LiveId" clId="{4E3F7EB4-93C1-48E7-B854-0AB921734FD2}" dt="2020-11-07T18:54:16.288" v="476" actId="27636"/>
          <ac:spMkLst>
            <pc:docMk/>
            <pc:sldMk cId="2735585706" sldId="311"/>
            <ac:spMk id="4" creationId="{D18FE833-8C07-4990-9023-337F80F5B1A2}"/>
          </ac:spMkLst>
        </pc:spChg>
      </pc:sldChg>
      <pc:sldChg chg="del">
        <pc:chgData name="" userId="495979f9a431ddb0" providerId="LiveId" clId="{4E3F7EB4-93C1-48E7-B854-0AB921734FD2}" dt="2020-11-07T19:00:32.486" v="477" actId="2696"/>
        <pc:sldMkLst>
          <pc:docMk/>
          <pc:sldMk cId="3572593079" sldId="312"/>
        </pc:sldMkLst>
      </pc:sldChg>
      <pc:sldChg chg="modSp add">
        <pc:chgData name="" userId="495979f9a431ddb0" providerId="LiveId" clId="{4E3F7EB4-93C1-48E7-B854-0AB921734FD2}" dt="2020-11-07T19:21:27.033" v="947" actId="20577"/>
        <pc:sldMkLst>
          <pc:docMk/>
          <pc:sldMk cId="4208996895" sldId="312"/>
        </pc:sldMkLst>
        <pc:spChg chg="mod">
          <ac:chgData name="" userId="495979f9a431ddb0" providerId="LiveId" clId="{4E3F7EB4-93C1-48E7-B854-0AB921734FD2}" dt="2020-11-07T19:15:54.929" v="701" actId="20577"/>
          <ac:spMkLst>
            <pc:docMk/>
            <pc:sldMk cId="4208996895" sldId="312"/>
            <ac:spMk id="2" creationId="{4750651B-A858-4814-8B23-EAC6E90EF264}"/>
          </ac:spMkLst>
        </pc:spChg>
        <pc:spChg chg="mod">
          <ac:chgData name="" userId="495979f9a431ddb0" providerId="LiveId" clId="{4E3F7EB4-93C1-48E7-B854-0AB921734FD2}" dt="2020-11-07T19:21:27.033" v="947" actId="20577"/>
          <ac:spMkLst>
            <pc:docMk/>
            <pc:sldMk cId="4208996895" sldId="312"/>
            <ac:spMk id="3" creationId="{C3346EDB-43DB-4A00-955E-314D304F8E4C}"/>
          </ac:spMkLst>
        </pc:spChg>
      </pc:sldChg>
      <pc:sldChg chg="del">
        <pc:chgData name="" userId="495979f9a431ddb0" providerId="LiveId" clId="{4E3F7EB4-93C1-48E7-B854-0AB921734FD2}" dt="2020-11-07T19:00:32.491" v="478" actId="2696"/>
        <pc:sldMkLst>
          <pc:docMk/>
          <pc:sldMk cId="3078441493" sldId="313"/>
        </pc:sldMkLst>
      </pc:sldChg>
    </pc:docChg>
  </pc:docChgLst>
  <pc:docChgLst>
    <pc:chgData userId="495979f9a431ddb0" providerId="LiveId" clId="{F0651ACC-C4B8-43F7-A4C7-A46818FEECDE}"/>
    <pc:docChg chg="custSel addSld delSld modSld">
      <pc:chgData name="" userId="495979f9a431ddb0" providerId="LiveId" clId="{F0651ACC-C4B8-43F7-A4C7-A46818FEECDE}" dt="2020-11-08T03:55:03.004" v="1948"/>
      <pc:docMkLst>
        <pc:docMk/>
      </pc:docMkLst>
      <pc:sldChg chg="modSp">
        <pc:chgData name="" userId="495979f9a431ddb0" providerId="LiveId" clId="{F0651ACC-C4B8-43F7-A4C7-A46818FEECDE}" dt="2020-11-08T00:52:15.930" v="15" actId="20577"/>
        <pc:sldMkLst>
          <pc:docMk/>
          <pc:sldMk cId="1753943686" sldId="298"/>
        </pc:sldMkLst>
        <pc:spChg chg="mod">
          <ac:chgData name="" userId="495979f9a431ddb0" providerId="LiveId" clId="{F0651ACC-C4B8-43F7-A4C7-A46818FEECDE}" dt="2020-11-08T00:52:15.930" v="15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F0651ACC-C4B8-43F7-A4C7-A46818FEECDE}" dt="2020-11-08T01:14:17.814" v="1721" actId="1076"/>
        <pc:sldMkLst>
          <pc:docMk/>
          <pc:sldMk cId="3777021594" sldId="303"/>
        </pc:sldMkLst>
        <pc:spChg chg="mod">
          <ac:chgData name="" userId="495979f9a431ddb0" providerId="LiveId" clId="{F0651ACC-C4B8-43F7-A4C7-A46818FEECDE}" dt="2020-11-08T01:14:17.814" v="1721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F0651ACC-C4B8-43F7-A4C7-A46818FEECDE}" dt="2020-11-08T00:55:53.191" v="179" actId="20577"/>
          <ac:spMkLst>
            <pc:docMk/>
            <pc:sldMk cId="3777021594" sldId="303"/>
            <ac:spMk id="8" creationId="{7D2C9FD9-6243-4952-ABA6-E5D86D00A124}"/>
          </ac:spMkLst>
        </pc:spChg>
        <pc:picChg chg="add del mod modCrop">
          <ac:chgData name="" userId="495979f9a431ddb0" providerId="LiveId" clId="{F0651ACC-C4B8-43F7-A4C7-A46818FEECDE}" dt="2020-11-08T01:13:22.498" v="1636" actId="478"/>
          <ac:picMkLst>
            <pc:docMk/>
            <pc:sldMk cId="3777021594" sldId="303"/>
            <ac:picMk id="3" creationId="{C45623F6-0448-48B9-9728-80375FA6B794}"/>
          </ac:picMkLst>
        </pc:picChg>
        <pc:picChg chg="del">
          <ac:chgData name="" userId="495979f9a431ddb0" providerId="LiveId" clId="{F0651ACC-C4B8-43F7-A4C7-A46818FEECDE}" dt="2020-11-08T01:13:07.483" v="1633" actId="478"/>
          <ac:picMkLst>
            <pc:docMk/>
            <pc:sldMk cId="3777021594" sldId="303"/>
            <ac:picMk id="5" creationId="{20C6721E-1E3C-486F-9177-9D0CBD6B0DAB}"/>
          </ac:picMkLst>
        </pc:picChg>
        <pc:picChg chg="add mod">
          <ac:chgData name="" userId="495979f9a431ddb0" providerId="LiveId" clId="{F0651ACC-C4B8-43F7-A4C7-A46818FEECDE}" dt="2020-11-08T01:14:14.314" v="1720" actId="1076"/>
          <ac:picMkLst>
            <pc:docMk/>
            <pc:sldMk cId="3777021594" sldId="303"/>
            <ac:picMk id="9" creationId="{88A5BF6E-DC19-4A01-85AC-DD0255BFFC91}"/>
          </ac:picMkLst>
        </pc:picChg>
      </pc:sldChg>
      <pc:sldChg chg="addSp delSp modSp">
        <pc:chgData name="" userId="495979f9a431ddb0" providerId="LiveId" clId="{F0651ACC-C4B8-43F7-A4C7-A46818FEECDE}" dt="2020-11-08T01:15:47.432" v="1947" actId="20577"/>
        <pc:sldMkLst>
          <pc:docMk/>
          <pc:sldMk cId="4232748695" sldId="307"/>
        </pc:sldMkLst>
        <pc:spChg chg="mod">
          <ac:chgData name="" userId="495979f9a431ddb0" providerId="LiveId" clId="{F0651ACC-C4B8-43F7-A4C7-A46818FEECDE}" dt="2020-11-08T01:15:47.432" v="194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F0651ACC-C4B8-43F7-A4C7-A46818FEECDE}" dt="2020-11-08T01:15:08.940" v="1726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F0651ACC-C4B8-43F7-A4C7-A46818FEECDE}" dt="2020-11-08T01:15:05.841" v="1724" actId="1076"/>
          <ac:picMkLst>
            <pc:docMk/>
            <pc:sldMk cId="4232748695" sldId="307"/>
            <ac:picMk id="5" creationId="{DF771EA9-101B-47E3-9209-4D4E93A1AA8A}"/>
          </ac:picMkLst>
        </pc:picChg>
        <pc:picChg chg="del">
          <ac:chgData name="" userId="495979f9a431ddb0" providerId="LiveId" clId="{F0651ACC-C4B8-43F7-A4C7-A46818FEECDE}" dt="2020-11-08T01:14:57.253" v="1722" actId="478"/>
          <ac:picMkLst>
            <pc:docMk/>
            <pc:sldMk cId="4232748695" sldId="307"/>
            <ac:picMk id="7" creationId="{042F7335-1B0B-4CA7-9238-5A6269947D83}"/>
          </ac:picMkLst>
        </pc:picChg>
      </pc:sldChg>
      <pc:sldChg chg="del">
        <pc:chgData name="" userId="495979f9a431ddb0" providerId="LiveId" clId="{F0651ACC-C4B8-43F7-A4C7-A46818FEECDE}" dt="2020-11-08T00:54:24.030" v="122" actId="2696"/>
        <pc:sldMkLst>
          <pc:docMk/>
          <pc:sldMk cId="2735585706" sldId="311"/>
        </pc:sldMkLst>
      </pc:sldChg>
      <pc:sldChg chg="modSp">
        <pc:chgData name="" userId="495979f9a431ddb0" providerId="LiveId" clId="{F0651ACC-C4B8-43F7-A4C7-A46818FEECDE}" dt="2020-11-08T00:56:47.418" v="327" actId="20577"/>
        <pc:sldMkLst>
          <pc:docMk/>
          <pc:sldMk cId="1084867891" sldId="327"/>
        </pc:sldMkLst>
        <pc:spChg chg="mod">
          <ac:chgData name="" userId="495979f9a431ddb0" providerId="LiveId" clId="{F0651ACC-C4B8-43F7-A4C7-A46818FEECDE}" dt="2020-11-08T00:55:43.141" v="142" actId="20577"/>
          <ac:spMkLst>
            <pc:docMk/>
            <pc:sldMk cId="1084867891" sldId="327"/>
            <ac:spMk id="2" creationId="{1E4CE90A-A44A-4329-802F-A21B69D23494}"/>
          </ac:spMkLst>
        </pc:spChg>
        <pc:spChg chg="mod">
          <ac:chgData name="" userId="495979f9a431ddb0" providerId="LiveId" clId="{F0651ACC-C4B8-43F7-A4C7-A46818FEECDE}" dt="2020-11-08T00:56:47.418" v="327" actId="20577"/>
          <ac:spMkLst>
            <pc:docMk/>
            <pc:sldMk cId="1084867891" sldId="327"/>
            <ac:spMk id="3" creationId="{C23C2C6C-7FC7-48AB-B44B-996846B28C11}"/>
          </ac:spMkLst>
        </pc:spChg>
      </pc:sldChg>
      <pc:sldChg chg="del">
        <pc:chgData name="" userId="495979f9a431ddb0" providerId="LiveId" clId="{F0651ACC-C4B8-43F7-A4C7-A46818FEECDE}" dt="2020-11-08T00:54:24.102" v="123" actId="2696"/>
        <pc:sldMkLst>
          <pc:docMk/>
          <pc:sldMk cId="1003131816" sldId="328"/>
        </pc:sldMkLst>
      </pc:sldChg>
      <pc:sldChg chg="addSp modSp add">
        <pc:chgData name="" userId="495979f9a431ddb0" providerId="LiveId" clId="{F0651ACC-C4B8-43F7-A4C7-A46818FEECDE}" dt="2020-11-08T03:55:03.004" v="1948"/>
        <pc:sldMkLst>
          <pc:docMk/>
          <pc:sldMk cId="1177915861" sldId="328"/>
        </pc:sldMkLst>
        <pc:spChg chg="mod">
          <ac:chgData name="" userId="495979f9a431ddb0" providerId="LiveId" clId="{F0651ACC-C4B8-43F7-A4C7-A46818FEECDE}" dt="2020-11-08T00:58:34.775" v="343" actId="20577"/>
          <ac:spMkLst>
            <pc:docMk/>
            <pc:sldMk cId="1177915861" sldId="328"/>
            <ac:spMk id="2" creationId="{16E4C23A-F5ED-486C-B1D7-171ABE7549DF}"/>
          </ac:spMkLst>
        </pc:spChg>
        <pc:spChg chg="mod">
          <ac:chgData name="" userId="495979f9a431ddb0" providerId="LiveId" clId="{F0651ACC-C4B8-43F7-A4C7-A46818FEECDE}" dt="2020-11-08T01:08:06.025" v="1038" actId="20577"/>
          <ac:spMkLst>
            <pc:docMk/>
            <pc:sldMk cId="1177915861" sldId="328"/>
            <ac:spMk id="3" creationId="{2AB735B7-C512-4800-9F0A-ED229EC25A82}"/>
          </ac:spMkLst>
        </pc:spChg>
        <pc:inkChg chg="add">
          <ac:chgData name="" userId="495979f9a431ddb0" providerId="LiveId" clId="{F0651ACC-C4B8-43F7-A4C7-A46818FEECDE}" dt="2020-11-08T03:55:03.004" v="1948"/>
          <ac:inkMkLst>
            <pc:docMk/>
            <pc:sldMk cId="1177915861" sldId="328"/>
            <ac:inkMk id="4" creationId="{BA0421AD-9D80-4E78-B161-DBF4F9E2EF80}"/>
          </ac:inkMkLst>
        </pc:inkChg>
      </pc:sldChg>
      <pc:sldChg chg="del">
        <pc:chgData name="" userId="495979f9a431ddb0" providerId="LiveId" clId="{F0651ACC-C4B8-43F7-A4C7-A46818FEECDE}" dt="2020-11-08T00:54:24.139" v="124" actId="2696"/>
        <pc:sldMkLst>
          <pc:docMk/>
          <pc:sldMk cId="2500687503" sldId="329"/>
        </pc:sldMkLst>
      </pc:sldChg>
      <pc:sldChg chg="addSp modSp add">
        <pc:chgData name="" userId="495979f9a431ddb0" providerId="LiveId" clId="{F0651ACC-C4B8-43F7-A4C7-A46818FEECDE}" dt="2020-11-08T03:55:03.004" v="1948"/>
        <pc:sldMkLst>
          <pc:docMk/>
          <pc:sldMk cId="4072895546" sldId="329"/>
        </pc:sldMkLst>
        <pc:spChg chg="mod">
          <ac:chgData name="" userId="495979f9a431ddb0" providerId="LiveId" clId="{F0651ACC-C4B8-43F7-A4C7-A46818FEECDE}" dt="2020-11-08T01:04:49.778" v="698" actId="20577"/>
          <ac:spMkLst>
            <pc:docMk/>
            <pc:sldMk cId="4072895546" sldId="329"/>
            <ac:spMk id="2" creationId="{678F6A55-532C-49A0-9B51-5DD9DF871AB3}"/>
          </ac:spMkLst>
        </pc:spChg>
        <pc:spChg chg="mod">
          <ac:chgData name="" userId="495979f9a431ddb0" providerId="LiveId" clId="{F0651ACC-C4B8-43F7-A4C7-A46818FEECDE}" dt="2020-11-08T01:09:13.374" v="1116" actId="27636"/>
          <ac:spMkLst>
            <pc:docMk/>
            <pc:sldMk cId="4072895546" sldId="329"/>
            <ac:spMk id="3" creationId="{1AB1F72F-A0E2-4DD4-9A38-C7C17B851591}"/>
          </ac:spMkLst>
        </pc:spChg>
        <pc:inkChg chg="add">
          <ac:chgData name="" userId="495979f9a431ddb0" providerId="LiveId" clId="{F0651ACC-C4B8-43F7-A4C7-A46818FEECDE}" dt="2020-11-08T03:55:03.004" v="1948"/>
          <ac:inkMkLst>
            <pc:docMk/>
            <pc:sldMk cId="4072895546" sldId="329"/>
            <ac:inkMk id="4" creationId="{90B1A6A7-0269-4A4A-AAF7-3C3BC7AB9DA9}"/>
          </ac:inkMkLst>
        </pc:inkChg>
      </pc:sldChg>
      <pc:sldChg chg="del">
        <pc:chgData name="" userId="495979f9a431ddb0" providerId="LiveId" clId="{F0651ACC-C4B8-43F7-A4C7-A46818FEECDE}" dt="2020-11-08T00:54:24.148" v="125" actId="2696"/>
        <pc:sldMkLst>
          <pc:docMk/>
          <pc:sldMk cId="74367675" sldId="330"/>
        </pc:sldMkLst>
      </pc:sldChg>
      <pc:sldChg chg="addSp modSp add">
        <pc:chgData name="" userId="495979f9a431ddb0" providerId="LiveId" clId="{F0651ACC-C4B8-43F7-A4C7-A46818FEECDE}" dt="2020-11-08T03:55:03.004" v="1948"/>
        <pc:sldMkLst>
          <pc:docMk/>
          <pc:sldMk cId="2648548756" sldId="330"/>
        </pc:sldMkLst>
        <pc:spChg chg="mod">
          <ac:chgData name="" userId="495979f9a431ddb0" providerId="LiveId" clId="{F0651ACC-C4B8-43F7-A4C7-A46818FEECDE}" dt="2020-11-08T01:09:31.346" v="1129" actId="20577"/>
          <ac:spMkLst>
            <pc:docMk/>
            <pc:sldMk cId="2648548756" sldId="330"/>
            <ac:spMk id="2" creationId="{E989E034-C313-44C7-B66E-716EEBF3AB0B}"/>
          </ac:spMkLst>
        </pc:spChg>
        <pc:spChg chg="mod">
          <ac:chgData name="" userId="495979f9a431ddb0" providerId="LiveId" clId="{F0651ACC-C4B8-43F7-A4C7-A46818FEECDE}" dt="2020-11-08T01:12:38.819" v="1632" actId="20577"/>
          <ac:spMkLst>
            <pc:docMk/>
            <pc:sldMk cId="2648548756" sldId="330"/>
            <ac:spMk id="3" creationId="{39E911B0-6242-4D58-A808-EB809261C1C4}"/>
          </ac:spMkLst>
        </pc:spChg>
        <pc:inkChg chg="add">
          <ac:chgData name="" userId="495979f9a431ddb0" providerId="LiveId" clId="{F0651ACC-C4B8-43F7-A4C7-A46818FEECDE}" dt="2020-11-08T03:55:03.004" v="1948"/>
          <ac:inkMkLst>
            <pc:docMk/>
            <pc:sldMk cId="2648548756" sldId="330"/>
            <ac:inkMk id="4" creationId="{A0B7690C-49C3-4DA5-8D7F-B2FFF22319FA}"/>
          </ac:inkMkLst>
        </pc:inkChg>
      </pc:sldChg>
      <pc:sldChg chg="del">
        <pc:chgData name="" userId="495979f9a431ddb0" providerId="LiveId" clId="{F0651ACC-C4B8-43F7-A4C7-A46818FEECDE}" dt="2020-11-08T00:54:24.207" v="126" actId="2696"/>
        <pc:sldMkLst>
          <pc:docMk/>
          <pc:sldMk cId="781938995" sldId="331"/>
        </pc:sldMkLst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  <pc:sldChg chg="modSp add">
        <pc:chgData name="" userId="495979f9a431ddb0" providerId="LiveId" clId="{63950EC9-D041-47ED-BF3C-E35121025AD2}" dt="2020-11-07T21:53:40.090" v="765" actId="20577"/>
        <pc:sldMkLst>
          <pc:docMk/>
          <pc:sldMk cId="4026817418" sldId="312"/>
        </pc:sldMkLst>
        <pc:spChg chg="mod">
          <ac:chgData name="" userId="495979f9a431ddb0" providerId="LiveId" clId="{63950EC9-D041-47ED-BF3C-E35121025AD2}" dt="2020-11-07T21:48:18.683" v="257" actId="20577"/>
          <ac:spMkLst>
            <pc:docMk/>
            <pc:sldMk cId="4026817418" sldId="312"/>
            <ac:spMk id="2" creationId="{F1683948-6A7D-4FE8-819B-ACE3443700D2}"/>
          </ac:spMkLst>
        </pc:spChg>
        <pc:spChg chg="mod">
          <ac:chgData name="" userId="495979f9a431ddb0" providerId="LiveId" clId="{63950EC9-D041-47ED-BF3C-E35121025AD2}" dt="2020-11-07T21:53:40.090" v="765" actId="20577"/>
          <ac:spMkLst>
            <pc:docMk/>
            <pc:sldMk cId="4026817418" sldId="312"/>
            <ac:spMk id="3" creationId="{B62CB8A5-43BB-4638-B4A5-3EB6999B8BD5}"/>
          </ac:spMkLst>
        </pc:spChg>
      </pc:sldChg>
      <pc:sldChg chg="del">
        <pc:chgData name="" userId="495979f9a431ddb0" providerId="LiveId" clId="{63950EC9-D041-47ED-BF3C-E35121025AD2}" dt="2020-11-07T21:45:09.016" v="0" actId="2696"/>
        <pc:sldMkLst>
          <pc:docMk/>
          <pc:sldMk cId="4208996895" sldId="312"/>
        </pc:sldMkLst>
      </pc:sldChg>
      <pc:sldChg chg="modSp add">
        <pc:chgData name="" userId="495979f9a431ddb0" providerId="LiveId" clId="{63950EC9-D041-47ED-BF3C-E35121025AD2}" dt="2020-11-07T21:48:55.723" v="385" actId="20577"/>
        <pc:sldMkLst>
          <pc:docMk/>
          <pc:sldMk cId="691187257" sldId="313"/>
        </pc:sldMkLst>
        <pc:spChg chg="mod">
          <ac:chgData name="" userId="495979f9a431ddb0" providerId="LiveId" clId="{63950EC9-D041-47ED-BF3C-E35121025AD2}" dt="2020-11-07T21:48:46.717" v="312" actId="20577"/>
          <ac:spMkLst>
            <pc:docMk/>
            <pc:sldMk cId="691187257" sldId="313"/>
            <ac:spMk id="2" creationId="{17D4DDD4-58D8-4746-9297-953B3270C7BC}"/>
          </ac:spMkLst>
        </pc:spChg>
        <pc:spChg chg="mod">
          <ac:chgData name="" userId="495979f9a431ddb0" providerId="LiveId" clId="{63950EC9-D041-47ED-BF3C-E35121025AD2}" dt="2020-11-07T21:48:55.723" v="385" actId="20577"/>
          <ac:spMkLst>
            <pc:docMk/>
            <pc:sldMk cId="691187257" sldId="313"/>
            <ac:spMk id="3" creationId="{E8D9B6F3-5975-4810-BC3A-CFFE8DD52A14}"/>
          </ac:spMkLst>
        </pc:spChg>
      </pc:sldChg>
      <pc:sldChg chg="modSp add">
        <pc:chgData name="" userId="495979f9a431ddb0" providerId="LiveId" clId="{63950EC9-D041-47ED-BF3C-E35121025AD2}" dt="2020-11-07T22:06:30.271" v="2558" actId="20577"/>
        <pc:sldMkLst>
          <pc:docMk/>
          <pc:sldMk cId="3675189122" sldId="314"/>
        </pc:sldMkLst>
        <pc:spChg chg="mod">
          <ac:chgData name="" userId="495979f9a431ddb0" providerId="LiveId" clId="{63950EC9-D041-47ED-BF3C-E35121025AD2}" dt="2020-11-07T21:49:04.732" v="402" actId="20577"/>
          <ac:spMkLst>
            <pc:docMk/>
            <pc:sldMk cId="3675189122" sldId="314"/>
            <ac:spMk id="2" creationId="{4BFE4368-7D86-439C-B099-604890B72D18}"/>
          </ac:spMkLst>
        </pc:spChg>
        <pc:spChg chg="mod">
          <ac:chgData name="" userId="495979f9a431ddb0" providerId="LiveId" clId="{63950EC9-D041-47ED-BF3C-E35121025AD2}" dt="2020-11-07T22:06:30.271" v="2558" actId="20577"/>
          <ac:spMkLst>
            <pc:docMk/>
            <pc:sldMk cId="3675189122" sldId="314"/>
            <ac:spMk id="3" creationId="{617A8FFD-F820-4410-8F40-C96C8386CD53}"/>
          </ac:spMkLst>
        </pc:spChg>
      </pc:sldChg>
      <pc:sldChg chg="modSp add">
        <pc:chgData name="" userId="495979f9a431ddb0" providerId="LiveId" clId="{63950EC9-D041-47ED-BF3C-E35121025AD2}" dt="2020-11-07T21:54:56.426" v="1026" actId="20577"/>
        <pc:sldMkLst>
          <pc:docMk/>
          <pc:sldMk cId="2135876262" sldId="315"/>
        </pc:sldMkLst>
        <pc:spChg chg="mod">
          <ac:chgData name="" userId="495979f9a431ddb0" providerId="LiveId" clId="{63950EC9-D041-47ED-BF3C-E35121025AD2}" dt="2020-11-07T21:52:46.944" v="598" actId="20577"/>
          <ac:spMkLst>
            <pc:docMk/>
            <pc:sldMk cId="2135876262" sldId="315"/>
            <ac:spMk id="2" creationId="{7B442DFD-B691-4E38-B523-450EDF2D8F88}"/>
          </ac:spMkLst>
        </pc:spChg>
        <pc:spChg chg="mod">
          <ac:chgData name="" userId="495979f9a431ddb0" providerId="LiveId" clId="{63950EC9-D041-47ED-BF3C-E35121025AD2}" dt="2020-11-07T21:54:56.426" v="1026" actId="20577"/>
          <ac:spMkLst>
            <pc:docMk/>
            <pc:sldMk cId="2135876262" sldId="315"/>
            <ac:spMk id="3" creationId="{DE6B4C1B-A3EE-4AD5-8DCA-11C05119DBDD}"/>
          </ac:spMkLst>
        </pc:spChg>
      </pc:sldChg>
      <pc:sldChg chg="modSp add">
        <pc:chgData name="" userId="495979f9a431ddb0" providerId="LiveId" clId="{63950EC9-D041-47ED-BF3C-E35121025AD2}" dt="2020-11-07T21:57:47.249" v="1583" actId="20577"/>
        <pc:sldMkLst>
          <pc:docMk/>
          <pc:sldMk cId="3157408351" sldId="316"/>
        </pc:sldMkLst>
        <pc:spChg chg="mod">
          <ac:chgData name="" userId="495979f9a431ddb0" providerId="LiveId" clId="{63950EC9-D041-47ED-BF3C-E35121025AD2}" dt="2020-11-07T21:55:05.245" v="1054" actId="20577"/>
          <ac:spMkLst>
            <pc:docMk/>
            <pc:sldMk cId="3157408351" sldId="316"/>
            <ac:spMk id="2" creationId="{9F197766-1087-46ED-8517-6FBA805E395E}"/>
          </ac:spMkLst>
        </pc:spChg>
        <pc:spChg chg="mod">
          <ac:chgData name="" userId="495979f9a431ddb0" providerId="LiveId" clId="{63950EC9-D041-47ED-BF3C-E35121025AD2}" dt="2020-11-07T21:57:47.249" v="1583" actId="20577"/>
          <ac:spMkLst>
            <pc:docMk/>
            <pc:sldMk cId="3157408351" sldId="316"/>
            <ac:spMk id="3" creationId="{63C8A766-C0F6-42EB-855A-864E2E2CB286}"/>
          </ac:spMkLst>
        </pc:spChg>
      </pc:sldChg>
      <pc:sldChg chg="modSp add">
        <pc:chgData name="" userId="495979f9a431ddb0" providerId="LiveId" clId="{63950EC9-D041-47ED-BF3C-E35121025AD2}" dt="2020-11-07T22:08:54.784" v="2827" actId="27636"/>
        <pc:sldMkLst>
          <pc:docMk/>
          <pc:sldMk cId="2956074679" sldId="317"/>
        </pc:sldMkLst>
        <pc:spChg chg="mod">
          <ac:chgData name="" userId="495979f9a431ddb0" providerId="LiveId" clId="{63950EC9-D041-47ED-BF3C-E35121025AD2}" dt="2020-11-07T21:58:10.350" v="1595" actId="20577"/>
          <ac:spMkLst>
            <pc:docMk/>
            <pc:sldMk cId="2956074679" sldId="317"/>
            <ac:spMk id="2" creationId="{36151BDF-7EF1-47CC-B76F-6CED4F994186}"/>
          </ac:spMkLst>
        </pc:spChg>
        <pc:spChg chg="mod">
          <ac:chgData name="" userId="495979f9a431ddb0" providerId="LiveId" clId="{63950EC9-D041-47ED-BF3C-E35121025AD2}" dt="2020-11-07T22:08:54.784" v="2827" actId="27636"/>
          <ac:spMkLst>
            <pc:docMk/>
            <pc:sldMk cId="2956074679" sldId="317"/>
            <ac:spMk id="3" creationId="{FBAD04F3-7E3D-4711-9D4F-FC28CE6E3790}"/>
          </ac:spMkLst>
        </pc:spChg>
      </pc:sldChg>
      <pc:sldChg chg="modSp add">
        <pc:chgData name="" userId="495979f9a431ddb0" providerId="LiveId" clId="{63950EC9-D041-47ED-BF3C-E35121025AD2}" dt="2020-11-07T22:02:38.700" v="2327" actId="20577"/>
        <pc:sldMkLst>
          <pc:docMk/>
          <pc:sldMk cId="4188415668" sldId="318"/>
        </pc:sldMkLst>
        <pc:spChg chg="mod">
          <ac:chgData name="" userId="495979f9a431ddb0" providerId="LiveId" clId="{63950EC9-D041-47ED-BF3C-E35121025AD2}" dt="2020-11-07T21:58:56.384" v="1694" actId="20577"/>
          <ac:spMkLst>
            <pc:docMk/>
            <pc:sldMk cId="4188415668" sldId="318"/>
            <ac:spMk id="2" creationId="{4E8F25E9-43E2-4049-9BC0-662873054A66}"/>
          </ac:spMkLst>
        </pc:spChg>
        <pc:spChg chg="mod">
          <ac:chgData name="" userId="495979f9a431ddb0" providerId="LiveId" clId="{63950EC9-D041-47ED-BF3C-E35121025AD2}" dt="2020-11-07T22:02:38.700" v="2327" actId="20577"/>
          <ac:spMkLst>
            <pc:docMk/>
            <pc:sldMk cId="4188415668" sldId="318"/>
            <ac:spMk id="3" creationId="{BFEE0D89-7BBB-4229-9455-630F2AF57438}"/>
          </ac:spMkLst>
        </pc:spChg>
      </pc:sldChg>
      <pc:sldChg chg="modSp add">
        <pc:chgData name="" userId="495979f9a431ddb0" providerId="LiveId" clId="{63950EC9-D041-47ED-BF3C-E35121025AD2}" dt="2020-11-07T23:25:50.757" v="3687" actId="20577"/>
        <pc:sldMkLst>
          <pc:docMk/>
          <pc:sldMk cId="894912837" sldId="319"/>
        </pc:sldMkLst>
        <pc:spChg chg="mod">
          <ac:chgData name="" userId="495979f9a431ddb0" providerId="LiveId" clId="{63950EC9-D041-47ED-BF3C-E35121025AD2}" dt="2020-11-07T23:24:43.872" v="3420" actId="20577"/>
          <ac:spMkLst>
            <pc:docMk/>
            <pc:sldMk cId="894912837" sldId="319"/>
            <ac:spMk id="2" creationId="{E2D3A8AE-A75D-43C8-890A-B2F8ADB6FB81}"/>
          </ac:spMkLst>
        </pc:spChg>
        <pc:spChg chg="mod">
          <ac:chgData name="" userId="495979f9a431ddb0" providerId="LiveId" clId="{63950EC9-D041-47ED-BF3C-E35121025AD2}" dt="2020-11-07T23:25:50.757" v="3687" actId="20577"/>
          <ac:spMkLst>
            <pc:docMk/>
            <pc:sldMk cId="894912837" sldId="319"/>
            <ac:spMk id="3" creationId="{A1011894-9617-4143-B70A-F449F485E968}"/>
          </ac:spMkLst>
        </pc:spChg>
      </pc:sldChg>
      <pc:sldChg chg="addSp modSp add">
        <pc:chgData name="" userId="495979f9a431ddb0" providerId="LiveId" clId="{63950EC9-D041-47ED-BF3C-E35121025AD2}" dt="2020-11-07T22:12:22.147" v="2952" actId="122"/>
        <pc:sldMkLst>
          <pc:docMk/>
          <pc:sldMk cId="1468636776" sldId="320"/>
        </pc:sldMkLst>
        <pc:spChg chg="mod">
          <ac:chgData name="" userId="495979f9a431ddb0" providerId="LiveId" clId="{63950EC9-D041-47ED-BF3C-E35121025AD2}" dt="2020-11-07T22:08:13.160" v="2678" actId="20577"/>
          <ac:spMkLst>
            <pc:docMk/>
            <pc:sldMk cId="1468636776" sldId="320"/>
            <ac:spMk id="2" creationId="{F36D941B-E64D-4BE1-958B-FD6D0402C09D}"/>
          </ac:spMkLst>
        </pc:spChg>
        <pc:spChg chg="mod">
          <ac:chgData name="" userId="495979f9a431ddb0" providerId="LiveId" clId="{63950EC9-D041-47ED-BF3C-E35121025AD2}" dt="2020-11-07T22:09:31.564" v="2863" actId="20577"/>
          <ac:spMkLst>
            <pc:docMk/>
            <pc:sldMk cId="1468636776" sldId="320"/>
            <ac:spMk id="3" creationId="{1ADA8FA4-9FC6-4DF7-BE15-ECC1C2779E9A}"/>
          </ac:spMkLst>
        </pc:spChg>
        <pc:graphicFrameChg chg="add mod modGraphic">
          <ac:chgData name="" userId="495979f9a431ddb0" providerId="LiveId" clId="{63950EC9-D041-47ED-BF3C-E35121025AD2}" dt="2020-11-07T22:12:22.147" v="2952" actId="122"/>
          <ac:graphicFrameMkLst>
            <pc:docMk/>
            <pc:sldMk cId="1468636776" sldId="320"/>
            <ac:graphicFrameMk id="4" creationId="{07CD320A-9ACD-4363-B301-CC2F4D651478}"/>
          </ac:graphicFrameMkLst>
        </pc:graphicFrameChg>
      </pc:sldChg>
      <pc:sldChg chg="modSp add">
        <pc:chgData name="" userId="495979f9a431ddb0" providerId="LiveId" clId="{63950EC9-D041-47ED-BF3C-E35121025AD2}" dt="2020-11-07T23:20:34.826" v="3262" actId="20577"/>
        <pc:sldMkLst>
          <pc:docMk/>
          <pc:sldMk cId="3207014036" sldId="321"/>
        </pc:sldMkLst>
        <pc:spChg chg="mod">
          <ac:chgData name="" userId="495979f9a431ddb0" providerId="LiveId" clId="{63950EC9-D041-47ED-BF3C-E35121025AD2}" dt="2020-11-07T22:12:49.745" v="2977" actId="20577"/>
          <ac:spMkLst>
            <pc:docMk/>
            <pc:sldMk cId="3207014036" sldId="321"/>
            <ac:spMk id="2" creationId="{742ADB65-F49B-407C-945D-80703E0E2E32}"/>
          </ac:spMkLst>
        </pc:spChg>
        <pc:spChg chg="mod">
          <ac:chgData name="" userId="495979f9a431ddb0" providerId="LiveId" clId="{63950EC9-D041-47ED-BF3C-E35121025AD2}" dt="2020-11-07T23:20:34.826" v="3262" actId="20577"/>
          <ac:spMkLst>
            <pc:docMk/>
            <pc:sldMk cId="3207014036" sldId="321"/>
            <ac:spMk id="3" creationId="{7BB6C60D-F1C0-437A-9818-57EC34A4FCEB}"/>
          </ac:spMkLst>
        </pc:spChg>
      </pc:sldChg>
      <pc:sldChg chg="add del">
        <pc:chgData name="" userId="495979f9a431ddb0" providerId="LiveId" clId="{63950EC9-D041-47ED-BF3C-E35121025AD2}" dt="2020-11-07T23:25:54.950" v="3689" actId="2696"/>
        <pc:sldMkLst>
          <pc:docMk/>
          <pc:sldMk cId="2875287984" sldId="322"/>
        </pc:sldMkLst>
      </pc:sldChg>
      <pc:sldChg chg="modSp add">
        <pc:chgData name="" userId="495979f9a431ddb0" providerId="LiveId" clId="{63950EC9-D041-47ED-BF3C-E35121025AD2}" dt="2020-11-07T23:33:24.640" v="4267" actId="207"/>
        <pc:sldMkLst>
          <pc:docMk/>
          <pc:sldMk cId="662375927" sldId="323"/>
        </pc:sldMkLst>
        <pc:spChg chg="mod">
          <ac:chgData name="" userId="495979f9a431ddb0" providerId="LiveId" clId="{63950EC9-D041-47ED-BF3C-E35121025AD2}" dt="2020-11-07T23:25:57.732" v="3695" actId="20577"/>
          <ac:spMkLst>
            <pc:docMk/>
            <pc:sldMk cId="662375927" sldId="323"/>
            <ac:spMk id="2" creationId="{DB8DD9A0-D8CB-45A6-BF27-35187B394471}"/>
          </ac:spMkLst>
        </pc:spChg>
        <pc:spChg chg="mod">
          <ac:chgData name="" userId="495979f9a431ddb0" providerId="LiveId" clId="{63950EC9-D041-47ED-BF3C-E35121025AD2}" dt="2020-11-07T23:33:24.640" v="4267" actId="207"/>
          <ac:spMkLst>
            <pc:docMk/>
            <pc:sldMk cId="662375927" sldId="323"/>
            <ac:spMk id="3" creationId="{7BBC73D7-645C-4A22-BD6A-F5518AFE8AB5}"/>
          </ac:spMkLst>
        </pc:spChg>
      </pc:sldChg>
      <pc:sldChg chg="addSp delSp modSp add">
        <pc:chgData name="" userId="495979f9a431ddb0" providerId="LiveId" clId="{63950EC9-D041-47ED-BF3C-E35121025AD2}" dt="2020-11-07T23:41:47.137" v="4851" actId="2711"/>
        <pc:sldMkLst>
          <pc:docMk/>
          <pc:sldMk cId="3945911101" sldId="324"/>
        </pc:sldMkLst>
        <pc:spChg chg="mod">
          <ac:chgData name="" userId="495979f9a431ddb0" providerId="LiveId" clId="{63950EC9-D041-47ED-BF3C-E35121025AD2}" dt="2020-11-07T23:34:00.751" v="4292" actId="20577"/>
          <ac:spMkLst>
            <pc:docMk/>
            <pc:sldMk cId="3945911101" sldId="324"/>
            <ac:spMk id="2" creationId="{66ED0235-9BEE-415A-9FAE-4A6F7824C660}"/>
          </ac:spMkLst>
        </pc:spChg>
        <pc:spChg chg="mod">
          <ac:chgData name="" userId="495979f9a431ddb0" providerId="LiveId" clId="{63950EC9-D041-47ED-BF3C-E35121025AD2}" dt="2020-11-07T23:41:47.137" v="4851" actId="2711"/>
          <ac:spMkLst>
            <pc:docMk/>
            <pc:sldMk cId="3945911101" sldId="324"/>
            <ac:spMk id="3" creationId="{A24966EA-00CD-40D7-B34B-492C43D40CDA}"/>
          </ac:spMkLst>
        </pc:spChg>
        <pc:spChg chg="add del">
          <ac:chgData name="" userId="495979f9a431ddb0" providerId="LiveId" clId="{63950EC9-D041-47ED-BF3C-E35121025AD2}" dt="2020-11-07T23:37:10.626" v="4477"/>
          <ac:spMkLst>
            <pc:docMk/>
            <pc:sldMk cId="3945911101" sldId="324"/>
            <ac:spMk id="4" creationId="{2579881E-3F2B-41AD-AC33-26E9D32E9271}"/>
          </ac:spMkLst>
        </pc:spChg>
      </pc:sldChg>
      <pc:sldChg chg="modSp add">
        <pc:chgData name="" userId="495979f9a431ddb0" providerId="LiveId" clId="{63950EC9-D041-47ED-BF3C-E35121025AD2}" dt="2020-11-07T23:52:06.354" v="5195" actId="20577"/>
        <pc:sldMkLst>
          <pc:docMk/>
          <pc:sldMk cId="2014309227" sldId="325"/>
        </pc:sldMkLst>
        <pc:spChg chg="mod">
          <ac:chgData name="" userId="495979f9a431ddb0" providerId="LiveId" clId="{63950EC9-D041-47ED-BF3C-E35121025AD2}" dt="2020-11-07T23:52:06.354" v="5195" actId="20577"/>
          <ac:spMkLst>
            <pc:docMk/>
            <pc:sldMk cId="2014309227" sldId="325"/>
            <ac:spMk id="3" creationId="{B62CB8A5-43BB-4638-B4A5-3EB6999B8BD5}"/>
          </ac:spMkLst>
        </pc:spChg>
      </pc:sldChg>
      <pc:sldChg chg="modSp add">
        <pc:chgData name="" userId="495979f9a431ddb0" providerId="LiveId" clId="{63950EC9-D041-47ED-BF3C-E35121025AD2}" dt="2020-11-07T23:42:25.131" v="5018" actId="20577"/>
        <pc:sldMkLst>
          <pc:docMk/>
          <pc:sldMk cId="149958531" sldId="326"/>
        </pc:sldMkLst>
        <pc:spChg chg="mod">
          <ac:chgData name="" userId="495979f9a431ddb0" providerId="LiveId" clId="{63950EC9-D041-47ED-BF3C-E35121025AD2}" dt="2020-11-07T23:39:54.484" v="4491" actId="20577"/>
          <ac:spMkLst>
            <pc:docMk/>
            <pc:sldMk cId="149958531" sldId="326"/>
            <ac:spMk id="2" creationId="{9CAD0F73-144D-4AAB-A78E-D4944DCC7F42}"/>
          </ac:spMkLst>
        </pc:spChg>
        <pc:spChg chg="mod">
          <ac:chgData name="" userId="495979f9a431ddb0" providerId="LiveId" clId="{63950EC9-D041-47ED-BF3C-E35121025AD2}" dt="2020-11-07T23:42:25.131" v="5018" actId="20577"/>
          <ac:spMkLst>
            <pc:docMk/>
            <pc:sldMk cId="149958531" sldId="326"/>
            <ac:spMk id="3" creationId="{8BC1C3B9-9CDD-416F-AC81-B8B6EEB355D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8T03:49:51.7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19297 530 116 0,'0'0'0'0,"0"0"2"16,0 0 0-16,0 0 1 0,0 0-1 15,0 0 0-15,0 0 0 0,0 0-1 0,0 0 1 0,0 0 3 16,0 0 1-16,0 0-1 0,18-18 0 0,-18 0-2 16,0 18 0-16,0 0 0 0,0 0-1 0,0 0 7 15,0 0-1-15,0 0 0 0,0-18 0 0,0 18-5 16,0 0 1-16,0 0 0 0,0 18-1 0,0-18 0 0,0 0 0 15,0 0 0-15,0 18 0 0,0 17-1 0,0-1 0 16,-18 20 0-16,18-18 0 0,0-2 0 0,0 2 0 16,0-1 0-16,-18 0 0 0,18 1-1 0,-18-1 1 0,18 1-1 15,0 15 0-15,-17-15 1 0,17 18-1 0,-18-19 0 16,18 35 0-16,-17-16 0 0,-2-2 0 0,19 1 0 16,-17 0 0-16,17 18-1 0,-17-19 1 0,-1 1 0 15,18 18 0-15,-18 0-1 0,0-18 1 0,18 17 0 16,-17-17-1-16,17 17 1 0,-17-16 1 0,17-2-1 15,-18 19 0-15,18-19 0 0,0 2 0 0,-19-2 0 16,19 1 0-16,0 1 3 0,0-20-1 0,0 20 1 16,-17-1-1-16,17-18-1 0,0 18 0 0,0-18 0 0,0 18 0 15,-17-18 2-15,17 19 0 0,0-18 0 0,0 15 0 16,0-15-2-16,0 16 1 0,0-16-1 0,0 16 0 16,-18-16 3-16,18-1 0 0,0 19-1 15,-18-18 1-15,18 15-2 0,0-15-1 0,-18-1 1 0,18 1-1 16,0 16 3-16,-17-16-1 0,17-2 0 0,0 2 0 15,-17 0-1-15,17 0-1 0,-19-19 0 0,19 17 1 16,0 2 2-16,-17-1 1 0,17 1-1 0,-18-1 1 16,18-18-3-16,0 19-1 0,-17-18 1 0,17 16 0 0,0-16 3 15,-18 18-1-15,18-19 1 0,0 2 0 16,0-2-3-16,-18 0 0 0,18 0 0 0,0 2 0 0,0-2 1 16,0 1 2-16,0-18-1 0,-18 17 0 0,18 0-3 15,0-17 1-15,0 0 0 0,0 0 0 0,0 19 1 0,0-19 1 16,0 17 0-16,0-17-1 0,0 0-1 15,0 0-1-15,0 0 1 0,0 0 0 0,0 0 0 0,0 0 0 16,0 0 0-16,0 0 0 0,0 0-1 0,0 0-1 16,0 0 1-16,0 0 0 0,18 0 2 0,-18 0 0 15,0 0 0-15,18 18 0 0,-18-18-2 0,18 0 0 16,-1 0 1-16,1 17-1 0,-1-17 2 0,2 0 1 0,-2 0-1 16,0 19 0-16,1-19-1 0,18 0 0 0,-36 0-1 15,34 17 1-15,-15-17 0 0,-1 0 1 0,16 18-1 16,2-18 1-16,-18 17-2 0,16-17 0 0,-15 19 0 15,16-19 1-15,0 17 0 0,-17-17 1 0,17 17-1 16,1-17 1-16,-20 18-2 0,19-18 0 0,1 17 0 16,-1-17 1-16,1 19-1 0,-1-2 1 0,-18-17 0 0,36 0 0 15,-17 17-1-15,-1-17 0 0,0 0 0 0,1 17 0 16,-1-17 0-16,18 0 0 0,-17 0 1 0,16 19-1 16,-16-19 0-16,-2 0 0 0,2 17-1 0,16-17 1 15,-16 0 0-15,16 0 0 0,-16 0 0 0,18 18 0 16,-19-18-1-16,18 0 1 0,-1 0-1 0,1 0 0 15,-17 0 1-15,17 0 0 0,0 0-1 0,-1 0 1 16,0 0-1-16,2 0 0 0,-1 0 0 0,-1 0 1 16,2 0-1-16,-1 0 0 0,-1 0 1 0,19 0-1 15,-17 0 0-15,-1 0 0 0,-2 0 0 0,2-18 0 16,1 18 0-16,-2 0 0 0,1 0 0 0,1 0 0 0,-1 0 0 16,-1 0 0-16,-16 0 0 0,16 0-1 0,2 0 1 0,-1 18 0 15,-18-18 0-15,17 0 0 0,-17 0-1 16,19 0 1-16,-20 0 0 0,2 0 0 0,18 18-1 0,-20-18 1 15,2 16-1-15,-1-16 1 0,19 0-1 16,-20 0 1-16,2 0 0 0,-1 0-1 0,1 19 0 0,-1-19 1 16,0 17 0-16,1-17-1 0,-3 0 0 0,3 0 1 15,-1 18-1-15,1-18 1 0,-1 0-1 0,1 0 0 0,-19 0 1 16,18 0-1-16,1 17 0 0,-1-17 1 0,-18 0-1 16,19 0 0-16,-1 0 1 0,-16 0-1 0,15 19 0 15,-16-38 0-15,18 19 0 0,-19 19 1 0,18-19-1 16,-16 0 0-16,14 0 1 0,-15 0-1 0,18 0 0 15,-2 0 0-15,3 0 1 0,-20 0-1 0,18 0 0 16,1 0 0-16,-2 17 1 0,2-17-1 0,-1 0 0 16,1 0 1-16,-1 0-1 0,-18 0 0 0,19 0 0 15,-1 0 0-15,1 0 1 0,-1 0-1 0,1 18 0 16,-1-36 1-16,0 18-1 0,-1 0 0 0,2 0 0 0,-1 0 1 16,0 0-1-16,1 0 0 0,-19 0 1 0,19-17-1 15,-1 17 0-15,-18 0 0 0,20 0 0 0,-20-19 1 16,0 19-1-16,1 0 1 0,0 0-1 0,0 0 0 15,16 0 1-15,-34 0-1 0,19 0 0 0,-2 0 1 16,1 0-1-16,-18 0 1 0,17 0-1 0,1 0 1 16,0 0 0-16,0 0-1 15,-18 0 1-15,0 0-1 0,0 0 1 0</inkml:trace>
  <inkml:trace contextRef="#ctx0" brushRef="#br0" timeOffset="3061.375">20161 1694 354 0,'0'0'0'0,"0"0"9"15,0 0 0-15,0 0 0 0,0 0 0 16,0 0-5-16,0 0-1 0,0 0 1 0,0 0 0 16,0 0 9-16,0 0 1 0,0 0 0 0,0 0 0 15,0 0-10-15,0 0 0 0,0 0 1 0,0 0-1 16,0 0-1-16,0 0 0 0</inkml:trace>
  <inkml:trace contextRef="#ctx0" brushRef="#br0" timeOffset="3225.355">19561 2982 405 0,'0'0'0'0,"0"35"0"0,17-35 2 0,-17 0 1 15,0 0-1-15,19 17 1 0,-19-17-1 0,17 0 0 0,0 0-1 16,37 0 1-16,-19 0 7 0,1 0-1 0</inkml:trace>
  <inkml:trace contextRef="#ctx0" brushRef="#br0" timeOffset="3365.537">20373 3158 351 0,'0'0'0'0,"17"18"0"16,-17 18 0-16,18-19 4 0,-18 0 0 0,17 0 1 0,2 19-1 16,-2-18-2-16,0-18 1 0,1 17-1 0</inkml:trace>
  <inkml:trace contextRef="#ctx0" brushRef="#br0" timeOffset="3523.631">20919 3034 386 0,'0'0'0'0,"0"0"0"0,0 0 3 0,0 0 1 15,0 0-1-15,-17 17 1 16,17-17-2-16,0 0 0 0,0 0 1 0,-19 0-1 0,19 0 3 0,0 0 1 16</inkml:trace>
  <inkml:trace contextRef="#ctx0" brushRef="#br0" timeOffset="3678.404">20214 2346 270 0,'0'0'0'0,"0"0"4"15,0 0 0-15</inkml:trace>
  <inkml:trace contextRef="#ctx0" brushRef="#br0" timeOffset="3821.925">20778 2311 226 0,'0'0'0'0</inkml:trace>
  <inkml:trace contextRef="#ctx0" brushRef="#br0" timeOffset="4036.426">21696 1994 182 0,'0'0'0'0,"34"0"0"16,-34 0 3-16,19 0 1 0,-2-18-1 15,1 18 1-15,-1 0-2 0,1-18 0 0,-18 18 0 16,18 0 1-16,0 0 3 0,-18-18 0 0,17 18 0 16,-17 0 1-16,16 0-4 0,-16 0 0 0</inkml:trace>
  <inkml:trace contextRef="#ctx0" brushRef="#br0" timeOffset="4238.837">22313 2646 317 0,'0'0'0'0,"17"17"0"0,-17 2 1 16,0-19 1-16,0 0-1 0,18 17 1 16,-18-17-1-16,0 0 0 0,18 0 0 0</inkml:trace>
  <inkml:trace contextRef="#ctx0" brushRef="#br0" timeOffset="4517.351">21132 1535 370 0,'0'0'0'0,"-19"17"0"16,2-17 3-16,17 18 0 0,0-18 0 15,0 0 1-15,0 0-2 0,0 0 0 0,0 0 0 0,0 0 0 16,-18 0 2-16,18 0 1 0</inkml:trace>
  <inkml:trace contextRef="#ctx0" brushRef="#br0" timeOffset="4757.039">20214 2328 320 0,'0'0'0'0,"-19"0"6"0,19 0 0 16,0 0 0-16,-17 0 1 0,17 0-4 0,0 0 0 15,0 0 0-15,0 0 0 0,0 0 6 0,0 0 1 0</inkml:trace>
  <inkml:trace contextRef="#ctx0" brushRef="#br0" timeOffset="5031.688">20478 2646 292 0,'0'0'0'0,"18"17"0"0,0-17 4 16,0 0 1-16,-18 0 0 0,35 19 0 0,1-19-2 16,-19 0 0-16,17 0-1 0</inkml:trace>
  <inkml:trace contextRef="#ctx0" brushRef="#br0" timeOffset="5325.44">21096 1799 367 0,'0'0'0'0,"-18"36"0"0,18-18 0 16,0-1 1-16,0-17 1 0,0 17-1 0,0-17 1 15,0 19-1-15,0-2 0 0</inkml:trace>
  <inkml:trace contextRef="#ctx0" brushRef="#br1" timeOffset="9024.125">22260 3810 389 0,'0'0'0'0,"-18"0"0"15,18 0 13-15,-17 0 1 0,17 0-1 16,-18 0 0-16,0 0-8 0,18 0-1 0,0 0 0 16</inkml:trace>
  <inkml:trace contextRef="#ctx0" brushRef="#br1" timeOffset="9199.867">21201 3952 389 0,'0'0'0'0,"-17"36"0"16,0-36 3-16,-1 17 0 0,1 0 1 0,17-17-1 15,0 0-1-15,0 0 0 0</inkml:trace>
  <inkml:trace contextRef="#ctx0" brushRef="#br1" timeOffset="9356.687">21078 3546 351 0,'0'0'0'16,"18"18"0"-16,-1-18 0 0</inkml:trace>
  <inkml:trace contextRef="#ctx0" brushRef="#br1" timeOffset="9501.277">21766 3317 226 0,'0'0'0'0,"0"34"0"16,0-15 0-16,18-2 3 0,-18 1 1 0,17-1-1 0,1 2 1 15,0-2-2-15,0 0 0 0</inkml:trace>
  <inkml:trace contextRef="#ctx0" brushRef="#br1" timeOffset="9851.78">22066 3969 147 0,'0'0'0'0,"-19"36"0"16,19-36 5-16,-17 0-1 0,17 0 1 0</inkml:trace>
  <inkml:trace contextRef="#ctx0" brushRef="#br1" timeOffset="10012.435">22277 3510 241 0,'0'0'0'0,"0"0"3"15,0 0-1-15,0 0 0 0,0 0 1 0,19 18-2 16,-19 0 1-16</inkml:trace>
  <inkml:trace contextRef="#ctx0" brushRef="#br1" timeOffset="10154.433">22489 3176 282 0,'0'0'0'0,"-17"17"3"0,17-17-1 16,-17 0 1 0,17 0-1-16,0 0 0 0,-18 19 0 0,18-19-1 0</inkml:trace>
  <inkml:trace contextRef="#ctx0" brushRef="#br1" timeOffset="10314.601">22030 3017 301 0,'0'0'0'0,"-17"17"5"0,17 0 0 16,0-17-1-16,0 0 1 0,-18 19-2 0,18-19-1 0</inkml:trace>
  <inkml:trace contextRef="#ctx0" brushRef="#br1" timeOffset="10479.615">21608 3422 323 0,'0'0'0'15,"0"19"0"-15,0-19 3 0,0 0 0 16,-18 17 0-16,18-17 1 0,18 0-2 0,-18 17 0 16</inkml:trace>
  <inkml:trace contextRef="#ctx0" brushRef="#br1" timeOffset="10755.41">21324 2963 317 0,'0'0'0'0,"0"0"4"16,0 0 0-16,0 19 1 0,0-2-1 15,0-17-1-15,0 0-1 0,0 0 1 0</inkml:trace>
  <inkml:trace contextRef="#ctx0" brushRef="#br2" timeOffset="15735.566">21872 2734 40 0,'0'0'0'0,"0"0"1"16,0 0 0-16,0 0 0 16,0 0 7-16,0 0 0 0,0 0 0 15,0 0 0-15,0 0-4 0,0 0-1 16,0 0 1-16,0 0 0 0,0 0 0 0,0 0 1 0,0 0-1 16,0 0 1-16,0 0-3 0,0 0 1 0,0 0-1 15,0 0 1-15,0 0 0 0,0 0 0 0,0 0 0 16,0 0 0-16,0 0-1 0,0 0 0 0,0 0 0 15,0 0 0-15,0 0-1 0,0 0 1 0,0 0 0 16,0 0 0-16,0 0-1 0,0 0 0 0,0 0 0 16,0 0 1-16,0 0 0 0,0 0 0 15,0 0-1-15,0 0 0 0,0 0 0 16,0 0 0-16,0 0 0 16,0 0 0-16,0 0 0 0,0 0 1 15,0 0 1-15,0 0-1 0,0 0 0 16,0 0-1-16,0 0 1 0,0 0-1 0,0 0 1 15,0 0 2-15,0 0 0 0,0 0 1 0,0 0-1 16,0 0-2-16,0 0 1 0,0 0-1 0,0 0 1 0,-17 36 3 16,17-36-1-16,0 0 1 0</inkml:trace>
  <inkml:trace contextRef="#ctx0" brushRef="#br2" timeOffset="23540.564">22384 2399 3 0,'0'0'0'0,"17"-35"0"15,-17 17 0 1,17 18 0-16,-17-18 0 0,0 1 0 15,0 0 0 1,-17 17 0-16,17-19 0 16,0 2 0-16,-17 17 0 15,17 0 2-15,0-17 1 0,0 17-1 0,0 0 1 16,-18 0-1-16,18 0-1 0,0 0 1 0,-18 0 0 16,18-18 0-16,-18 18 0 0,1 0 0 0,0 0 0 15,17 0 0-15,-19 0-1 0,2 0 1 0,-1 0-1 16,1 0 0-16,-1 0 1 0,18 0-1 0,-18 0 1 15,0 0-1-15,18 0 0 0,-17 0 1 0,0 0-1 16,-2 0 0-16,19 0 0 0,-17 0 0 0,-1 0 0 16,1 0 0-16,-2 0 0 0,19 0 0 0,-17 0 0 0,0 0 0 15,17 0 0-15,-18 18 1 0,1-18-1 16,17 0 0-16,-19 0 0 0,19 0 0 0,-17 0 0 0,-1 17 2 16,18-17-1-16,-16 0 1 0,16 0 0 0,-20 17-2 15,20-17 1-15,-16 0 0 0,-1 0 0 0,17 0 1 0,-18 0 0 16,0 0 0-16,18 0 0 0,-18 0-1 15,18 0 0-15,-17 0 0 0,17 0 0 0,-18 0 0 0,18 0 1 16,0 0 0-16,0 0 0 0,-17 19-1 0,17-19 0 16,-19 0-1-16,19 0 1 0,-17 0 1 0,0 0-1 15,17 0 1-15,0 0-1 0,-18 17 0 0,0-17-1 16,18 0 1-16,-18 0 0 31,18 17 1-31,-17-17-1 0,17 0 1 0,-17 0 0 0,-1 18-1 0,18-18 0 16,-19 0-1-16,19 0 1 0,-17 18 1 0,0-18 0 0,17 0 0 0,-18 18-1 0,18-18 0 0,-18 0 0 31,0 0 0-31,18 17 0 0,-17-17 0 0,17 0 1 0,-17 0-1 0,17 17 1 0,-19-17-2 16,19 18 1-16,0-18-1 0,-17 0 1 0,17 18 1 0,0-18-1 0,-18 18 1 15,18-18-1-15,-17 17 0 0,17-17 0 0,0 0-1 16,-18 18 1-16,18-18 0 0,0 18-1 16,-18-18 1-16,18 18-1 0,0-18 0 0,0 17 1 0,0-17-1 15,-18 0 0-15,18 17 0 0,0-17 0 0,0 0 0 0,-17 19 0 31,17-2 0-31,0-17 0 0,0 0 0 0,-17 18-1 0,17-18 1 0,0 17 0 0,0-17 0 32,0 17-1-32,-19-17 1 0,19 19-1 0,0-19 1 0,-16 17-1 0,16-17 1 0,0 17-1 0,0-17 1 15,0 18-1-15,0-18 1 16,0 0 0-16,0 18-1 16,0-18 1-16,-18 18-1 0,18 0 0 0,0-18 1 15,0 16-1-15,0-16 1 16,0 20-1-16,0-4 0 0,0-16 1 0,0 18-1 15,0-18 1-15,0 17-1 16,0 1 1-16,0-18 0 16,0 18-1-16,0-18 1 0,0 18-1 15,0-18 1-15,0 17 0 0,18-17 0 0,-18 17 0 16,0-17 0-16,0 19 0 0,16-2-1 16,-16 1 1-16,19-18-1 0,-19 0 1 0,0 17 0 0,17-17 1 15,-17 17-1-15,0-17 1 0,17 0-1 0,-17 19 0 0,0-19 0 16,18 0 0-16,-18 17 1 0,18 0 0 0,-18-17-1 15,18 18 1-15,-18-18 0 0,17 18-1 0,-17-18 0 16,18 18 1-16,-18-18 0 0,0 0 1 0,17 18-1 16,-17-18 1-16,19 0-1 0,-19 17 0 0,17-17-1 15,-17 19 1-15,17-19 1 0,1 0 0 0,-18 17 0 16,0-17 0-16,18 0-1 0,0 17 0 0,-18-17 0 16,0 0 0-16,17 17 0 0,-17-17-1 0,17 18 1 0,-17-18 0 15,19 18-1-15,-19-18 1 0,18 18-1 16,-18-18 0-16,17 0 1 0,-17 17-1 0,0-17 0 0,17 0 0 15,-17 0 0-15,18 0 0 0,-18 17 0 0,18-17 0 16,0 0 0-16,-18 0 0 0,17 0-1 16,-17 19 1-16,17-19 0 0,2 0-1 15,-19 0 1-15,17 0-1 0,1 0 0 0,-18 17 0 16,17-17 1-16,1 0 0 0,0 0-1 16,0 0 0-1,-1 0 1-15,-1 0-1 0,4 0 0 16,-20 0 1-16,16 0-1 0,2 18 0 15,-1-18 1-15,2 0-1 16,-2 0 1-16,1 0-1 0,-1 17 0 16,0-34 0-16,2 17 1 0,-2 0-1 0,1 0 0 15,-1 0 1-15,2-18 0 0,-2 18-1 0,0 0 1 16,1-17-1-16,0 17 1 0,-18-19 1 0,18 19-1 16,-1-17 0-16,-17 17 0 0,18 0 0 0,-1-17 0 15,-17 17 0-15,19 0 0 0,-19 0 0 0,17-18 1 16,-17 18-1-16,17 0 0 0,-17-18 0 0,18 18 0 15,-18 0 0-15,18-18 0 0,-18 18 1 0,18-17-1 16,-18 17 1-16,17-17-2 0,-17 17 2 0,17 0-1 16,-17-17 0-16,19 17 0 0,-19-19 1 0,18 19-1 15,-18-17 0-15,0 17 0 0,17-18 0 0,-17 18 0 16,17 0 1-16,-17-18-2 0,0 0 2 0,18 18-2 16,-18-18 2-16,18 1-1 0,-18 17 0 15,0-17 0-15,18-2 1 0,-18 2 0 16,0 0-1-16,0-1 0 0,0 1 0 15,0-2 0-15,16 2 0 0,-32 17 0 16,16-17 0-16,0-1 0 0,0 0 0 16,0 0 0-16,0 1 0 0,0-1 0 15,0 2 0-15,0-4-1 0,0 4 1 0,0-2 0 0,-18 0 0 16,18 0-1-16,0 0 1 16,0 1-1-16,0 17 1 0,-18-17-1 0,18-2 1 0,0 2-1 15,0 0 1-15,0-1-1 0,-18 1 1 16,18-2-1-16,0 2 0 0,0 0 0 0,-17-1 1 0,17 0-1 15,0 0 1-15,0 1 0 0,0-1-1 16,-17 0 1-16,17 0-1 0,0 18 1 0,0-17-1 16,0 17 1-16,0-17-1 0,-18 17 0 15,18 0 1-15,0-18-1 0,0 18 1 16,0-18 0-16,-19 18 0 16,19-18-1-16,0 18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8T03:51:20.67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11465 7956 31 0,'0'0'0'0,"17"-17"0"63,-17 17-1-63,0-17 1 0,0 17 6 16,0 0-1-16,0-19 1 0,0 19 0 15,0 0-3-15,0 0 0 0,18 0 0 0,-18 0 0 16,0 0 10-16,0 0 1 0,0 0 0 0,0 0 0 15,0 0-9-15,0 0-1 0,0-17 0 0,18 17 1 0,-18 0 0 16,0 0 0-16,18 0 0 0,-18 0 0 16,0 0-2-16,0 0-1 0,17 0 1 0,-17 0 0 0,0 0 0 15,17 0 0-15,-17 0 0 0,0 0 1 0,0 0-2 16,19 0 0-16,-19 0-1 0,17 0 1 0,-17 0 0 0,18 0 0 16,-18 0 0-16,17 0 0 0,-17 0-1 15,18 0 1-15,-18 0-1 0,0 0 0 0,0 0 1 0,18 17 0 16,-18-17-1-16,0 0 1 15,0 0-1-15,18 0 0 0,-18 0 0 0,17 0 1 0,-1 0 1 0,-16 0 1 16,20 0-1-16,-20 0 1 0,16 0-2 0,-16 0 0 16,18 0 0-16,-18 0 0 0,17 0 4 0,2 0 0 0,-19 0 0 15,0 0 0-15,17 0-3 0,-17 0 0 0,18 0 0 16,-1 19 0-16,0-19 3 0,-17 0-1 0,19 0 1 16,-2 0 0-16,1 0-4 0,-18 0 2 0,17 0-2 15,2 0 1-15,-2 0 2 0,0 0 1 0,1 0-1 16,0 17 0-16,0-17-2 0,-1 0 0 0,1 0-1 15,-1 0 1-15,2 0 1 0,-2 0 0 0,0 0 0 16,1 0 0-16,0-17-2 0,-18 17 1 0,18 0-1 16,-18 0 0-16,17 0 2 0,-17 0 0 0,17 0-1 15,2 0 1-15,-1-19-2 0,-1 19 0 0,-17 0 1 0,17 0-1 16,19 0 1-16,-18 0 0 0,-2-17-1 0,1 17 1 16,-17 0-1-16,19 0 0 0,-2 0 0 0,1-18 0 15,-1 18 0-15,-17 0 1 0,18 0-1 0,0-17 1 16,0 17-2-16,-1 0 1 0,0 0-1 0,2 0 1 15,-2 0 1-15,-17 0-1 0,18 0 1 0,-1 0-1 16,2 0 0-16,-2 0-1 0,-17 0 1 0,18 0 0 0,-1 0 0 16,-17 0 1-16,17 0-1 0,2 17 1 15,-2-17-1-15,-17 0 0 0,18 0-1 0,-1 0 1 0,-17 0 0 16,19 0 1-16,-2 0 0 0,0 0-1 0,-17 0 0 16,18 0 0-16,0 0-1 0,0 0 1 0,-1 0 1 0,1 0-1 15,-18 0 0-15,17 0 1 16,2 0-2-16,-19 0 1 0,17 0 0 0,-1 0-1 0,2 0 1 0,0 0 0 15,-18 0 0-15,18 0 0 0,-1 0-1 0,0 0 1 16,-17 0-1-16,19 0 1 0,-1 0-1 0,-1 0 1 16,0 18 0-16,1-18-1 0,0 0 0 0,0 0 1 15,-1 0-1-15,0 17 0 0,2-17 0 0,-19 0 1 0,17 0-1 16,1 0 0-16,-1 19 0 0,-17-19 0 0,18 0 0 16,0 0 0-16,0 0 0 0,-1 17 0 0,0-17 0 15,2 0 0-15,-2 0 0 0,-17 0 0 0,18 0 0 16,-1 0 0-16,2 0 0 0,-2 0 0 0,1 0 0 15,-1 0 0-15,0 0 0 0,2 0-1 16,-2-17 1-16,1 17 0 0,-2 0 0 16,3 0 0-16,-2 0 0 0,0 0 0 15,1 0 0-15,0 0-1 0,0 0 2 0,-1 0-1 0,1 17 0 16,18-17 0-16,-19 0 0 0,0 0-1 0,1 0 1 16,-18 0 1-16,18 0-1 0,0 0 0 0,-1 0 1 15,0 0-1-15,2 0 0 0,-1 0 0 0,-1 0 0 16,0 0 0-16,-17 0 1 0,18 0-1 0,0 17 0 15,0-17 0-15,-18 0 0 0,17 0 0 0,-17 0 1 0,17 0-1 16,2 0 0-16,-19 0 1 0,17 0-1 16,1 0 0-16,-18 0 0 0,17 0 0 0,-17 0 0 0,18 0 1 15,0 0-1-15,-18 0 0 0,18 0 0 16,-18 0 0-16,0 0 0 0,17 0-1 0,-1 0 1 0,-16 0 0 0,20 0 0 16,-4 0 0-16,2 0 0 15,-1 0 0-15,2 0 0 0,-2 0 0 0,1 0 0 0,-18 0 0 16,17 0-1-16,-17 0 1 0,17-17 0 0,2 17-1 15,-19 0 1-15,17 0-1 0,-17 0 1 0,0 0 0 16,18 0 0-16,-18 0 0 16,17 0-1-16,-17 0 1 15,19 0-1 1,-2 0 0-16,-17 0 1 0,17-17-1 0,-17 17 1 16,18 0-1-16,0-19 0 15,-18 19 1-15,18 0-1 16,-1-17 0-1,-17 17 1-15,18 0 0 16,-18 0 0 15,17 0-1-31,-17 0 1 16,0 0 0 0</inkml:trace>
  <inkml:trace contextRef="#ctx0" brushRef="#br0" timeOffset="14972.337">16686 8098 40 0,'0'0'0'0,"0"0"1"16,0 0 3-1,0 0 0-15,0 0 0 16,0 0 0-16,0 0-1 0,0 0-1 0,0 0 0 16,0 0 1-16,0 0 3 0,0 0 0 0,0 0 0 15,0 0 1-15,0 0-4 0,35 0 0 0,-35-18 0 16,0 18 0-16,18 0 2 0,-18 0 1 0,18 0-1 16,-18 0 1-16,18 0-3 0,-18-17 0 0,0 17-1 15,17 0 2-15,-1 0-2 0,-16 0 1 0,20 0 0 16,-4 0 0-16,2-19-1 0,-1 19 0 0,-17 0 0 0,19 0 0 15,-2-17-1-15,-17 17 1 0,18 0-1 0,-1 0 1 16,0 0-1-16,-17 0 0 0,19 0 0 0,-2 0 1 16,1-18-1-16,-1 18 0 0,-17 0 0 0,19 0 0 15,15-17-1-15,-16 17 1 0,-18 0 0 0,18 0 0 16,0 0 0-16,17-19 0 0,-18 19-1 0,2-17 1 16,-2 17 0-16,0 0 0 0,19-17 0 0,-18 17 0 0,-1 0-1 15,19 0 1-15,-18-17 0 0,-1 17 0 16,0 0 0-16,1 0-1 0,18-19 1 0,-20 19-1 0,1 0 1 15,2 0 0-15,-2 0-1 0,1-17 1 0,17 17-1 16,-17 0 1-16,0 0-1 0,-1 0 1 0,0 0-1 0,19 0 1 16,-18 0-1-16,-1 0 1 0,2 0-1 15,-2 0 1-15,1 0-1 0,-1 0 1 0,0 0 0 0,19 0 0 16,-18 0-1-16,-1 0 2 0,2 0-2 0,-2 17 1 16,0-17-1-16,19 0 1 0,-18 0 0 0,-1 0 0 15,1 19-1-15,-1-19 1 0,19 0 0 0,-20 0-1 16,2 17 1-16,0-17-1 0,0 0 1 0,-1 0 0 0,0 17-1 15,2-17 1-15,-1 0 0 0,-1 17-1 0,0-17 1 16,1 19-1-16,-18-19 1 0,18 0 0 0,0 0-1 16,-1 0 1-16,0 0 0 0,2 17-1 0,-2-17 1 15,1 0-1-15,-1 0 0 0,1 0 1 0,0 0 0 16,0 18-1-16,-1-18 1 0,0 17 0 16,2 2-1-16,-2-19 1 0,1 17-1 15,-1-17 1-15,2 0-1 0,-2 18 1 0,1-18-1 16,-1 17 0-16,0-17 1 0,-17 17-1 0,19-17 0 0,-2 0 1 15,1 19-1-15,-2-19 1 16,3 0-1-16,-19 0 1 0,17 0-1 0,0 0 0 0,-17 0 1 16,18 0-1-16,-18 17 1 0,18-17-1 0,0 0 1 15,-1 0-1-15,-17 0 1 0,18 0-1 16,-1 0 0-16,-17 0 1 0,19 0-1 16,-19 0 2-16,17 18 0 0,-17-18-1 0,17 0 1 15,-17 0-1-15,18 0 0 0,0 0 0 0,-18 0 0 0,18 17 2 16,-1-17-1-16,0 0 1 0,-17 0-1 15,19 0 0-15,-19 0-1 0,18 0 1 0,-18 0 0 0,17 0-1 16,-17 0 1-16,17 0-1 0,-17 0 1 16,18 0-1-16,-18 0 0 0,0 0 1 0,0-17-1 0,18 17 0 0,-18 0 0 15,0 0 0-15,18 0 0 0,-18 0 0 16,0 0 0-16,0 0 0 0,0 0 0 0,0-18 0 0,17 18 0 16,-17 0 0-16,0 0 0 0,0 0 0 15,0 0 0-15,0-17 0 0,0 17 0 16,0 0 0-16,0 0 0 15,0 0 0-15,-17 0 0 0,17 0 0 16,0 0 0-16,0-19 0 0,0 19 0 16,0 0 0-16,-18 0 1 0,18 0 0 15,0 0-1-15,0-17 1 0,-18 17-1 0,18 0 0 16,0 0 0-16,-18 0 1 0,18 0 0 0,0 0 1 16,0 0-1-16,-17 0-1 0,17 0 1 0,0 0-1 15,0 0 1-15,-17 0 0 0,17 0-1 0,0 0 1 16,-18 0 0-16,18 0-1 0,0 0 0 0,-19 0 0 0,19 0 1 15,0 17-1-15,-17-17 1 0,17 0-1 0,-17 0 1 16,17 0-1-16,-18 0 0 0,18 0 0 0,-18 0 1 16,18 0-1-16,-18 0 0 0,18 0 1 0,-17 0-1 15,0-17 0-15,17 17 0 0,-19 0 1 16,2 0-1-16,-1 0 0 0,18 0 0 0,0 0 1 0,-17 0-1 16,-1-17 0-16,0 17 0 0,0 0 0 0,1 0 0 0,0 0 0 15,17 0 0-15,-19 0 1 0,3 0-1 16,-19 0 0-16,35 0 0 0,-19 0 0 0,-15-18 0 0,16 18 0 15,1 0 1-15,-2 0-1 0,2 0 1 16,-1 0-2-16,1 0 1 0,-2 0 0 0,-15 0 0 0,16-17 1 16,0 17-1-16,0 0 0 0,-17 0 0 0,18 0 0 15,-2 0 0-15,2 0-1 0,0 0 1 0,-19 0 0 0,18 0 1 16,1 0-1-16,0 0 0 0,-20 0 0 0,20 17-1 16,0-17 1-16,-1 0 0 0,0 0 0 0,0 0 0 15,-15 0 1-15,14 0-1 0,-16 0 0 0,18 0 0 16,-1 0-1-16,-18 0 2 0,19 0-1 0,-19 0 0 15,19 0 0-15,-1 0 0 0,1 0 0 0,-2 0 0 16,2 0 0-16,0 0 0 0,-1 0 0 0,1 0 0 0,-2 0 0 16,-16 0 1-16,18 0-1 0,-2 18-1 0,-15-18 1 15,16 0 0-15,0 0 0 0,0 0 0 0,1 0 0 16,-18 0 0-16,16 0 0 0,2 0-1 0,1 0 1 16,-20 0 0-16,1 0-1 0,18 0 1 0,-1 0 0 15,-18 0 0-15,19 0 0 0,-1-18-1 0,0 18 1 16,0 0-1-16,1 0 1 0,0 0 0 0,-2 0-1 15,2 0 1-15,-1 0 0 0,1 0-1 16,-1 0 1-16,0 0-1 0,0 0 1 0,1 0-1 0,0 0 1 16,-19 0-1-16,18 0 1 0,1 0-1 0,-2 0 1 15,2 0-1-15,0-17 0 0,-1 17 1 0,1 0-1 16,17 0 1-16,-19 0-1 0,2 0 1 16,17 0 0-16,-18 0 0 0,18 0 1 0,0 0 0 15,-16 0-2-15,16 0 2 0,0 0-1 0,-20 0 0 16,20 0 0-16,0 0 1 0,0 0-1 0,-16 0 1 15,16 0-1-15,0 0 0 0,0 0 0 0,0 0 0 0,0 0 1 16,0 0 0-16,0 0-1 0,-17 0 1 16,17 0-1-16,0 0 0 0,0 0 0 0,0 0 0 0,0 0 0 0,0 0 1 15,0 0-1-15,0 0 0 0,0 0 0 16,17 0 0-16,-17 0 0 0,0-19 0 0,16 19 0 0,4 0 0 16,-4 0 0-16,19 0 0 0,1 0-1 15,-1-17 1-15,1 17 0 0,-19 0 0 0,18 0-1 0,-16-18 1 16,-2 18-1-16,18 0 1 0,-17 0-1 0,17 0 1 15,-17-17-1-15,18 17 1 0,-2 0-1 0,2 0 0 0,-18 0 1 16,35-19-1-16,-18 19 0 0,0 0 0 0,1 0 0 16,-3 0 1-16,3 0-1 0,-1 0 0 0,1 0 0 15,-1 0 0-15,1-17 0 0,-1 17 1 16,1 0-1-16,16 0 0 0,-16 0 0 0,-1 0 0 0,1 0 0 16,-2 0 0-16,20 0 0 0,-19 0 0 0,1 0 0 15,-3 0 0-15,3 0 1 0,-1 0-1 0,1 0 0 16,-18 0 1-16,16 0-1 0,-16 0 0 0,18 0 0 15,-19 0 1-15,19 0-1 0,-1 0 0 0,-18-17 1 16,19 17-1-16,-18 0 1 0,16 0-1 0,-15 0 0 0,-2 0 1 16,18 0-1-16,-16 0 1 0,-2 0-1 0,1 0 1 15,-1 0 0-15,0 0-1 0,2 0 1 0,-2 0 0 16,1 0 0-16,-2 0 0 16,3 0 0-16,-2 0-1 15,0 17 1-15,1-17 0 0,0 0-1 16,0 17 1-16,-1-17-1 0,-17 0 1 15,18 0-1-15,-18 19 0 0,17-19 0 0,-17 0 1 16,19 0-1-16,-2 0 1 0,0 0-1 16,-17 17 0-16,18-17 0 0,-18 0 1 0,18 0-1 15,0 0 0-15,-18 0 1 16,17 0-1 0,0 0 1-1,-17 0-1 32,-17 0 0-47,17 0 1 0,-17 0-1 0,-1 0 0 16,-18 18 0-16,19-18 0 0,-19 0 0 0,1 0 0 15,0 0 0-15,-1 0 0 0,2 17 1 0,-1-17-1 16,0 0 0-16,-1 19 0 0,1-19 0 0,-1 0 0 16,1 0 1-16,-1 0-1 0,2 0 0 0,-2 0 0 15,1 0 1-15,0 17-1 0,16-17 1 0,-15 0-1 16,-2 0 0-16,18 0 1 0,-16 0 0 0,-3 0 0 15,3 0 0-15,-2 0-1 0,18 0 1 0,-15 0-1 16,-21 0 1-16,19 0 0 0,17 18-1 0,-17-18 1 0,-1 0 0 16,19 17 0-16,-18-17-1 0,-1 17 1 0,1 2 0 15,18-2-1-15,-19 1 1 0</inkml:trace>
  <inkml:trace contextRef="#ctx0" brushRef="#br0" timeOffset="22968.102">19967 8151 197 0,'0'0'0'0,"0"0"2"15,0 0-1-15,0 0 1 0,0 0-1 16,18 0 1-16,-18 0-1 0,18 0 0 0,-18 0 0 16,0 0 8-16,0-19 0 0,0 19-1 0,16 0 1 15,-16 0-5-15,17 0 0 0,-17 0-1 0,0 0 1 0,0 0 5 16,0 0 0-16,0 0 0 0,19 0 0 16,-19 19-5-16,0-19 0 0,0 0-1 0,0 0 1 0,17 0 1 0,-17 0 0 15,0 0 0-15,18 0 0 0,-18 17-3 16,17-17 1-16,1 0 0 0,0 0 0 0,0 0 0 0,-1 0 1 15,-17 0-1-15,36 0 1 0,-19-17-2 16,1 17 0-16,-1 0 0 0,2 0 1 0,-2 0-2 0,-17 0 0 16,18 0 0-16,16 0 0 0,-15 0 0 0,-2 0 0 15,1 0 0-15,-1-19 0 0,2 19 0 0,-2 0 0 16,0 0 1-16,19 0-1 0,-18 0 0 0,-1 0 0 0,1 0 0 16,-1-17 0-16,2 17 1 0,-19 0-1 0,17 0 1 15,-1 0 0-15,2 0-1 0,0-17 0 0,-18 17 0 16,18 0 0-16,-1-18 3 0,-17 18 0 0,17 0 0 15,-17 0 0-15,19 0-2 0,-19 0 0 0,0 0 1 16,0-17-1-16,0 17 3 0,0 0-1 0,0 0 1 16,0 0 0-16,0 0-3 0,0 0 1 0,0 0-1 15,0 0 1-15,-19 0 2 0,19 0 0 0,-17 0 0 16,0 0 0-16,-19 0-2 0,18 17 0 0,-15-17 0 16,-3 18-1-16,18-18 1 0,-17 17 0 0,17-17 0 0,-17 0 0 15,18 17-1-15,-19-17 0 0,1 0 0 0,-1 0 0 16,19 19 0-16,-18-19 1 0,16 17-1 0,-16-17 1 15,-1 0-1-15,19 0-1 0,0 0 1 0,-19 0 0 16,18 0 0-16,1 0 0 0,-1 0 0 0,-18 0 1 16,19 0-2-16,1 0 0 0,16 18 1 0,-18-18-1 15,0 0 1-15,0 0 0 0,18 17 0 0,0-17 0 16,0 0-1-16,-17 0 0 0,17 0 0 0,0 0 1 16,0 0 0-16,0 19-1 0,0-19 1 0,0 0 0 15,17 0-1-15,-17 17 1 0,18-17-1 0,0 0 0 0,16 0 1 16,19 17 1-16,-18-17-1 0,1 0 0 0,-1 0-1 15,1-17 1-15,16 17-1 0,-16 0 1 0,-1-17-1 0,1 17 0 16,16 0 1-16,-16-19-1 0,-1 19 0 16,1-17 0-16,16 17 0 0,-16 0 0 0,16 0 0 0,-17 0 0 15,19-18 0-15,-20 18 0 0,20 0-1 0,-20 0 1 16,20 0 0-16,-19 0 0 0,18 0-1 0,-17 0 1 0,-1 18-1 16,1-18 1-16,16 0-1 0,-16 0 1 15,-1 0-1-15,-19 0 0 0,20 0 0 0,-1 0 1 0,1 17-1 16,-1-17 0-16,1 0 0 0,-2 0 1 0,2 0-1 15,-1 0 0-15,-18 0 0 0,20 0 0 0,-20 0 0 16,18 0 0-16,1 0 0 0,-19 0 0 0,0 19 0 16,2-19 1-16,-2 0-1 0,1 0 0 0,-1 17 0 15,1 0 0-15,-18-17 0 0</inkml:trace>
  <inkml:trace contextRef="#ctx0" brushRef="#br0" timeOffset="24845.667">20320 9879 93 0,'0'0'0'0,"0"0"24"16,0 0 0-16,0 0-1 16,0 0 1-16,0 0-20 0,0-34 0 0,0 34 1 0,0 0-1 0,17 0 5 15,-17 0 1-15,0-19-1 0,0 19 0 16,0 0-5-16,0 0 0 0,0-17 0 0,0 17 0 0,0 0-1 15,0 0-1-15,17 0 1 0,-17 0 0 0,0 0-1 16,0-17 0-16,0 17 0 0,0 0 0 0,19 0-1 0,-19 0 0 16,17 0 0-16,-17 0 0 15,18 0-1-15,-18 0 1 0,17 0 0 0,2 0-1 0,15 17 0 16,-16-17 0-16,0 0 0 0,0 0 0 16,-1 0 1-16,1 17-1 0,-1-17 0 0,2 0 0 15,-2 0 0-15,-1 0 0 16,2 0 1-16,0 0-1 0,0 0 0 0,-1 0 0 15,0 0 0-15,2 19 0 0,-1-19 0 16,-1 0 0 0,-17 0 1-16,0 17-1 0,17-17 0 0,1 0 0 15,-18 17 0-15,0-17 1 16,18 0-1-16,-18 18 0 16,0-18 1-16,0 0 0 15,0 0 0-15,0 0 0 16,0 0 0-16,0 18 1 0,0-18-1 0,18 35 1 15,-18-18-2-15,0 19 2 0,17-18-2 16,-17 16 2-16,0-15-1 0,17-2 1 0,-17 0 0 0,0 1 1 16,0 18-2-16,19-18 0 0,-19-1 1 0,0 19-1 15,0-19 1-15,0 0 0 0,0 1 1 0,17 0-1 16,-17 0-1-16,0-1 1 0,0 0-1 0,18 1 1 16,-18-18 0-16,0 18 1 0,0-18 0 0,0 18 0 15,0-18-2-15,0 0 1 0,0 17 0 0,17-17 0 16,-17 0 0-16,0 18 1 0,0-18 0 0,0 0 0 15,0 18-2-15,0-18 1 0,0 0 0 0,0 0 0 0,0 18 0 16,-17-18 1-16,17 16-1 0,0-16 1 0,0 18-2 16,0-18 1-16,-18 0-1 0,18 18 1 0,0 0 0 0,-17-18 1 15,17 18-1-15,-19-18 0 0,19 0 0 0,0 0-1 16,0 0 1-16,-17 17-1 0,0-17 1 0,-1 0 0 16,18 0-1-16,-18 0 1 0,0 0-1 0,1 0 0 15,0 0 0-15,-20 0 1 0,20 17-1 0,0-17 1 0,-1 0-1 16,0 0 1-16,-16 0-2 0,17 19 2 0,-2-19-1 15,2 0 0-15,-1 0 0 0,1 0 0 0,-1 17 0 16,0-17 0-16,0 0 0 0,1 17 0 0,0-17 0 16,-2 18 0-16,2-18 0 0,-1 18 0 0,1-18 0 15,-2 18 0-15,2-1 0 0,0 0 0 0</inkml:trace>
  <inkml:trace contextRef="#ctx0" brushRef="#br0" timeOffset="87572.516">16950 15507 3 0,'0'0'0'0,"0"0"0"63,17 0 0-63,2 0 0 0,-2 0 0 0,-17 0 0 0,18 0 1 16,-1 0 0-16,-17 0 0 0,19 0-1 0,-19 0 1 15,17 0-1-15,-17 0 1 0,17 0-1 0,-17 0 1 16,18 0 0-16,-18 0 0 0,18 0-1 0,-18 0 1 15,18 0 0-15,-18 0 0 0,17 0 0 16,-17 0 0-16,18 0 1 0,-18 0-1 0,17 0 0 16,-17 0 0-16,19 0 0 0,-19 0 0 15,17 0-1-15,-17 17 0 0,17-17 1 0,1 0 0 16,-18 0 0 0,18 0 0-16,-18 0 0 0,18 0 0 0,-18 0 0 15,17 0-1-15,-17 0 1 0,17 0 0 16,2 0-1-16,-19 0 1 0,18 0-1 15,-18 0 1-15,17 0 0 0,-17 0 0 0,17 0 0 16,1 0 0-16,0 0 0 16,0 0 0-16,-2 0 0 0,1 0 1 0,-17 0-1 0,19-17 1 15,-2 17-2-15,-17 0 1 0,18 0 0 0,-18 0 0 16,17-17 1-16,1 17 0 0,0 0 0 0,0-17 1 16,-18 17-2-16,17 0 0 0,0 0 1 0,2 0-1 15,-2-19 3-15,1 19 0 0,-1 0 0 0,2 0 0 16,-2 0-2-16,1 0 1 0,-1 0-1 0,0 0 1 0,2 0 1 15,-2 0 0-15,-17 0 0 0,18 0 1 16,18 0-3-16,-19 0 1 0,0 19-1 0,1-19 1 0,0 0-1 16,0 0 2-16</inkml:trace>
  <inkml:trace contextRef="#ctx0" brushRef="#br0" timeOffset="90177.779">19915 14325 3 0,'0'0'0'0,"0"0"1"15,0 0 0 1,0 0 0-16,0 0 0 0,0 0 0 0,0 0 0 16,0 0 2 15,0 0 1-31,0 0 0 15,0 0-1-15,0 0-1 0,0 0 1 0,0 0-1 0</inkml:trace>
  <inkml:trace contextRef="#ctx0" brushRef="#br0" timeOffset="90354.786">19932 14343 131 0,'0'0'0'0</inkml:trace>
  <inkml:trace contextRef="#ctx0" brushRef="#br0" timeOffset="90689.206">19932 14308 166 0,'0'0'0'0,"0"0"1"62,0 0-1-46,0 0 1-16,0 0 0 0,0 0 0 16,0 0 0-16,0 0 2 15,0 0-1-15,0 0 0 0,-35 17 0 16,35-17 0-16,0 0 0 0,0 0-1 0,0 0 1 0,0 0 5 16,0 0 0-16,0 0 0 0,0 0 0 15,0 0-3-15,0 0-1 0,0 0 0 0,0 0 1 0,0 0-3 31,0 0-1-31,0 0 3 16,0 0 1-16,0 0-1 0</inkml:trace>
  <inkml:trace contextRef="#ctx0" brushRef="#br0" timeOffset="91027.862">20584 14237 197 0,'0'0'0'0,"0"0"0"0,0 0 3 15,0 0-1-15,0 0 1 0,0 0 0 16,0 0-2-16,0 0 1 0</inkml:trace>
  <inkml:trace contextRef="#ctx0" brushRef="#br0" timeOffset="103744.131">6861 17007 84 0,'0'0'0'0,"0"0"1"16,0 0 0-16,0 0 1 16,0 0-1-16,0 0 0 0,0 0 0 0,0 0 0 15,-35-18 0-15,35 18 3 0,0 0 1 0,0 0-1 16,0 0 1-16,0 0-2 0,0 0-1 0,0 0 1 0,-19 0 0 15,19 0 6-15,0 0 0 0,-17 0 0 16,17 0 0-16,0 18-5 0,-17-18 0 0,17 0 0 0,-18 18-1 16,18-18 3-16,0 0-1 0,0 17 0 0,0-17 1 15,0 0-3-15,0 18-1 0,0-18 1 0,0 0 0 16,0 0 1-16,0 16 0 0,0-16-1 0,0 0 1 16,18 0-2-16,-18 0 1 0,17 20-1 0,0-20 0 15,2-20-1-15,-2 20 1 0,1 0-1 0,-1-16 0 16,19 16 0-16,-19-18 0 0,1 18 0 0,18-17 0 0,-19-1 1 0,1 0-1 31,-1 18 1-31,2-18-1 0,15 1 0 0,-16 17 0 0,0-17 0 0,0-2 0 0,-1 19 1 0,0-17 0 16,2 17-1-16,16-18 1 0,-18 18-1 15,1-17 0-15,0 17 0 0,16-19 1 0,2 19 0 0,-19-17 0 16,1 17 0-16,17-17 1 0,1 17-2 0,-19-17 1 16,19 17-1-16,-1-18 1 0,1 18 0 0,-19 0 1 0,18 0-1 15,-18 0 0-15,19 0 0 0,-1 0-1 16,-16 0 1-16,15 0 0 0,-16 0 0 0,18 0-1 0,-19 0 1 15,1 18 0-15,-1-18 0 0,2 17-1 0,14-17 1 16,-15 17-1-16,18 0 1 0,-19-17 0 0,0 19 0 16,2-19 0-16,16 17-1 0,-18-17 0 0,1 18 1 15,0-1-1-15,17-17 1 0,-18 0 0 0,2 19-1 16,-2-19 1-16,18 17-1 0,-17-17 0 0,0 17 0 16,17-17 1-16,-18 18 2 0,2 0 0 0,16-18-1 15,-18 18 1-15,2-18-1 0,-2 17-1 0,1-17 0 16,16 18 1-16,-15-2-1 0,-2-16 1 0,17 20 0 0,-15-4 0 15,-2-16-1-15,0 18 0 0,19-18-1 0,-18 18 1 16,-1-18 2-16,1 18 0 0,-1-18 0 0,19 18 0 16,-19-18-2-16,1 17 0 0,0-17 0 0,17 17 1 15,-18-17 0-15,2 0 1 0,-1 0 0 0,16 0-1 16,-16 0 0-16,0 0-1 0,0 0 0 0,-1 19 0 16,0-19 1-16,2-19 0 0,16 19 0 0,-18 0 0 15,1 0-1-15,18 0 0 0,-19 0 0 0,-1 0 0 0,4 0 0 16,-4 0 0-16,2 0 0 0,-1 0 0 0,19-17-1 15,-18 17 0-15,-1 0 1 0,0 0-1 0,19 0 1 16,-18 0 0-16,-1 0-1 0,2 0 1 0,-2 0-1 16,0 0 0-16,-17 0 0 0,36 0 1 0,-18 0-1 15,-1 0 0-15,-17 0 0 0,18-17 0 0,-18 17 0 16,17 0 0-16,-17 0 0 0,0 0 0 0,0 0 0 16,0-18 0-16,19 18 0 0,-19 0 0 15,0-18 0-15,-19 18-1 16,19-18 1-16,0 0-1 0,-17 2 1 0,17-4-1 0,-18 20 0 15,1-34 1-15,-1 17-1 0,0 17 0 0,-17-18 0 16,18 0 1-16,-2 18-1 0,2-18 0 0,-18 18 0 16,16-17 0-16,2 17 0 0,-18-17 0 0,-1 17 0 15,19 0 1-15,-17-19-1 0,14 19 0 0,-13 0 0 16,-3 0 0-16,1 0 0 0,0 0 0 0,16-17 0 16,-15 17 0-16,-2 0 0 0,1 0 0 0,0 0 0 15,-1 0 1-15,1 0-1 0,-18 0 0 0,17 0 0 16,-16 17 0-16,16-17 0 0,1 0 0 0,-17 0 0 0,-2 0 0 15,20 19 0-15,-1-19 0 0,-19 17 0 0,1-17 1 16,18 0-1-16,-1 17 0 0,-16-17 0 0,-1 0 0 16,17 18 1-16,-16-18 0 0,15 18 1 0,-15-18-1 15,16 0 0-15,-16 18 0 0,17-18 0 0,0 0 0 16,-18 17 2-16,17-17 0 0,-16 0 0 0,-1 0 0 16,18 18-1-16,-19-18 0 0,18 0 0 0,-16 0 0 15,16 0 2-15,-16 0 0 0,16 16 0 0,-16-32 1 16,17 16-3-16,0 0 0 0,-18 0 1 0,17 0 0 0,-16 0 0 15,16 0 2-15,1 0-1 0,-1-18 0 0,-16 18-2 16,16 0 1-16,18 0-1 0,-35 0 0 0,36-17 2 16,-18 17-1-16,16 0 1 0,-16 0-1 0,19 0-1 15,-4 0 1-15,4 0-1 0,-1 0 0 0,-1 0 1 0,0 0 0 16,18 0-1-16,-18 0 1 0,1 0-1 16,17 0 0-16,-18 0 0 0,18 17 0 0,0-17 0 0,-17 0 0 15,17 0 0-15,0 0 0 0,0 0-1 0,0 18 1 16,0-18-1-16,-19 0 1 0,19 0 0 15,0 16-1-15,0-16 1 0,19 0 0 0,-19 20-1 16,17-4 0-16,-17-16 1 0,35 18-1 0,-17 0 0 0,0 0 1 0,0-18-1 16,15 18 1-16,-13-18-1 0,-4 17 0 0,19-17 0 15,1 0 1-15,-1 17-2 0,-18-17 2 0,19 19-2 16,-1-19 2-16,1 17-2 0,-1-17 1 0,1 0 0 16,16 0 0-16,-16 17-1 0,-19-17 1 0,19 0 0 15,16 0-1-15,-33 0 1 0,16 0 0 0,0 0-1 16,1 0 1-16,-3 0-1 0,3 18 1 0,-1-18-1 15,1 0 1-15,-1 0-1 0,1 0 0 0,16 0 1 0,-16 0-1 16,-1 0 1-16,1 0-1 0,-1 0 0 0,1 0 1 16,-2 0-1-16,2 0 0 0,-1 0 1 0,19 0-1 15,-21 0 0-15,3 0 0 0,-1 0 0 0,1 0 1 16,16 0-1-16,-16 0 0 0,-1 0 0 0,1 0 0 16,16 0 0-16,-16 0 0 0,-1 0 0 0,1 0 1 15,-1 0-1-15,1 0 0 0,-1 0 0 0,-18-18 0 16,0 18 0-16,19 0 0 0,-18 0 0 0,17 0 0 15,-18 0 0-15,18 0 0 0,-17 0 0 0,17 0 0 0,0 0 0 16,1 0 0-16,-1 0 0 0,1 0 0 16,-19 0 0-16,0 0 0 0,20 0 0 0,-20 0 0 0,0 0 0 15,1 0 0-15,18 0 0 0,-19 0 0 16,0 0 0-16,2 0 0 0,-2 0 0 16,1 0 0-16,-1 0 0 0,1 0 0 15,-18 0 0-15,18 0 0 16,-18-17 0 15,-18 17 0-31,18-17 0 16,-18-2 0-16,1 2 0 0,-1 17 0 0,1-17 0 15,-2-1 0-15,2 0 0 0,-18 0 0 0,17 18 0 16,-17-18 0-16,0 2 0 0,16-4 0 0,-15 20 0 16,-20-34 0-16,20 34 0 0,-2-17 0 0,1-1 0 15,-1 0 0-15,1 18 0 0,-1-18 0 0,-15 1 0 16,15 17 0-16,19-17 0 0,-18 17 1 0,-19-19-1 15,18 19 0-15,-16-17 1 0,16 17 0 0,-16-18 0 16,-19 18 0-16,18-17-1 0,-1 17 1 0,2 0-1 0,34 0 1 16,-16 0 1-16,-2 0 0 0,1 0 0 0,0 0 0 15,-18 0-1-15,17 0 1 0,1 0-1 0,-18 0 1 16,18 17 0-16,-18-17 0 0,18 0 0 0,-1 18 1 16,1-18-2-16,-1 17 1 0,1-17-1 0,18 19 1 15,-2-19 0-15,-14 17 0 0,15-17 0 0,0 0 0 16,0 17 0-16,1-17-1 0,0 18 1 0,17-18-1 15,-18 0 0-15,18 0 1 0,-19 18-1 0,19-18 1 16,-17 0 0-16,17 18 0 0,-17-18-1 16,17 0 0-16,0 0 0 15,0 0 0-15,0 17 0 0,0-17 0 0,0 18-1 16,34-2 0-16,-15 4 0 16,16-4 0-16,-18 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8T03:53:50.80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15945 10444 3 0,'0'0'0'15,"36"0"0"-15,-19 0 0 16,1 0 0-16,-1-18 0 16,2 18 0-16,-2 0 0 0,1 0 0 0,-1 0 0 15,0 0 0-15,19 0 0 0,-18 0 0 0,17 0 0 16,-18 0 0-16,0-17 0 0,19 17 0 0,-18 0 0 0,-1 0 0 16,18 0 0-16,-16 0 0 0,15-18 1 0,-16 18-1 15,18 0 1-15,-19 0-1 0,19-18 1 0,-18 18-1 16,-1 0 1-16,18 0-1 0,-17 0 0 0,0 0 0 15,16 0 0-15,2 0 0 0,-18 0 1 0,-1 0-1 16,19-18 0-16,-18 18 0 0,15 0 0 0,-13 0 0 16,14 0 0-16,-17 0 0 0,19 0 1 0,-18 0-1 15,16-17 0-15,2 17 1 0,-18 0-1 0,-1 0 1 16,19 0-1-16,-19 0 1 0,19 0-1 0,-18 0 1 16,-1 0-1-16,18 0 3 0,-16 0-1 0,-2 0 1 0,18 0 0 15,-17 0-2-15,0 0 1 0,-1 0 0 0,0 0 0 16,20 0 2-16,-37 0 0 0,17 0 1 0,18 0-1 15,-17 0-1-15,0 0-1 0,-2 17 1 0,1-17-1 16,2 0 4-16,-2 0 0 0,-17 0 0 0,18 0 0 16,-1 0-3-16,1 0 0 0,-18 0 0 0,18 18 0 0,0-18 8 15,-1 0 0-15,-17 0 0 0,17 0 0 16,-17 0-7-16,19 0 0 0,-19 0 0 0,17 0 0 0,-17 0 7 16,0 0-1-16,18 0 1 0,-18 0-1 15,17 18-6-15,-17-18 0 0</inkml:trace>
  <inkml:trace contextRef="#ctx0" brushRef="#br0" timeOffset="3393.47">20567 9474 191 0,'0'0'0'16,"0"0"13"-16,0 0 0 16,0 0 0-16,0 0 0 0,0 0-8 0,0 0-1 0,-18-18 0 15,1 18 0-15,17 0 12 0,-18-18-1 0,18 18 0 16,-18-18 1-16,0 18-12 0,1 0 0 0,17-17 1 16,-17 17-1-16,-2 0 22 0,2 0-1 0,-1 0 1 15,1 0 0-15,-2-17-22 0,2 17 0 0,0 17 0 16,-1-17 0-16,1 17 10 0,-2 1-1 0,19 0 1 15,-35 17 0-15,18 1-10 0,17-1 1 0,-19 18-1 16,2-18 0-16,0 18 3 0,17 18-1 0,-18-19 1 0,18 19 0 16,0-1-4-16,0 1 0 0,0-18 0 0,0 18 0 15,0-19 0-15,18 1-1 0,-1 1 0 0,-17-20 1 16,36 20-2-16,-19-19 1 0,1 1 0 0,18-2-1 16,-1-16 1-16,-18 0 0 0,19 0 0 0,-1-18 0 15,1 0 0-15,-2 0-1 0,-16-18 1 0,18 0-1 0,-1-18 2 16,1 20 0-16</inkml:trace>
  <inkml:trace contextRef="#ctx0" brushRef="#br0" timeOffset="4519.465">21378 9686 420 0,'0'0'0'16,"0"0"7"-16,-36 34 0 0,18-34-1 16,18 18 1-16,-17-18-4 0,17 17 0 0,-17-17 0 15,17 19 1-15,-19-1 5 0,3 16 0 0,16-15 1 16,-18 15-1-16,18 20-5 0,-17-2 0 0,17-16 0 16,0 34 0-16,-19-35-2 0,19 19 2 0,0-1-2 15,0-1 1-15,0 1-1 0,0-18 0 0,0 1 0 16,0-1 0-16,0 1-2 0,19-20 1 0,-2 20-1 15,-17-18 0-15,18-18 1 16,-18-18-1-16,16 0 0 0,-16 0 0 0,0 2 0 16,19-38 0-16,-2 19 0 0,-17-18 0 0,17 0 0 0,-17 1 0 15,0-1 0-15,18-1 0 0,-18-17 0 0,0 19 0 16,0-1 0-16,0 18 0 0,0-18 0 0,0 0 0 16,0 18 0-16,0-1 0 0,0 1 0 0,0-1 0 15,0 19 0-15,0 0 0 0,0-1 0 0,0 0 0 16,0 36 0-1,18 0 0 1,-18-1 0-16,18 19 0 0,-18 16 0 16,17 2 0-16,1-1 0 0,-1 17 0 0,-17-18 1 0,19 2-1 15,-2-1 0-15,-17-1 0 0,17-16 0 0,1-1 0 16,0 1 0-16,-18-2 0 0,18-16 1 0,-1 0-1 16,0 0 1-16,-17-1-1 0,19-17 1 0,-1 0-1 15,-18 0 1-15,0 0 0 0,17 0-1 0,-17-17 1 0,17 17 1 16,-17-18-1-16,0 0 0 0,18 18 0 0,0-35 0 15,-18 35 0-15,0-17 0 0,18-2 1 0,-18 2 0 0,0 17-1 16,0 0 1-16,17 0-1 0,-17 0 0 16,0 0 0-16,0 0 1 0,0 0 0 0,17 0 1 0,-17 17-1 15,0 2 0-15,0 15 0 0,19-16 0 0,-19 18-1 16,0-19 1-16,0 0 0 0,0-17 1 0,0 18-1 16,0-18 1-16,17 0-1 0,-17 18 0 0,0-18-1 15,0 0 1-15,0 0 0 0,0 0-1 0,0 0 1 16,0-18 0-16,0 18-1 0,0-18 0 0,0 18 0 15,18-52 0-15,-18-1 0 0,17 0 0 0,1 18 1 16,-18-1-1-16,18 1 0 0,0-1-1 0,-18 2 1 16,17-2 0-16,-1 18-1 0,-16-16 1 0,20 16-1 0,-4 18 1 15,-16-18-1-15,18 18 0 0,-1 0 1 0,2 0-1 16,-2 18 0-16,1-18 0 16,-18 35 0-16,17-18 0 0,0 1 0 0,2 18 1 15,-2-2-1-15,1-15 0 0,-18-2 0 0,17 0 0 16,2-17 0-16,-2 18 0 0,0-18 0 15,1 0 0-15,0 0 0 16,-18-18 0-16,18 18 0 0,-1-17 0 16,-17 0 0-16,18 17 0 0,-1-19 0 0,2 2 0 15,-19 0 0-15,17-1 0 0,-17 0 0 0,17 0 0 16,-17 18 1-16,18-17-1 16,-18 17 1 15,0 17-1-16,0 1 1-15,0 0-1 0,0 0 0 16,-18-1 0-16,18 0 0 0,0 2 0 16,0-2 1-16,0 0-1 15,18-17 1-15,-18-17 0 16,18 17-1-16,0-17 0 16,-18-2 0-16,34-33 0 0,-15-1 0 0,16 0 1 0,-18 1-1 15,1-1 1-15,0-1-1 0,0 2 0 0,-2-1 0 16,1-1 1-16,2-16-1 0,-2 17 0 0,1-17 1 15,-18-1-1-15,17 18 0 0,1 18 0 0,-18-18 1 16,18 17-1-16,-18 19 0 0,18-1 1 0,-18 1-1 16,0-1 1-16,-18 18-1 0,18 0 1 0,0 18-1 15,0-1 1-15,-18 37-1 0,18-20 0 0,-18 37 1 0,1 17-1 16,17 0 1-16,-18 1-1 0,18 17 0 0,-17-1 1 16,-2 2-1-16,19-19 1 0,0 17-1 0,0-17 0 15,0-17 1-15,0-1-1 0,0-16 0 0,19-2 1 16,-2 1-1-16,1-17 1 0</inkml:trace>
  <inkml:trace contextRef="#ctx0" brushRef="#br0" timeOffset="4988.308">23477 9826 427 0,'0'0'0'0,"0"71"0"0,0-1 0 0,17 1 7 0,-17-18-1 0,0 18 1 15,18 0 0-15,-18-1-4 0,0 0 0 0,0 1 1 16,18-1-1-16,-18-16 6 0,18-1 0 0,-18-1 0 16,-18 1 0-16,18-17-5 0,0-19 0 0,0 1 0 15,0-1 0-15,-18-17-2 0,18 0 0 0,0 0 0 16,0-17 0-16,0 17 0 0,-18-18 0 0,18 1-1 15,0-36 1-15,-17-1-2 0,17-16 0 0,-18 17 0 16,18-35 0-16,-17 17 0 0,17 1 1 0,0 0-1 16,-19-19 0-16,19 0 0 0,0 1 0 0,0 0 0 15,0 18 0-15,0-19 0 0,0 19 0 0,19 17 0 16,-2-17 0-16,1 17 0 0,-18 17 1 0,17 1-1 0,1-18 0 16,0 18 0-16,0 18 0 0,-1-2 1 0,0 2-1 15,2 17 0-15,16 0 1 0,-18 0-1 16,2 17 0-16,-2 2 0 0,1-2 0 0,-1 18 1 15,0 18-1-15,2-18 1 0,-2 1-1 0,-17 17 1 16,0-18-1-16,0 18 1 0,-17-18-1 0,-19 1 1 16,19 16 1-16,-18-16 0 0,-1-1 0 0,1 1 1 15,-18-19-2-15,17 18 0 0,-17-17 1 0,17 0 0 0,-16-1 1 0,16 0 1 16,2-17-1-16,16 0 1 16,-1 0-2-16,2 0 0 0,17 0 0 0</inkml:trace>
  <inkml:trace contextRef="#ctx0" brushRef="#br0" timeOffset="5255.136">24587 8998 383 0,'0'0'0'0,"0"0"10"16,0 0 0-16,0 0-1 15,-34 17 2-15,16 0-8 0,1 1 1 0,17 0 0 16,-36 0 0-16,18 17 9 0,-18 1 0 0,20-2-1 16,-1 2 1-16,-1 16-8 0,-18 1-1 0,19 1 0 15,-1 16 0-15,1 1 4 0,-2-19-1 0,19 19 0 16,-17 17 1-16,0 0-5 0,17 1 1 0,0-1-1 0,0 17 1 16,17-16-1-16,-17-19 0 0,17 1 0 0,2 0 0 15,-2-18-1-15,1-1 0 0</inkml:trace>
  <inkml:trace contextRef="#ctx0" brushRef="#br0" timeOffset="5659.417">25787 9050 490 0,'0'0'0'0,"-17"0"1"0,-1 0-1 16,-18 0 1-16,3 0-1 0,-3 18 0 15,1 0 0-15,-19-1 1 0,20 1 0 0,-2-1 0 16,1 2 0-16,-18-2 0 0,18 18 0 0,-1-17 0 16,1 0 0-16,-1 16 0 0,1 2 0 0,17-1 1 0,-17 1-1 15,17-2 0-15,-18 2 0 0,19-18 0 0,1 17 0 16,16 1 0-16,0-2 0 0,0-16 0 0,16 18 0 15,1-19 1-15,19 19-2 0,-18-19 1 0,35 0 0 16,-18 18 0-16,1-16 0 0,-1-1-1 0,18-1 1 16,-18-17 0-16,1 36 0 0,16-19-1 0,-33-17 1 15,15 17-1-15,-16-17 1 0,18 18-1 0,-19-18 1 16,1 0 0-16,-18 18-1 0,0-18 1 16,-18 0-1-16,18 18 0 0,-17-18 1 0,-37 0-1 15,-16 17 1-15,35 0-1 0,-18-17 0 0,-1 18 0 16,2-18 1-16,16 18-1 0,-17-18 0 0,18 18 1 15,-19-18-1-15,21 0 0 0</inkml:trace>
  <inkml:trace contextRef="#ctx0" brushRef="#br0" timeOffset="6161.245">26458 8680 336 0,'0'0'0'0,"0"0"6"15,0 0 1-15,0 0 0 0,-18-18-1 16,0 18-3-16,18 0 1 0,0 0-1 0,0-18 0 15,-18 18 5-15,18 0 0 0,0 0 0 0,-17 0 0 16,17 0-4-16,0 0-1 0,0 0 1 0,-17 0 0 16,-2 18 0-16,3-18 2 0,-2 0-2 0,1 36 1 15,-19-19-2-15,19 17 0 0,-1 2-1 0,1 0 1 0,-2 0-2 16,2-2 1-16,17 2-1 0,-18-1 1 16,18 1-2-16,-17 16 2 0,17-16-2 0,-19-1 2 0,19-18 0 15,19 19 0-15,-19-19 0 0,17 1 1 0,-17 0-2 16,18 0 0-16,-1-1 1 0,2-17-1 0,16 0 0 0,-18-17-1 15,0 17 1-15</inkml:trace>
  <inkml:trace contextRef="#ctx0" brushRef="#br0" timeOffset="6771.135">27146 8486 301 0,'0'0'0'16,"0"-17"0"-16,0-1 8 0,0-1 0 0,0 19 0 0,0-17 0 0,0 17-5 0,0 0 1 15,0-18 0-15,0 18-1 0,0 0 9 0,0 0 1 0,0 0-1 16,-19 0 0-16,19 0-8 0,0 0 0 0,0 0 1 15,0 35-1-15,-17 2 4 0,0-3-1 0,17 19 1 16,-18 18 0-16,18-18-4 0,0 16-1 0,-17 21 1 16,17-21 0-16,-19 21 1 0,19-2 0 0,-17 0 1 15,17 17-1-15,-18-17-2 0,2 1 0 0,16 0 0 16,0-1 0-16,-20-1 3 0,20-33 0 0,0 17 1 16,0-19-1-16,0 1-3 0,0-18 0 0,0 1 0 15,20-2 1-15,-20-15-4 0,-20-19 1 0,20 17-1 0,0-17 1 16,0 0 0-16,0 0-1 0</inkml:trace>
  <inkml:trace contextRef="#ctx0" brushRef="#br0" timeOffset="7036.131">27656 8803 392 0,'0'0'0'16,"0"0"8"-16,0 0 1 16,0 0 0-16,0 0-1 0,19 18-4 0,-19 18 0 0,0-19-1 15,0 17 1-15,0 37 7 0,0-18 1 16,0 18-1-16,-19 0 0 0,19 0-7 0,0-1 0 0,-17 18 0 15</inkml:trace>
  <inkml:trace contextRef="#ctx0" brushRef="#br0" timeOffset="7315.571">27623 10091 326 0,'0'0'0'0,"0"0"6"0,0 0 1 0,0 0-1 16,0-70 1-16,0 16-4 0,16-16 0 0,1-1 0 16,2 19 0-16,-19-19 9 0,17 18 0 0,1-18 0 15,-18-17-1-15,17 17-7 0,1 1 0 0,0-1 1 0,0-17-1 16,-1 18 4-16,0-1 0 0,19 19-1 15,-18-19 1-15,18 18-4 0,-19 18-1 0,18-1 1 0,1 2-1 16,-19 14 1-16,1 4 0 0,18-2-1 0,-19 18 1 16,18 0-2-16,-17 18 1 0,0-2-1 0,17 20 0 15,-18 0 0-15,19 0 1 0,-20 15-1 0,2 3 1 16,0-1-2-16,0 0 1 0,-1 17 0 0,-17 1-1 16,17 18 0-16,-17-20 0 0,0 2 0 0,-17 18 0 15,17-19 0-15,-17-17 0 0,-19 0 0 0,18-1-1 0,2-15 1 16,-20 16 0-16,1-19 0 0,0-16 0 0,-1 18 0 15,2-19 0-15,-2 0 0 0,-18-17-1 0,20 0 2 16,16 0 0-16,-18 0 0 0,1-17 0 0,-1 0-1 16,19-1 1-16,0 0-1 0</inkml:trace>
  <inkml:trace contextRef="#ctx0" brushRef="#br0" timeOffset="7611.675">28733 8397 348 0,'0'0'0'0,"36"54"0"0,-1-2 0 15,18 1 12-15,-19 1-1 0,19 16 1 16,18-1 0-16,-17 3-9 0,-2 15 2 0,-16-16-1 0,17 18 0 15,-18-19 10-15,0 1 0 0,-17 18 0 0,0-1 0 16,-18-18-10-16,-18 19 1 0,0-1-1 0,0-18 0 16,-16 19 3-16,-3-19 1 0,3 18-1 0,-2-17 0 15,-16 16-4-15,-2-15 1 0,1-2-1 0,-18 1 0 16,20-19-1-16,-20 1 0 0,18 1-1 0,-18-2 1 16,0 1 0-16,0 0-1 0</inkml:trace>
  <inkml:trace contextRef="#ctx0" brushRef="#br0" timeOffset="12355.827">14764 12085 100 0,'0'0'0'0,"-18"35"1"15,18-18 0 1,0 2-1-16,0-19 1 16,-18 17 0-16,18-17 0 0,0 0 0 0,0 17 0 15,0 0-1-15,0-17 1 0,0 19 0 0,0-19 0 16,0 17-1-16,0 1 1 0,0 0-1 0,0-18 1 15,0 17 0-15,0 2-1 0,0-19 1 0,0 17-1 16,0 0 0-16,0-17 1 16,0 17-1-16,0-34 0 31,0 0 0-15,18 0 0-16,-18-19 0 15,0 18 0-15,0-17 0 0,0 16 0 0,18-15 0 0,-18 17 0 16,0-2 0-16,0-16 0 0,0 18 0 15,0-2 0-15,17 2 0 0,-17 0 0 0,0-1 0 0,0 1 0 0,0-2 0 16,0 19-1 15,0 0 1-31,-17 19-1 0,17-2 1 16,0 1 0-16,-18 16 0 0,18 20-2 0,-18-18 0 16</inkml:trace>
  <inkml:trace contextRef="#ctx0" brushRef="#br0" timeOffset="14952.732">4604 13849 59 0,'0'0'0'0,"-18"0"0"0,0 0-1 0,0 0 1 16,18 0-1-16,-17 0 1 0,17 0-1 15,-17 0-1-15,17 0 1 0,0 0-1 16,0 0 1-16,0 0 0 0,0 0-1 0,0-18 1 16,0 18 0-16,0 0 0 0,0 0 0 0,0-18 0 15,17 18 0-15,0 0 0 0,1 0 0 0,0-17 0 16,0 17 0-16,-1 0 2 0,19 0-1 0,-18 0 1 16,16 17-1-16,-16-17 1 0,0 18-1 0,0-18 0 15,-2 18 1-15,20 0 0 0,-19-1 1 0,1-17-1 16,17 17 1-16,-17 0-2 0,17 2 2 0,-18 16-1 15,19-17 0-15,-18 0 0 0,18 0 0 0,-19-18-1 0,18 17 1 16,-18 19 0-16,19-19 0 0,-18-17-1 0,18 17 1 16,-19-17 0-16,0 0 1 0,19 18-1 0,-18-18 0 15,-1 0 0-15,-17 0 0 0,18 0 0 0,-1 0 0 16,-17-18 1-16,0 18 0 0,0 0 0 0,0 0 0 16,0 0-1-16,0 0 0 0,0 0 0 0,0-17 1 15,0 17 0-15,0 0-1 0,0-17 1 0,-17 17 0 16,-1-19-1-16,1 2 0 0,-1 0 0 0,0-1 0 0,0 0 2 15,1 18-1-15,0-18 0 0,-2 18 1 16,2-17-2-16,-1-1 1 0,1 18 0 0,17 0-1 0,-19-19 2 16,19 19 0-16,-17 0 0 0,17 0 0 0,0 0-1 15,0 0 0-15,0 0-1 0,0 0 1 0,-17 0 1 16,17 0 0-16,0 0 0 0,0 0 1 0,0 0-2 16,0 0 0-16,0 0 0 0,17 0 0 0,0 0 2 0,-17 19 1 15,19-19-1-15,16 18 1 0,1-1-3 0,-2-17 1 31,2 0-1-31,-18 0 1 0,17 18 2 0,-18-18 1 0,2 0 0 0,-2 0-1 0,-1 0-2 0,2 0 0 0,0-18 0 16,0 18 0-16,16 0 3 0,-15-17 1 0,-19 17-1 16,18-18 0-16,-1 18-2 0,0-19-1 0,-17 19 0 15,18-17 0-15,0 0 3 0,-18 17 0 0,18-17-1 16,-18-1 1-16,0 18-3 0,0-18 0 0,0 0 0 16,0 1 0-16,0 0 0 0,0-2 0 0,0 19-1 15,0-17 1-15,-18-1-1 0,18 1 0 0,-18-1-1 16,0 18 1-16,1-18 0 0,0 18 0 0,17-17-1 15,-18 17 1-15,-1 0-1 0,2 0 0 0,17 0 1 16,-17 0-1-16,-1 0 0 0,0 0 0 0,0 0 0 0,2 17 0 16,16 1-1-16,-17 0 1 0,-2-18 0 0,2 17 0 15,17 1-1-15,-18-1 1 0,18 2 0 0,-17-2-1 16,17 0 1-16,0 1 0 0,0 0 0 16,0 17-1-16,0-35 1 0,0 17-1 0,17 0 0 15,-17 2 1-15,18-1-1 0,-1-1 0 0,2 1 1 16,-2 0-1-16,-1 0 0 0,2-18 1 0,18 17-1 15,-19-17 0-15,0 17 1 0,20 2-1 0,-20-19 0 0,18 17 1 16,1 0-1-16,-19 1 1 0,19-18-1 16,-1 17 1-16,0 2-1 0,18-19 0 0,-17 17 1 15,-1 0-1-15,-18 1 1 0</inkml:trace>
  <inkml:trace contextRef="#ctx0" brushRef="#br0" timeOffset="16455.606">7355 13867 72 0,'0'0'0'0,"0"0"5"16,-19 0 1-16,19 0 0 15,0 0 0-15,-17 0-4 0,17 0 1 0,0 0 0 16,0 0 0-16,0 0 2 0,0 0-1 0,0 0 1 0,0 0-1 16,0 0-1-16,0 0-1 0,0 0 1 0,0 0-1 15,0 0-1-15,0 0 0 16,-16 0-1-16,16 0 1 15,0 0-2-15,0 0 0 16,0 0 0-16,16 0 1 0,-16 0-2 16,0 0-1-16,0 0 1 0,0 0 0 0,17 0 0 15,-17 0 0-15,0 0 1 0,19 0-1 0,-19 0 1 16,0 17 1-16,17-17-1 0,1 0 0 16,-1 0 1-16,-17 0-1 0,18 0 1 0,0 0-2 15,0 17 0-15,-1-17 0 0,-17 0 1 0,17 0-1 16,-17 0 1-16,0 0 0 0,19 0 0 0,-19 0-1 0,17 0 1 15,-17 17-1-15,0-17 1 0,18 0 0 0,-1 0-1 16,-17 0 1-16,19 19 1 0,-2-19-2 0,1 0 0 16,-1 0 1-16,-17 0 0 15,17 0 0-15,2 0 0 0,-2 0 0 32,-17 0 0-32,18 0 1 0,-18 0-1 0,17 0 0 0,-17 0 0 0,19 0 1 0,-2 0 0 15,0 0 0-15,-17 0 0 16,18 0 0-16,0 0 0 15,-18-19 0-15,18 19 0 0,-1 0 0 16,1 0 1 0,-1-17-1-16,2 17 0 15,-19 0 1-15,17 0-1 0,-17 0 1 0,16 0 0 16,2 0-1-16,-18 0 1 16,18 0 0-16,-18 0 0 0,18 0-1 0,-18 0 1 15,0 0 0-15,17 0-1 0,-17 0 1 0,0 0 0 16,17 0 0-16,-17 0 0 0,19 0-1 0,-19 0 1 15,0 0 0-15,0 0 0 0,18 0 0 16,-18 0 0-16,0 0 1 0,0 0 0 0,17 0-1 16,-17 0 1-16,17 0-1 0,-17 0 0 0,0 0 0 15,0 0 1-15,18 0 0 0</inkml:trace>
  <inkml:trace contextRef="#ctx0" brushRef="#br0" timeOffset="18516.53">7443 13990 116 0,'0'0'0'0,"0"0"2"16,35 0 0-16,-35 0 0 0,36 18 0 15,-19-18 0-15,18 0-1 0,-16 0 1 0,16 0-1 16,-18 0 2-16,0 0 0 0,19 18 0 0,-18-18 1 16,-1 0-2-16,2 0 0 0,-2 0 0 0,0 0 0 0,1 0 0 15,18 0 0-15,-19 17 1 0,1-34-1 16,18 17 0-16,-19 17-1 0,17-17 1 0,2 0 0 0,-2 0-1 0,3 0 1 15,-3-17-1-15,2 17 1 16,-1 0-1-16,-18 0 0 0,19 0 0 0,-1 0 0 0,19 0 1 0,-37 0-1 16,19-18 1-16,16 18 0 0,-16 0-1 15,-18 0 0-15,16 0 0 0,20 0 0 0,-19-18-1 0,17 18 1 16,-16 0-1-16,16 0 1 0,-16 0-1 0,17 0 1 16,-18 0-1-16,1 0 1 0,-1 0-1 0,0 0 1 15,18 0 0-15,-17 0 0 0,-1 0-1 0,18 0 1 0,-18 0-1 16,17 0 1-16,-17 0 0 0,19 0 0 0,-20 0 0 15,20 0 0-15,-18 0-1 0,16 0 1 0,-16 18 0 16,-1-18-1-16,18 0 3 0,-18 0 0 0,1 0-1 16,17 0 1-16,-18 18-1 0,18-18-1 0,-2 0 1 15,-15 0 0-15,17 17 1 0,-17-17 0 0,17 0 0 16,-18 17 0-16,18-17-1 0,-18 19 0 0,1-19 0 16,16 0-1-16,-16 17 3 0,17-17 0 0,0 17-1 15,-17-17 1-15,15 18-2 0,-15-18 0 0,-2 17 1 16,3-17-1-16,-3 19 2 0,2-19 0 0,-1 0 0 0,1 0 0 15,-1 0-2-15,-18 17 1 0,19-34-1 0,-1 17 0 16,-18 0 2-16,19 0-1 0,-18 0 0 0,-1 0 1 16,2 0-2-16,-2 0 0 0,1 0 0 0,-1 0 0 15,0-19 1-15,2 19 0 0,-19 0-1 0,17 0 1 32,-17-17-2-32,0 17 1 0,0 0-1 0,18 0 1 0,-18 0 0 0,0-18 1 0,0 18-1 0,0 0 0 15,0 0-1-15,0 0 1 0,0 0-1 0,0 0 1 0,0 0 0 16,0 0 1-16,0 0-1 0,0-17 1 0,0 17-2 15,0 0 1-15,0 0-1 0,0 0 1 0,-18-17 2 16,18 17-1-16,0 0 1 0,0-19 0 16,-17 19-2-16,17-17 1 0,0 0-1 0,0-1 0 0,0-18 3 0,0 19 0 15,0-1 0-15,0-18 0 0,0 19-3 0,0-18 1 16,0-1 0-16,0 2-1 0,0 15 4 0,0-16-1 16,0 18 1-16,0-1-1 0,0 0-2 0,0 1 0 15,0 0 0-15,0 17 0 0,0 0 2 0,-19-18 1 16,19 36-1-16</inkml:trace>
  <inkml:trace contextRef="#ctx0" brushRef="#br0" timeOffset="18999.409">7002 13549 339 0,'0'0'0'15,"18"35"0"-15,-18 1 0 0,17-18 7 16,2 16 1-16,-2 19 0 0,0-18 0 0,1 18-5 0,18-17 1 0,-19-1-1 16,19-1 1-16,-1 3 3 0,0 16 0 0,17-18 0 15</inkml:trace>
  <inkml:trace contextRef="#ctx0" brushRef="#br0" timeOffset="20272.741">11977 13443 169 0,'0'0'0'0,"0"0"3"16,-19 0 0-16,19 0 0 0,-17-18 0 0,17 18-2 0,0 0 1 15,0 0 0-15,0-17 0 0,0 17-1 16,0 0 1-16,0 0-1 0,0 0 0 0,0 0 0 16,0 0 0-16,0 0 0 0,0 0 2 0,0 0 0 15,0 0 0-15,0 17-1 0,17 1 0 0,2 0 0 16,-2 17-1-16,0 18 1 0,1 0 1 0,0 0-1 0,0 0 0 15,-18-1 1-15,17 1-2 0,1-17 1 0,-18 16-1 16,17 2 1-16,2-1 2 0,-19-18 1 0,17 1 0 16,-17 16 0-16,17-16-3 0,-17-2 1 0,0-16-1 15,0 18 1-15,0-19-3 0,0 1 1 0,0 0-1 16,0-1 0-16,0-17 1 0,0 18-1 16,0-18 1-16,0 0 1 0,0 0 0 0,18 0 1 15,-18 0-1-15,0 0-1 0,0 0 1 0,0 0-1 16,18 0 1-16,-18 0 4 0,0 0 0 0,18 0 0 15,-1 0 1-15,0 0-4 0,2 0 0 0,-1 0 0 16,16-18 0-16,2 18 2 0,-18 0 0 0,15 0 0 0,3 0 0 16,-1 0-3-16,1 0 1 0,-1 0-1 0,18 18 1 15,-18-18 2-15,19 0 0 0,-1 0 0 0,18 0 0 16,-19 17-2-16,1-17 0 0,1 0-1 0,-3 0 1 16,2 0 2-16,1 18-1 0,16-18 1 0,-18 0 0 15,19 0-3-15,-17 0 1 0,-1 18-1 0,18-18 1 16,-19 0 0-16,1 0-1 0,0 0 1 0,-1 0 0 15,1 18-2-15,1-18 1 0,-2 0 0 0,18 0 0 0,-16 0 0 16,-1 0 1-16,-1 0-1 0,-16 0 1 0,17 0-1 16,0 0-1-16,-17 0 1 0,15 0 0 0,3 0 0 0,-20 0-1 15,20 17 1-15,-1-17-1 16,-18 0 0-16,18 0 1 0,-18 0-1 0,18 17 0 0,1-17 0 0,-1 0 0 16,-18 19 0-16,18-19 0 0,-19 17-1 15,19-17 1-15,-18 17 0 0,19-17 0 0,-1 0-1 0,-1 0 1 16,2 0-1-16,-20 0 1 0,20 0 0 0,-1 0-1 15,-18 0 1-15,18-17 0 0,-18 17-1 0,1 0 0 0,16 0 0 16,0 0 0-16,-15 0 0 0,15 0 1 16,-16 0-1-16,17-17 0 0,-1 17 0 0,-16 0 1 0,16 0-1 15,-16 0 0-15,18 0 0 0,-2 0 0 0,-16 0 0 16,15 0 0-16,-15 0 0 0,-1 0 0 0,1 0 0 16,-1 0 0-16,1 0 0 0,-2 0 0 0,2 0 0 15,-1-19 0-15,1 19 0 0,-1 0 0 0,0 0 0 16,1 0 0-16,-19 0 0 0,19 0 0 0,-1-17 0 15,0 17 0-15,-17 0 0 0,0 0 0 0,15-17 0 16,-13-1 0-16,14 0 0 0,-17 18 0 0,2-18 0 0,-2 1 0 16,1-1 0-16,-1 1 0 0,0-1 0 0,-17 0 0 15,19 1 0-15,-2-1 0 0,-17 0 0 0,18-17 0 16,-18-1 0-16,17 19 0 0,-17-18 0 0,0-18 0 16,19 18 0-16,-19-1 0 0,0-18 0 0,0 3 0 15,0-3 0-15,-19 1 0 0,19-17 0 0,0 18 0 16,0-19 0-16,0 17 0 0,0-16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82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69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9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03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lijahhail?utm_source=unsplash&amp;utm_medium=referral&amp;utm_content=creditCopyTe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unsplash.com/s/photos/learn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Use vector-space representations to classify texts</a:t>
            </a:r>
          </a:p>
          <a:p>
            <a:r>
              <a:rPr lang="en-US" dirty="0"/>
              <a:t>Classify into more than 2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2724534" y="6401435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from United Nations COVID-19 Response on </a:t>
            </a:r>
            <a:r>
              <a:rPr lang="en-US" sz="1200" i="1" dirty="0" err="1"/>
              <a:t>Unsplash</a:t>
            </a:r>
            <a:endParaRPr lang="en-US" sz="12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A5BF6E-DC19-4A01-85AC-DD0255BFFC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1201" y="0"/>
            <a:ext cx="5250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E90A-A44A-4329-802F-A21B69D2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2C6C-7FC7-48AB-B44B-996846B2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classify texts</a:t>
            </a:r>
          </a:p>
          <a:p>
            <a:r>
              <a:rPr lang="en-US" dirty="0"/>
              <a:t>Spam and not-spam</a:t>
            </a:r>
          </a:p>
          <a:p>
            <a:r>
              <a:rPr lang="en-US" dirty="0"/>
              <a:t>Identify news categories</a:t>
            </a:r>
          </a:p>
          <a:p>
            <a:r>
              <a:rPr lang="en-US" dirty="0"/>
              <a:t>Separate news from opinion</a:t>
            </a:r>
          </a:p>
          <a:p>
            <a:r>
              <a:rPr lang="en-US" dirty="0"/>
              <a:t>Identify fraud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Input: term vectors</a:t>
            </a:r>
          </a:p>
        </p:txBody>
      </p:sp>
    </p:spTree>
    <p:extLst>
      <p:ext uri="{BB962C8B-B14F-4D97-AF65-F5344CB8AC3E}">
        <p14:creationId xmlns:p14="http://schemas.microsoft.com/office/powerpoint/2010/main" val="108486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C23A-F5ED-486C-B1D7-171ABE75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735B7-C512-4800-9F0A-ED229EC25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‘neighbors’ to a data point</a:t>
                </a:r>
              </a:p>
              <a:p>
                <a:pPr lvl="1"/>
                <a:r>
                  <a:rPr lang="en-US" dirty="0"/>
                  <a:t>Closest in the vector space</a:t>
                </a:r>
              </a:p>
              <a:p>
                <a:pPr lvl="1"/>
                <a:r>
                  <a:rPr lang="en-US" dirty="0"/>
                  <a:t>Measured by metric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(often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Take a vote</a:t>
                </a:r>
              </a:p>
              <a:p>
                <a:r>
                  <a:rPr lang="en-US" dirty="0"/>
                  <a:t>Easily extends to more than 2 classes</a:t>
                </a:r>
              </a:p>
              <a:p>
                <a:pPr lvl="1"/>
                <a:r>
                  <a:rPr lang="en-US" dirty="0" err="1"/>
                  <a:t>SciKit</a:t>
                </a:r>
                <a:r>
                  <a:rPr lang="en-US" dirty="0"/>
                  <a:t> </a:t>
                </a:r>
                <a:r>
                  <a:rPr lang="en-US" dirty="0" err="1">
                    <a:latin typeface="Consolas" panose="020B0609020204030204" pitchFamily="49" charset="0"/>
                  </a:rPr>
                  <a:t>KNeighborsClassifier</a:t>
                </a:r>
                <a:r>
                  <a:rPr lang="en-US" dirty="0"/>
                  <a:t> will do this for you</a:t>
                </a:r>
              </a:p>
              <a:p>
                <a:r>
                  <a:rPr lang="en-US" dirty="0"/>
                  <a:t>Works fine on TF-IDF vectors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735B7-C512-4800-9F0A-ED229EC25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0421AD-9D80-4E78-B161-DBF4F9E2EF80}"/>
                  </a:ext>
                </a:extLst>
              </p14:cNvPr>
              <p14:cNvContentPartPr/>
              <p14:nvPr/>
            </p14:nvContentPartPr>
            <p14:xfrm>
              <a:off x="6762240" y="171360"/>
              <a:ext cx="2020320" cy="149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0421AD-9D80-4E78-B161-DBF4F9E2EF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2880" y="162000"/>
                <a:ext cx="2039040" cy="151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91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6A55-532C-49A0-9B51-5DD9DF87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1F72F-A0E2-4DD4-9A38-C7C17B851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have an e-mail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We want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—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spam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Naïve Bayes</a:t>
                </a:r>
                <a:r>
                  <a:rPr lang="en-US" dirty="0"/>
                  <a:t> assumption: terms are independent of each other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from labeled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1F72F-A0E2-4DD4-9A38-C7C17B851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B1A6A7-0269-4A4A-AAF7-3C3BC7AB9DA9}"/>
                  </a:ext>
                </a:extLst>
              </p14:cNvPr>
              <p14:cNvContentPartPr/>
              <p14:nvPr/>
            </p14:nvContentPartPr>
            <p14:xfrm>
              <a:off x="2336400" y="2826360"/>
              <a:ext cx="5518800" cy="33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B1A6A7-0269-4A4A-AAF7-3C3BC7AB9D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7040" y="2817000"/>
                <a:ext cx="5537520" cy="34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289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E034-C313-44C7-B66E-716EEBF3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E911B0-6242-4D58-A808-EB809261C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from labeled data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or learn from labeled data (“empirical Bayes”)</a:t>
                </a:r>
              </a:p>
              <a:p>
                <a:pPr lvl="1"/>
                <a:r>
                  <a:rPr lang="en-US" dirty="0"/>
                  <a:t>Learn from label is </a:t>
                </a:r>
                <a:r>
                  <a:rPr lang="en-US" dirty="0" err="1"/>
                  <a:t>Scikit</a:t>
                </a:r>
                <a:r>
                  <a:rPr lang="en-US" dirty="0"/>
                  <a:t> default</a:t>
                </a:r>
              </a:p>
              <a:p>
                <a:r>
                  <a:rPr lang="en-US" dirty="0"/>
                  <a:t>Given new document,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from prior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from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Works well with non-normalized term frequency vectors</a:t>
                </a:r>
              </a:p>
              <a:p>
                <a:r>
                  <a:rPr lang="en-US" dirty="0" err="1"/>
                  <a:t>SciKit</a:t>
                </a:r>
                <a:r>
                  <a:rPr lang="en-US" dirty="0"/>
                  <a:t> </a:t>
                </a:r>
                <a:r>
                  <a:rPr lang="en-US" dirty="0" err="1">
                    <a:latin typeface="Consolas" panose="020B0609020204030204" pitchFamily="49" charset="0"/>
                  </a:rPr>
                  <a:t>MultinomialNB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E911B0-6242-4D58-A808-EB809261C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26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B7690C-49C3-4DA5-8D7F-B2FFF22319FA}"/>
                  </a:ext>
                </a:extLst>
              </p14:cNvPr>
              <p14:cNvContentPartPr/>
              <p14:nvPr/>
            </p14:nvContentPartPr>
            <p14:xfrm>
              <a:off x="1625760" y="3022920"/>
              <a:ext cx="8928360" cy="219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B7690C-49C3-4DA5-8D7F-B2FFF22319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6400" y="3013560"/>
                <a:ext cx="8947080" cy="22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54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225" y="365125"/>
            <a:ext cx="6505575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225" y="1825625"/>
            <a:ext cx="6505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K-NN and Naïve Bayes can predict multiple classes from vector data, such as term frequency vectors from 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Spam filter example notebook demonstrates naïve Bayes.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Elijah Hail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71EA9-101B-47E3-9209-4D4E93A1AA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19706</TotalTime>
  <Words>267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Consolas</vt:lpstr>
      <vt:lpstr>Oswald</vt:lpstr>
      <vt:lpstr>Calibri</vt:lpstr>
      <vt:lpstr>Arial</vt:lpstr>
      <vt:lpstr>Lato</vt:lpstr>
      <vt:lpstr>Cambria Math</vt:lpstr>
      <vt:lpstr>Office Theme</vt:lpstr>
      <vt:lpstr>CS 533 INTRO TO DATA SCIENCE</vt:lpstr>
      <vt:lpstr>CLASSIFYING TEXT</vt:lpstr>
      <vt:lpstr>Learning Outcomes</vt:lpstr>
      <vt:lpstr>Classifying Text</vt:lpstr>
      <vt:lpstr>K-NN Classifier</vt:lpstr>
      <vt:lpstr>Naïve Bayes Classifier</vt:lpstr>
      <vt:lpstr>Naïve Bayes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2020-11-08T03:55:16Z</dcterms:modified>
</cp:coreProperties>
</file>