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98" r:id="rId3"/>
    <p:sldId id="303" r:id="rId4"/>
    <p:sldId id="332" r:id="rId5"/>
    <p:sldId id="333" r:id="rId6"/>
    <p:sldId id="335" r:id="rId7"/>
    <p:sldId id="334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07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Oswald" pitchFamily="2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 add ord">
        <pc:chgData name="" userId="495979f9a431ddb0" providerId="LiveId" clId="{C22D2A47-FD74-44BE-8702-FE7F6607CF55}" dt="2020-11-08T00:39:45.295" v="3390" actId="2711"/>
        <pc:sldMkLst>
          <pc:docMk/>
          <pc:sldMk cId="1877990635" sldId="332"/>
        </pc:sldMkLst>
        <pc:spChg chg="mod">
          <ac:chgData name="" userId="495979f9a431ddb0" providerId="LiveId" clId="{C22D2A47-FD74-44BE-8702-FE7F6607CF55}" dt="2020-11-08T00:33:18.858" v="2625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" userId="495979f9a431ddb0" providerId="LiveId" clId="{C22D2A47-FD74-44BE-8702-FE7F6607CF55}" dt="2020-11-08T00:39:45.295" v="3390" actId="2711"/>
          <ac:spMkLst>
            <pc:docMk/>
            <pc:sldMk cId="1877990635" sldId="332"/>
            <ac:spMk id="3" creationId="{6AF469B8-F5C6-4632-97AE-9BF96F54DC73}"/>
          </ac:spMkLst>
        </pc:spChg>
      </pc:sldChg>
      <pc:sldChg chg="modSp add">
        <pc:chgData name="" userId="495979f9a431ddb0" providerId="LiveId" clId="{C22D2A47-FD74-44BE-8702-FE7F6607CF55}" dt="2020-11-08T00:39:34.119" v="3374" actId="2711"/>
        <pc:sldMkLst>
          <pc:docMk/>
          <pc:sldMk cId="2838593576" sldId="333"/>
        </pc:sldMkLst>
        <pc:spChg chg="mod">
          <ac:chgData name="" userId="495979f9a431ddb0" providerId="LiveId" clId="{C22D2A47-FD74-44BE-8702-FE7F6607CF55}" dt="2020-11-08T00:35:16.788" v="2877" actId="20577"/>
          <ac:spMkLst>
            <pc:docMk/>
            <pc:sldMk cId="2838593576" sldId="333"/>
            <ac:spMk id="2" creationId="{7CCA4E49-4271-4A91-9C03-03A2CAD967D1}"/>
          </ac:spMkLst>
        </pc:spChg>
        <pc:spChg chg="mod">
          <ac:chgData name="" userId="495979f9a431ddb0" providerId="LiveId" clId="{C22D2A47-FD74-44BE-8702-FE7F6607CF55}" dt="2020-11-08T00:39:34.119" v="3374" actId="2711"/>
          <ac:spMkLst>
            <pc:docMk/>
            <pc:sldMk cId="2838593576" sldId="333"/>
            <ac:spMk id="3" creationId="{FC5209AC-08C7-446C-A856-8A3C006A6A84}"/>
          </ac:spMkLst>
        </pc:spChg>
      </pc:sldChg>
      <pc:sldChg chg="modSp add">
        <pc:chgData name="" userId="495979f9a431ddb0" providerId="LiveId" clId="{C22D2A47-FD74-44BE-8702-FE7F6607CF55}" dt="2020-11-08T00:41:32.968" v="3670" actId="20577"/>
        <pc:sldMkLst>
          <pc:docMk/>
          <pc:sldMk cId="3717090407" sldId="334"/>
        </pc:sldMkLst>
        <pc:spChg chg="mod">
          <ac:chgData name="" userId="495979f9a431ddb0" providerId="LiveId" clId="{C22D2A47-FD74-44BE-8702-FE7F6607CF55}" dt="2020-11-08T00:38:03.907" v="3129" actId="20577"/>
          <ac:spMkLst>
            <pc:docMk/>
            <pc:sldMk cId="3717090407" sldId="334"/>
            <ac:spMk id="2" creationId="{865D7D9B-B030-42B2-8401-65C27E92CC54}"/>
          </ac:spMkLst>
        </pc:spChg>
        <pc:spChg chg="mod">
          <ac:chgData name="" userId="495979f9a431ddb0" providerId="LiveId" clId="{C22D2A47-FD74-44BE-8702-FE7F6607CF55}" dt="2020-11-08T00:41:32.968" v="3670" actId="20577"/>
          <ac:spMkLst>
            <pc:docMk/>
            <pc:sldMk cId="3717090407" sldId="334"/>
            <ac:spMk id="3" creationId="{8BA7F7B0-1F2C-4ACD-8F69-66AE72810FFC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del">
        <pc:chgData name="" userId="495979f9a431ddb0" providerId="LiveId" clId="{3913A029-EDC7-4AB9-981C-83967A5E30BD}" dt="2020-11-14T23:45:41.268" v="137" actId="2696"/>
        <pc:sldMkLst>
          <pc:docMk/>
          <pc:sldMk cId="2735585706" sldId="311"/>
        </pc:sldMkLst>
      </pc:sldChg>
      <pc:sldChg chg="del">
        <pc:chgData name="" userId="495979f9a431ddb0" providerId="LiveId" clId="{3913A029-EDC7-4AB9-981C-83967A5E30BD}" dt="2020-11-14T23:45:41.229" v="136" actId="2696"/>
        <pc:sldMkLst>
          <pc:docMk/>
          <pc:sldMk cId="1084867891" sldId="327"/>
        </pc:sldMkLst>
      </pc:sldChg>
      <pc:sldChg chg="del">
        <pc:chgData name="" userId="495979f9a431ddb0" providerId="LiveId" clId="{3913A029-EDC7-4AB9-981C-83967A5E30BD}" dt="2020-11-14T23:45:41.358" v="138" actId="2696"/>
        <pc:sldMkLst>
          <pc:docMk/>
          <pc:sldMk cId="1003131816" sldId="328"/>
        </pc:sldMkLst>
      </pc:sldChg>
      <pc:sldChg chg="del">
        <pc:chgData name="" userId="495979f9a431ddb0" providerId="LiveId" clId="{3913A029-EDC7-4AB9-981C-83967A5E30BD}" dt="2020-11-14T23:45:41.405" v="139" actId="2696"/>
        <pc:sldMkLst>
          <pc:docMk/>
          <pc:sldMk cId="2500687503" sldId="329"/>
        </pc:sldMkLst>
      </pc:sldChg>
      <pc:sldChg chg="del">
        <pc:chgData name="" userId="495979f9a431ddb0" providerId="LiveId" clId="{3913A029-EDC7-4AB9-981C-83967A5E30BD}" dt="2020-11-14T23:45:41.429" v="140" actId="2696"/>
        <pc:sldMkLst>
          <pc:docMk/>
          <pc:sldMk cId="74367675" sldId="330"/>
        </pc:sldMkLst>
      </pc:sldChg>
      <pc:sldChg chg="del">
        <pc:chgData name="" userId="495979f9a431ddb0" providerId="LiveId" clId="{3913A029-EDC7-4AB9-981C-83967A5E30BD}" dt="2020-11-14T23:48:26.721" v="142" actId="2696"/>
        <pc:sldMkLst>
          <pc:docMk/>
          <pc:sldMk cId="781938995" sldId="331"/>
        </pc:sldMkLst>
      </pc:sldChg>
      <pc:sldChg chg="addSp">
        <pc:chgData name="" userId="495979f9a431ddb0" providerId="LiveId" clId="{3913A029-EDC7-4AB9-981C-83967A5E30BD}" dt="2020-11-15T04:48:11.744" v="3330"/>
        <pc:sldMkLst>
          <pc:docMk/>
          <pc:sldMk cId="1877990635" sldId="332"/>
        </pc:sldMkLst>
        <pc:inkChg chg="add">
          <ac:chgData name="" userId="495979f9a431ddb0" providerId="LiveId" clId="{3913A029-EDC7-4AB9-981C-83967A5E30BD}" dt="2020-11-15T04:48:11.744" v="3330"/>
          <ac:inkMkLst>
            <pc:docMk/>
            <pc:sldMk cId="1877990635" sldId="332"/>
            <ac:inkMk id="4" creationId="{63BFC9C1-632F-44FC-8AB4-8C0ABF35839A}"/>
          </ac:inkMkLst>
        </pc:inkChg>
      </pc:sldChg>
      <pc:sldChg chg="addSp">
        <pc:chgData name="" userId="495979f9a431ddb0" providerId="LiveId" clId="{3913A029-EDC7-4AB9-981C-83967A5E30BD}" dt="2020-11-15T04:48:11.744" v="3330"/>
        <pc:sldMkLst>
          <pc:docMk/>
          <pc:sldMk cId="2838593576" sldId="333"/>
        </pc:sldMkLst>
        <pc:inkChg chg="add">
          <ac:chgData name="" userId="495979f9a431ddb0" providerId="LiveId" clId="{3913A029-EDC7-4AB9-981C-83967A5E30BD}" dt="2020-11-15T04:48:11.744" v="3330"/>
          <ac:inkMkLst>
            <pc:docMk/>
            <pc:sldMk cId="2838593576" sldId="333"/>
            <ac:inkMk id="4" creationId="{15874C4A-4088-4AEB-A0AB-775101E2D20F}"/>
          </ac:inkMkLst>
        </pc:inkChg>
      </pc:sldChg>
      <pc:sldChg chg="addSp">
        <pc:chgData name="" userId="495979f9a431ddb0" providerId="LiveId" clId="{3913A029-EDC7-4AB9-981C-83967A5E30BD}" dt="2020-11-15T04:48:11.744" v="3330"/>
        <pc:sldMkLst>
          <pc:docMk/>
          <pc:sldMk cId="3717090407" sldId="334"/>
        </pc:sldMkLst>
        <pc:inkChg chg="add">
          <ac:chgData name="" userId="495979f9a431ddb0" providerId="LiveId" clId="{3913A029-EDC7-4AB9-981C-83967A5E30BD}" dt="2020-11-15T04:48:11.744" v="3330"/>
          <ac:inkMkLst>
            <pc:docMk/>
            <pc:sldMk cId="3717090407" sldId="334"/>
            <ac:inkMk id="4" creationId="{691B9CB5-03A0-48A3-AE1D-A67D354B8EB1}"/>
          </ac:inkMkLst>
        </pc:inkChg>
      </pc:sldChg>
      <pc:sldChg chg="addSp modSp add">
        <pc:chgData name="" userId="495979f9a431ddb0" providerId="LiveId" clId="{3913A029-EDC7-4AB9-981C-83967A5E30BD}" dt="2020-11-15T04:48:11.744" v="3330"/>
        <pc:sldMkLst>
          <pc:docMk/>
          <pc:sldMk cId="4153528783" sldId="335"/>
        </pc:sldMkLst>
        <pc:spChg chg="mod">
          <ac:chgData name="" userId="495979f9a431ddb0" providerId="LiveId" clId="{3913A029-EDC7-4AB9-981C-83967A5E30BD}" dt="2020-11-14T23:48:48.093" v="159" actId="20577"/>
          <ac:spMkLst>
            <pc:docMk/>
            <pc:sldMk cId="4153528783" sldId="335"/>
            <ac:spMk id="2" creationId="{747D1D09-0195-4294-9CF4-58B3599E1CE0}"/>
          </ac:spMkLst>
        </pc:spChg>
        <pc:spChg chg="mod">
          <ac:chgData name="" userId="495979f9a431ddb0" providerId="LiveId" clId="{3913A029-EDC7-4AB9-981C-83967A5E30BD}" dt="2020-11-14T23:50:31.821" v="494" actId="20577"/>
          <ac:spMkLst>
            <pc:docMk/>
            <pc:sldMk cId="4153528783" sldId="335"/>
            <ac:spMk id="3" creationId="{491AD75B-D1F2-4D9B-9940-6FBA759BA3B4}"/>
          </ac:spMkLst>
        </pc:spChg>
        <pc:inkChg chg="add">
          <ac:chgData name="" userId="495979f9a431ddb0" providerId="LiveId" clId="{3913A029-EDC7-4AB9-981C-83967A5E30BD}" dt="2020-11-15T04:48:11.744" v="3330"/>
          <ac:inkMkLst>
            <pc:docMk/>
            <pc:sldMk cId="4153528783" sldId="335"/>
            <ac:inkMk id="4" creationId="{E58F2497-393A-4814-921F-76322D60DBBF}"/>
          </ac:inkMkLst>
        </pc:inkChg>
      </pc:sldChg>
      <pc:sldChg chg="modSp add">
        <pc:chgData name="" userId="495979f9a431ddb0" providerId="LiveId" clId="{3913A029-EDC7-4AB9-981C-83967A5E30BD}" dt="2020-11-15T01:53:50.717" v="799" actId="20577"/>
        <pc:sldMkLst>
          <pc:docMk/>
          <pc:sldMk cId="3347901069" sldId="336"/>
        </pc:sldMkLst>
        <pc:spChg chg="mod">
          <ac:chgData name="" userId="495979f9a431ddb0" providerId="LiveId" clId="{3913A029-EDC7-4AB9-981C-83967A5E30BD}" dt="2020-11-15T00:51:47.579" v="499" actId="20577"/>
          <ac:spMkLst>
            <pc:docMk/>
            <pc:sldMk cId="3347901069" sldId="336"/>
            <ac:spMk id="2" creationId="{FCFF6C7B-3A9B-4E00-9D7F-C0805CD2EC3B}"/>
          </ac:spMkLst>
        </pc:spChg>
        <pc:spChg chg="mod">
          <ac:chgData name="" userId="495979f9a431ddb0" providerId="LiveId" clId="{3913A029-EDC7-4AB9-981C-83967A5E30BD}" dt="2020-11-15T01:53:50.717" v="799" actId="20577"/>
          <ac:spMkLst>
            <pc:docMk/>
            <pc:sldMk cId="3347901069" sldId="336"/>
            <ac:spMk id="3" creationId="{8BDCCB84-D919-425D-BCBD-4380792EDA72}"/>
          </ac:spMkLst>
        </pc:spChg>
      </pc:sldChg>
      <pc:sldChg chg="modSp add">
        <pc:chgData name="" userId="495979f9a431ddb0" providerId="LiveId" clId="{3913A029-EDC7-4AB9-981C-83967A5E30BD}" dt="2020-11-15T01:58:21.213" v="1122" actId="2711"/>
        <pc:sldMkLst>
          <pc:docMk/>
          <pc:sldMk cId="402773346" sldId="337"/>
        </pc:sldMkLst>
        <pc:spChg chg="mod">
          <ac:chgData name="" userId="495979f9a431ddb0" providerId="LiveId" clId="{3913A029-EDC7-4AB9-981C-83967A5E30BD}" dt="2020-11-15T01:56:44.970" v="811" actId="20577"/>
          <ac:spMkLst>
            <pc:docMk/>
            <pc:sldMk cId="402773346" sldId="337"/>
            <ac:spMk id="2" creationId="{48D34361-1ED4-4683-9FDD-192586BF9E8E}"/>
          </ac:spMkLst>
        </pc:spChg>
        <pc:spChg chg="mod">
          <ac:chgData name="" userId="495979f9a431ddb0" providerId="LiveId" clId="{3913A029-EDC7-4AB9-981C-83967A5E30BD}" dt="2020-11-15T01:58:21.213" v="1122" actId="2711"/>
          <ac:spMkLst>
            <pc:docMk/>
            <pc:sldMk cId="402773346" sldId="337"/>
            <ac:spMk id="3" creationId="{A340D849-C075-4A53-BC4F-CF56D4351E7C}"/>
          </ac:spMkLst>
        </pc:spChg>
      </pc:sldChg>
      <pc:sldChg chg="add del">
        <pc:chgData name="" userId="495979f9a431ddb0" providerId="LiveId" clId="{3913A029-EDC7-4AB9-981C-83967A5E30BD}" dt="2020-11-15T00:52:12.574" v="561" actId="2696"/>
        <pc:sldMkLst>
          <pc:docMk/>
          <pc:sldMk cId="1218704896" sldId="337"/>
        </pc:sldMkLst>
      </pc:sldChg>
      <pc:sldChg chg="addSp delSp modSp add modAnim">
        <pc:chgData name="" userId="495979f9a431ddb0" providerId="LiveId" clId="{3913A029-EDC7-4AB9-981C-83967A5E30BD}" dt="2020-11-15T04:48:11.744" v="3330"/>
        <pc:sldMkLst>
          <pc:docMk/>
          <pc:sldMk cId="2137045789" sldId="338"/>
        </pc:sldMkLst>
        <pc:spChg chg="mod">
          <ac:chgData name="" userId="495979f9a431ddb0" providerId="LiveId" clId="{3913A029-EDC7-4AB9-981C-83967A5E30BD}" dt="2020-11-15T02:07:17.586" v="1522" actId="20577"/>
          <ac:spMkLst>
            <pc:docMk/>
            <pc:sldMk cId="2137045789" sldId="338"/>
            <ac:spMk id="2" creationId="{F868BE6C-379A-4B45-B7D5-E193FCAF6360}"/>
          </ac:spMkLst>
        </pc:spChg>
        <pc:spChg chg="mod">
          <ac:chgData name="" userId="495979f9a431ddb0" providerId="LiveId" clId="{3913A029-EDC7-4AB9-981C-83967A5E30BD}" dt="2020-11-15T02:08:20.917" v="1745" actId="20577"/>
          <ac:spMkLst>
            <pc:docMk/>
            <pc:sldMk cId="2137045789" sldId="338"/>
            <ac:spMk id="3" creationId="{177E57C6-94B0-48B6-AE41-FA9ADD1FFC2F}"/>
          </ac:spMkLst>
        </pc:spChg>
        <pc:picChg chg="add del mod">
          <ac:chgData name="" userId="495979f9a431ddb0" providerId="LiveId" clId="{3913A029-EDC7-4AB9-981C-83967A5E30BD}" dt="2020-11-15T03:13:34.733" v="1751" actId="478"/>
          <ac:picMkLst>
            <pc:docMk/>
            <pc:sldMk cId="2137045789" sldId="338"/>
            <ac:picMk id="1026" creationId="{1B27B0DF-8BE1-4F5C-82A5-40ACAFCADD66}"/>
          </ac:picMkLst>
        </pc:picChg>
        <pc:picChg chg="add del mod">
          <ac:chgData name="" userId="495979f9a431ddb0" providerId="LiveId" clId="{3913A029-EDC7-4AB9-981C-83967A5E30BD}" dt="2020-11-15T03:13:47.990" v="1756" actId="478"/>
          <ac:picMkLst>
            <pc:docMk/>
            <pc:sldMk cId="2137045789" sldId="338"/>
            <ac:picMk id="1028" creationId="{CC35CF5E-0DE0-431C-9306-5E3D30C9C41E}"/>
          </ac:picMkLst>
        </pc:picChg>
        <pc:picChg chg="add mod">
          <ac:chgData name="" userId="495979f9a431ddb0" providerId="LiveId" clId="{3913A029-EDC7-4AB9-981C-83967A5E30BD}" dt="2020-11-15T03:13:39.706" v="1754" actId="1076"/>
          <ac:picMkLst>
            <pc:docMk/>
            <pc:sldMk cId="2137045789" sldId="338"/>
            <ac:picMk id="1030" creationId="{859D3CE0-9D9E-481C-821F-BED0E0CA9972}"/>
          </ac:picMkLst>
        </pc:picChg>
        <pc:picChg chg="add mod">
          <ac:chgData name="" userId="495979f9a431ddb0" providerId="LiveId" clId="{3913A029-EDC7-4AB9-981C-83967A5E30BD}" dt="2020-11-15T03:13:51.136" v="1757" actId="1076"/>
          <ac:picMkLst>
            <pc:docMk/>
            <pc:sldMk cId="2137045789" sldId="338"/>
            <ac:picMk id="1032" creationId="{9E2DF9EB-F3DA-4AAF-AB27-C3281149D9A5}"/>
          </ac:picMkLst>
        </pc:picChg>
        <pc:inkChg chg="add">
          <ac:chgData name="" userId="495979f9a431ddb0" providerId="LiveId" clId="{3913A029-EDC7-4AB9-981C-83967A5E30BD}" dt="2020-11-15T04:48:11.744" v="3330"/>
          <ac:inkMkLst>
            <pc:docMk/>
            <pc:sldMk cId="2137045789" sldId="338"/>
            <ac:inkMk id="4" creationId="{476C55E7-0555-412A-8CB3-5D6BA9655C7C}"/>
          </ac:inkMkLst>
        </pc:inkChg>
      </pc:sldChg>
      <pc:sldChg chg="modSp add">
        <pc:chgData name="" userId="495979f9a431ddb0" providerId="LiveId" clId="{3913A029-EDC7-4AB9-981C-83967A5E30BD}" dt="2020-11-15T03:25:46.512" v="3239" actId="20577"/>
        <pc:sldMkLst>
          <pc:docMk/>
          <pc:sldMk cId="3030942142" sldId="339"/>
        </pc:sldMkLst>
        <pc:spChg chg="mod">
          <ac:chgData name="" userId="495979f9a431ddb0" providerId="LiveId" clId="{3913A029-EDC7-4AB9-981C-83967A5E30BD}" dt="2020-11-15T03:17:13.088" v="2162" actId="20577"/>
          <ac:spMkLst>
            <pc:docMk/>
            <pc:sldMk cId="3030942142" sldId="339"/>
            <ac:spMk id="2" creationId="{1E54A8F5-A6DF-4148-9F63-1B8328BC4759}"/>
          </ac:spMkLst>
        </pc:spChg>
        <pc:spChg chg="mod">
          <ac:chgData name="" userId="495979f9a431ddb0" providerId="LiveId" clId="{3913A029-EDC7-4AB9-981C-83967A5E30BD}" dt="2020-11-15T03:25:46.512" v="3239" actId="20577"/>
          <ac:spMkLst>
            <pc:docMk/>
            <pc:sldMk cId="3030942142" sldId="339"/>
            <ac:spMk id="3" creationId="{7D34D044-F665-431A-B3F0-F7237AD2DAD1}"/>
          </ac:spMkLst>
        </pc:spChg>
      </pc:sldChg>
      <pc:sldChg chg="addSp modSp add">
        <pc:chgData name="" userId="495979f9a431ddb0" providerId="LiveId" clId="{3913A029-EDC7-4AB9-981C-83967A5E30BD}" dt="2020-11-15T03:19:26.964" v="2417" actId="20577"/>
        <pc:sldMkLst>
          <pc:docMk/>
          <pc:sldMk cId="509065189" sldId="340"/>
        </pc:sldMkLst>
        <pc:spChg chg="mod">
          <ac:chgData name="" userId="495979f9a431ddb0" providerId="LiveId" clId="{3913A029-EDC7-4AB9-981C-83967A5E30BD}" dt="2020-11-15T03:18:16.402" v="2255" actId="20577"/>
          <ac:spMkLst>
            <pc:docMk/>
            <pc:sldMk cId="509065189" sldId="340"/>
            <ac:spMk id="2" creationId="{FB14BC23-2CF5-4778-8301-6D27B2A05C19}"/>
          </ac:spMkLst>
        </pc:spChg>
        <pc:spChg chg="mod">
          <ac:chgData name="" userId="495979f9a431ddb0" providerId="LiveId" clId="{3913A029-EDC7-4AB9-981C-83967A5E30BD}" dt="2020-11-15T03:19:26.964" v="2417" actId="20577"/>
          <ac:spMkLst>
            <pc:docMk/>
            <pc:sldMk cId="509065189" sldId="340"/>
            <ac:spMk id="3" creationId="{D028A0CB-23F9-4C52-95E3-BF162C618073}"/>
          </ac:spMkLst>
        </pc:spChg>
        <pc:picChg chg="add mod">
          <ac:chgData name="" userId="495979f9a431ddb0" providerId="LiveId" clId="{3913A029-EDC7-4AB9-981C-83967A5E30BD}" dt="2020-11-15T03:19:24.542" v="2416" actId="1076"/>
          <ac:picMkLst>
            <pc:docMk/>
            <pc:sldMk cId="509065189" sldId="340"/>
            <ac:picMk id="2050" creationId="{E1075545-256E-4F9E-A419-6209A3D0F3CB}"/>
          </ac:picMkLst>
        </pc:picChg>
      </pc:sldChg>
      <pc:sldChg chg="modSp add">
        <pc:chgData name="" userId="495979f9a431ddb0" providerId="LiveId" clId="{3913A029-EDC7-4AB9-981C-83967A5E30BD}" dt="2020-11-15T03:20:41.378" v="2792" actId="20577"/>
        <pc:sldMkLst>
          <pc:docMk/>
          <pc:sldMk cId="2624095027" sldId="341"/>
        </pc:sldMkLst>
        <pc:spChg chg="mod">
          <ac:chgData name="" userId="495979f9a431ddb0" providerId="LiveId" clId="{3913A029-EDC7-4AB9-981C-83967A5E30BD}" dt="2020-11-15T03:19:38.515" v="2450" actId="20577"/>
          <ac:spMkLst>
            <pc:docMk/>
            <pc:sldMk cId="2624095027" sldId="341"/>
            <ac:spMk id="2" creationId="{2C0283CF-AB3B-4B19-9CD1-90CD16A3ABC3}"/>
          </ac:spMkLst>
        </pc:spChg>
        <pc:spChg chg="mod">
          <ac:chgData name="" userId="495979f9a431ddb0" providerId="LiveId" clId="{3913A029-EDC7-4AB9-981C-83967A5E30BD}" dt="2020-11-15T03:20:41.378" v="2792" actId="20577"/>
          <ac:spMkLst>
            <pc:docMk/>
            <pc:sldMk cId="2624095027" sldId="341"/>
            <ac:spMk id="3" creationId="{4722F596-A419-40DF-BE89-EFD05FA7D739}"/>
          </ac:spMkLst>
        </pc:spChg>
      </pc:sldChg>
      <pc:sldChg chg="modSp add">
        <pc:chgData name="" userId="495979f9a431ddb0" providerId="LiveId" clId="{3913A029-EDC7-4AB9-981C-83967A5E30BD}" dt="2020-11-15T03:28:13.557" v="3329" actId="20577"/>
        <pc:sldMkLst>
          <pc:docMk/>
          <pc:sldMk cId="1922647544" sldId="342"/>
        </pc:sldMkLst>
        <pc:spChg chg="mod">
          <ac:chgData name="" userId="495979f9a431ddb0" providerId="LiveId" clId="{3913A029-EDC7-4AB9-981C-83967A5E30BD}" dt="2020-11-15T03:26:12.717" v="3285" actId="20577"/>
          <ac:spMkLst>
            <pc:docMk/>
            <pc:sldMk cId="1922647544" sldId="342"/>
            <ac:spMk id="2" creationId="{366A00AF-F91A-4525-8A4E-46D3ED094C4D}"/>
          </ac:spMkLst>
        </pc:spChg>
        <pc:spChg chg="mod">
          <ac:chgData name="" userId="495979f9a431ddb0" providerId="LiveId" clId="{3913A029-EDC7-4AB9-981C-83967A5E30BD}" dt="2020-11-15T03:28:13.557" v="3329" actId="20577"/>
          <ac:spMkLst>
            <pc:docMk/>
            <pc:sldMk cId="1922647544" sldId="342"/>
            <ac:spMk id="3" creationId="{E3D67065-5CA7-4C46-A743-8D6F441323D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4:31:29.75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8942 10956 333 0,'0'0'0'0,"0"0"12"0,0 0 0 15,0 0 0-15,-34 0 0 0,34 0-8 16,-18 0 0-16,18 0 1 0,-19 0-1 0,19 17 35 0,-17-17-1 0,17 0 1 16,0 0 0-16,0 0-37 0,-17 17 1 0,17-17 0 15,0 0 0-15,-18 0 13 0,18 19 1 0,0-19-1 16,0 17 1-16,0 18-12 0,-18 1-1 0,18-2 1 15,0 2-1-15,0-1 5 0,0 1 0 0,0-1 0 16,0 1 1-16,-18-1-7 0,18 1 1 16,0 15 0-16,0-15 0 0,0 0 1 0,0 0 0 0,0-2 0 15,0 2 1-15,0 16-3 0,0-16-1 0,0-19 1 16,18 18 0-16,-18 1-3 0,0-19 1 0,18 0-1 16,-18 19 1-16,18-18-1 0,-18 0 0 0,17-1 1 0,0 2-1 15,2-19 0-15,-19 17 0 0,18-17 1 0,-1 0-1 16,0 0 0-16,1 0 0 0,0 0 0 0,0 0 1 15,16-17-33-15,-15 17 0 0,-2-19 1 0,18 19-1 16,-17-17 28-16,0-1 1 0,0 0-1 0,-1 0 1 16,19 0-5-16,-20 18 0 0,2-17 0 0,-1 0 0 15,2 0 4-15,-2-2 1 0,1 19-1 0,-1-17 1 0,0-1-2 16,2 18-1-16,-2-17 1 0,1 17 0 16,-1-19 2-16,2 19 0 0,-19-17 0 0,17 17 0 0,0-17 1 0,-17 17 0 15,18-18 1-15,-18 18-1 0,18-17 0 16,-18 17 1-16,18-19-1 0,-1 19 1 0,-17-17 0 15,18 17 0-15,-18-18 0 0,17 2 1 0,-17-4-1 16,19 20 0-16,-19-16 0 0,0-2 1 0,17 0-1 0,-17 0 0 16,17 0 1-16,-17 1-1 15,0 0 1-15,0 0-1 0,0-19 1 0,0 18 0 0,0 1 0 16,0-2-1-16,0 2 1 0,0-18 0 0,0 17-1 16,-17 0 1-16,17-17 0 0,-17-1 0 0,17 20-1 0,-19-2 1 15,19-18 0-15,-17 18 0 0,-1-16-1 0,18 15 1 16,-17 2 0-16,-1-18 0 0,0 17 0 0,0 0-1 15,1 0 1-15,-19 2 0 0,19-2 0 0,-18 0 0 16,16 0 0-16,2 1 0 0,-18-1 0 0,18 1 0 16,-19 17 0-16,18-19 0 0,-18 2 0 0,20 0 0 15,-19 17 0-15,17 0 0 0,-17 0 0 0,17 0 0 16,-18 0 0-16,19 0 0 0,-18 0 0 0,17 0 0 16,-17 17 0-16,18-17 1 0,-20 17-1 0,20 2 1 15,-18 16 0-15,17-18-1 0,0 1 1 0,-16 18-1 0,-2-20 1 16,18 20 0-16,1 0 0 0,-1-19 1 0,0 19-1 15,0 16 0-15,1-34 0 0,0 18 0 0,-2-1 0 16,19-18 2-16,0 18 1 0,0 1 0 0,0-18-1 16,0 16-1-16,0-15 1 0,19-2-1 0,-2 18 0 15,0-16 3-15,1-2 0 0</inkml:trace>
  <inkml:trace contextRef="#ctx0" brushRef="#br0" timeOffset="12615.847">20178 6650 3 0,'0'0'0'0,"-35"0"0"16,17 0 0-1,0 0 0 1,1 0 0-16,-1 0 0 16,1 0 0-16,-2 0 0 15,2 0 0-15,1 0 1 0,-2 18-1 0,0-18 0 16,0 0 1-16,1 18-1 0,0-18 7 0,-1 0 1 0,-1 0 0 15,2 0-1-15,0 0-3 0,-1 18-1 0,0-18 1 16,-17 0-1-16,18 0 1 0,-2 0-1 0,2 0 0 16,-1 17 0-16,-17-17-1 0,17 0 0 0,0 0 0 15,1 0 0-15,-19 18 1 0,19-18-1 0,-1 0 0 16,-18 0 0-16,19 18 0 0,-18-18-1 0,18 0 1 16,-19 0-1-16,18 18 1 0,-18-18 0 0,20 0 0 15,-19 0 0-15,-1 0-1 0,1 0 0 0,-1 0 1 16,2 0-1-16,-2 0 3 0,1 0-1 0,0 0 0 0,-18 0 1 15,17 17-2-15,18-17 0 0,-16 0 0 16,-2 0 0-16,-17 0 4 0,17 0 1 0,2 0-1 0,-1 0 1 16,0 0-4-16,-1 0 0 0,-16 0 0 0,16 0 0 15,-18 0 5-15,20 0 0 0,-20 0 0 0,2 0-1 16,16 0-3-16,-17 0-1 0,18 17 1 0,-19-17-1 0,20 0 5 16,-20 0-1-16,2 18 0 0,0-18 1 15,-2 0-5-15,1 0 1 0,18 18-1 0,-35-18 1 16,16 0 3-16,19 0 0 0,-18 18 0 0,0-18 1 0,-17 0-5 15,34 0 0-15,-16 17 1 0,-18-17-1 0,17 0 3 0,17 0 0 16,-16 0 0-16,-2 0 0 0,1 17-3 16,18-17 0-16,-18 0 0 0,-1 0 0 0,2 0 3 0,16 19 0 15,-15-19 0-15,15 0 0 0,-17 0-3 0,18 0 0 16,0 0 0-16,-18 0 0 0,17 0 3 0,1 0 0 16,0-19 0-16,-1 19 0 0,1 0-3 0,-1 0 0 15,2-17 0-15,-2 17 0 0,1 0 3 0,-1-17 0 0,1 17 0 16,-17-18 0-16,17 18-4 0,-1 0 1 0,1-18 1 15,-1 18-1-15,1 0 1 0,-1 0 0 0,19 0-1 16,-18 0 1-16,-1 0-1 0,1 0-1 0,18 0 0 16,-19 0 1-16,1 0-1 0,-1 0 1 0,2 0 0 15,-3 0 0-15,20 18-2 0,-18-18 1 0,17 18 0 16,-16-18 0-16,17 17-1 0,-2 0 1 0,2-17-1 16,-18 19 1-16,17-19-1 0,0 17 0 0,18 1 0 15,-18-1 0-15,1 2 0 0,0-19 0 0,17 17 0 16,-19 1 0-16,19-1 0 0,0 0 0 0,-17-17-1 0,17 36 1 15,0-19 0-15,-18 1-1 0,18 0 1 0,0 0 0 16,0 16-1-16,0-15 1 0,0-2-1 0,0 1 1 16,18 16-1-16,-18-15 1 0,0-2-1 0,17 1 0 15,-17 18 1-15,19-19-1 0,-19 1 0 0,0-1 1 16,17 0-1-16,0 2 0 0,1-2 0 0,-18 0 1 16,18 1-1-16,17 1 0 0,-17-2 0 0,-1 0 1 15,19 0-1-15,-20 2 0 0,20-19 0 0,-18 17 0 16,16 1 0-16,3-18 0 0,-3 17 0 0,-16 1 0 0,18-18 0 15,-2 18 0-15,2-18 0 0,-1 17 0 0,1-17 0 16,-1 18 0-16,1-18 0 0,-1 17 0 0,1-17 0 0,-1 19 0 16,18-2 0-16,-18-17 0 0,17 18 0 0,-17-18 0 15,1 17 0-15,16-17 0 0,-16 0-1 16,-1 0 1-16,18 19 0 0,-17-19 0 0,-1 0 0 0,0 0 0 16,18 0 0-16,0 17 0 0,-18-34 0 0,19 17 0 15,-1 0 0-15,-19 17 0 0,19-34-1 0,-1 17 1 0,-16 0 0 16,18 0 0-16,-20 17 0 0,2-17 0 0,17 0 0 15,-17 0 0-15,16 17 0 0,-16-17 0 0,17 18 0 16,17-18 0-16,-18 17 0 0,-16-17 0 0,16 0 0 16,-16 0 0-16,16 0 0 0,2 0 0 0,-18 0 0 15,16 0 0-15,1 19 0 0,1-19 0 0,-20 0 0 16,20 17 0-16,-2-17 0 0,0 0 0 0,-16 0 0 16,16 0 0-16,-15 0 0 0,-3 0 0 0,20 0 0 15,-1 0 0-15,-18 17 0 0,18-17 0 0,-1 17 0 16,-16-17 0-16,18 19 0 0,-2-19 0 0,-16 0 0 15,15 17 1-15,-15-17-1 0,17 18 0 0,-18-18 0 0,36 0 0 16,0 17 0-16,-37-17 1 0,20 0-1 0,-1 0 1 16,-18 0-1-16,18 0 0 0,-18 0 0 0,19-17 1 15,-1 17 0-15,-19-18 0 0,2 18 0 0,16-17-1 16,1 17 1-16,-18-19 0 0,18 2-1 16,-17 0 1-16,17 0 0 0,-17-2 1 0,16 2-1 0,-16 17 1 15,-2-18-1-15,3 1 0 0,-3 0 0 0,2-19 0 0,-2 36 1 16,2-18 0-16,-1 1 0 0,0-2 0 0,-17 2 0 15,17-1-1-15,1 1 1 0,-19-1-1 0,18 0 1 0,1 1 0 16,-1-1 0-16,-18 1 0 16,19-2 0-16,-18-15-1 0,-1 17 1 0,2-2-1 0,15-16 0 15,-16 18 1-15,0-19-1 0,0 1 1 0,-1-1-1 0,1 1 0 16,-1-1 0-16,2 2 0 0,-2-1-1 0,-1-1 1 16,-16-17 0-16,18 35 0 0,0-17 0 0,-18 0 0 15,0 0-1-15,18 18 1 0,-18-19-1 0,0 1 1 16,0 16-1-16,0 2 1 0,0-18-1 0,0 17 1 0,-18 0-1 15,18-16 1-15,-18 16-1 0,0 0 0 0,18-17 0 16,-16 17 0-16,-1 0 0 0,-2 0 0 0,2 2 0 16,-18-2 0-16,17 1 0 0,0-2 0 0,-17 2 0 15,-1-1 0-15,-16 18 0 0,16-17 0 0,1-2 0 16,-36 2 0-16,18 17 0 0,18 0 0 0,-18-17 0 16,-1 17 0-16,3 0 0 0,-2 0 0 0,-18 0 0 15,-34 17 0-15,34-17 0 0,17 0 0 0,-34 0 0 16,18 17 0-16,-1 2 0 0,1-2 0 0,-18 1 0 0,0-1 0 15,17 2 0-15,0-2 0 0,-17 1 0 0,17 16 0 16,-17 2 0-16,18-1 0 0,-18 1 0 0,0-2 0 16,-1-16 0-16,19 18 0 0,-19-2 0 0</inkml:trace>
  <inkml:trace contextRef="#ctx0" brushRef="#br1" timeOffset="18922.196">16104 6228 207 0,'0'0'0'0,"-17"0"0"0,17 0 1 16,-18 0 0-16,18 0 0 16,-17 0 0-16,17 17 7 15,0-17 0-15,0 17 0 0,-19-17 1 0,2 18-6 0,17 0 1 16,-18-18 0-16,18 35-1 0,0 1 6 0,-17-1 0 0,17 0 0 15,-19 1 0-15,19-2-6 0,0 2 1 16,-17 18 0-16,17-3 0 0,-17 3 2 0,17-1 0 0,-18 17 0 16,0 0 0-16,0-16-3 0,18 17 1 0,-17-1-1 15,-1 18 0-15,1 0-2 0,-2-17 1 0,2 17 0 16,0 0-1-16,-1-18 1 0,0 19-1 0,0-19 0 16,-16 20 0-16,34-21 0 0,-18 1 0 0,18-16 0 15,0 17 0-15,-19-1 0 0,19-16 0 0,0 15 0 16,19 1-1-16,-19-16 2 0,0 17 0 0,0-1-1 15,18-16 1-15,-18 16-1 0,17-17 0 0,0-1 0 16,1 20 0-16,0-21 0 0,-18 3 0 0,18-18 0 0,-1 16 0 16,0 1 0-16,2-18-1 0,-2 1 1 0,1 17 0 15,-1-18 1-15,1 1 1 0,0-2-1 0,0 1 0 16,-18-16 0-16,17 15-1 0,0-16 1 0,2 18-1 16,-2-19 1-16,-17 19-1 0,18-36 1 0,-1 35-1 15,-17-35 1 1,19 17-1-16,-2 1 0 0,1-18 0 0,-1 0 0 0,0 0 0 0,2 0 0 0,16 0 0 15,0 0-1-15,-18 0 1 0,18-18 0 0,1 18 0 0,-1 0 0 16,1-17-1-16,-19 0 1 0,18 17 0 0,1-18-1 16,-19 0 1-16,19 0-1 0,-18-17 1 0,16 17-1 15,2 0 1-15,-18 1-1 0,16-19 1 0,2 19-1 16,-18-18 1-16,17-1-1 0,-17 19 1 0,17-18-1 16,-19 17 0-16,20-17 1 0,-18-1-1 0,18 1 0 15,-19 0 0-15,1-1 0 0,16 2 1 0,-15-20-1 0,-2 18 0 16,1 2 0-16,-1-19 0 0,2 1 0 0,-2 16 1 0,0-17-1 15,1 0 0-15,0-18 0 0,0 18 0 0,-18 1 0 16,17-2 1-16,1-16-1 0,-18 17 0 0,17 1 0 16,2-2 0-16,-19 1 0 0,17 1 0 0,0-2 0 15,-17 1 1-15,0 19-1 0,18-20 0 16,-18 20 0-16,0-20 0 0,0 1 0 0,0 0 0 0,0 18 0 16,0-19 0-16,0 3 0 0,0 14 0 0,0-16 0 15,0 1 1-15,0-1-1 0,0-1 0 0,0 2 0 16,0-1 0-16,0 18 0 0,0-18 0 0,0 17 0 15,0 2 1-15,0-20-1 0,0 19 1 0,0-1-1 16,-18 2 1-16,18-2-1 0,0 1 1 0,0 0-1 0,0-18 1 16,0 17 0-16,-17 18 0 0,17-16 0 0,-17-2 0 15,17 1 0-15,0-1 0 0,-19 2 0 0,19-2 0 16,-17 1 0-16,17 0 1 0,-18 17 0 0,1-17-1 16,-1-1 0-16,0 18 0 0,0-16 1 0,1-2-1 15,0 18 0-15,-2 1 1 0,2 0-1 0,-18-19 1 16,-1 19-1-16,1 17 0 0,-1-18 0 0,1 0 0 15,-17 18 1-15,17 0-1 0,-18 0 1 0,-1 0 0 16,-16 0-1-16,18 18 0 0,-19 0 0 0,0-1 0 0,0 0 1 16,18 2-1-16,-34-2 1 0,16 18 0 0,0-18-1 15,19 19 0-15,-19-19 0 0,0 19 1 0,1-1-1 0,16 1 1 16,-17-1 0-16,19 0 0 0,0 1-1 0,16-19 0 16,-16 36 0-16,16-18 1 0,1 1-1 15,-1 16 1-15,1 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4:32:16.7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7407 5045 18 0,'0'0'0'0,"0"0"0"16,0 0 1-16,0 0 0 0,0 0 0 15,0 0 1-15,0 0-1 0,0 0 0 0,0 0 0 16,-17 19 6-16,-1-19 1 0,18 0 0 0,0 0-1 15,-17 17-3-15,-2-17-1 0,19 0 1 0,-17 0-1 0,1 17 13 16,-2 1-1-16,18-18 0 0,-18 18 1 0,18 0-12 16,-18-1 1-16,18-17-1 0,-17 17 1 0,17 0 10 0,-17 2 1 15,17-19 0-15,0 17 0 16,-18 1-12-16,18 0 1 0,0-18-1 0,-19 18 1 0,19 17-1 0,0-18 1 16,0 0-1-16,0 19 1 0,0-18-2 15,0 18-1-15,-17-19 1 0,17 18 0 0,0 1-1 0,0-19 1 16,0 17 0-16,0-15 0 0,0 16-2 0,0-17 1 15,0 18 0-15,0-19 0 0,0 0-1 0,0 19 1 16,0-19 0-16,17 1 0 0,-17-1 0 0,0 2-1 16,0-2 0-16,19-17 1 0,-19 17 2 0,18 1 1 0,-1 0-1 15,-17 0 1-15,17-18-3 0,-17 17 1 0,18-17 0 16,0 18-1-16,0-18 4 0,-2 17 1 0,-16-17-1 16,17 19 0-16,2-19-3 0,-2 17 0 0,1-17 0 15,-1 17 0-15,1-17 3 0,0 0-1 0,17 18 0 16,-35-18 1-16,36 0-3 0,-19 0 0 0,1 0-1 15,-1 0 1-15,2 0 1 0,-2 0 1 0,1 0-1 16,-1 0 0-16,0 0-2 0,-17-18 1 0,19 18-1 16,-19 0 1-16,17-17-1 0,-17 0 0 0,18 17 1 0,-18-19-1 15,17 2-1-15,-17-1 1 0,19 1-1 0,-19-1 1 16,0-18-1-16,17 19 1 0,-17 0-1 0,0-19 1 16,17 1-1-16,-17 18 0 0,0-19 1 0,0 19-1 15,0-19 0-15,18 1 1 0,-18-2 0 0,0 3 0 16,0-1-1-16,0-1 0 0,0 2 1 0,0-2-1 15,0 1 1-15,0 16 0 0,0-15-1 0,-18-1 1 16,18-1-1-16,-17 1 1 0,17-1-1 0,-17 19 0 0,-2-18 1 0,2 17-1 16,17 0 1-16,-18-16 0 0,1 15-1 15,-2 2 0-15,2-1 0 0,-18 1 1 0,18 17-1 0,17-19 0 16,-19 19 0-16,-16-17 1 0,18 17-1 16,-2 0 0-16,2 0 0 0,0 17 0 15,-1-17 0-15,18 19 0 0,-18-19 0 0,0 17 0 16,18 1 0-16,-17-1 0 0,17 2 0 0,-18-2-1 0,18 18 1 0,0-17 0 15,0 0 0-15,0 16 0 0,18 2 0 0,-18-19-1 16</inkml:trace>
  <inkml:trace contextRef="#ctx0" brushRef="#br0" timeOffset="500.066">13000 5186 97 0,'0'0'0'0,"-36"0"0"0,19 0 38 0,-1 0 0 0,1 0 0 16,-1-17 0-16,-18 17-35 0,19 0 0 0,0 0-1 15,-2-17 1-15,-16 17 8 0,18 0-1 0</inkml:trace>
  <inkml:trace contextRef="#ctx0" brushRef="#br0" timeOffset="1160.027">12241 5064 182 0,'0'0'0'0,"0"0"1"15,0 0 0-15,0 0 0 0,0 0 0 16,0 0 0-16,0 0 1 0,0 0 0 15,0 0-1-15,0 0 1 0,17 17-1 0,-17 0 1 16,0-17-1-16,0 0 0 0,-17 18 1 16,17 0 0-16,-17 0-1 0,17-1 1 0,-36 17-1 0,18 2 0 15,18 0 0-15,-17-18 1 0,17 0 3 0,-17-1 0 0,17 17 1 16,-19-15-1-16,2-2-2 0,17 1 0 0,0-1-1 16,0 2 1-16,-18-2 3 0,18 0 0 0,0 1 1 15,0 18-1-15,0-2-3 0,0-17 0 0,0 2 0 16,0 16 0-16,0-17-2 0,0 18 0 0,18-19 0 15,-18 0-1-15,17 19 1 0,-17-19 0 0,19 1-1 16,-2-1 1-16,0 2 2 0,-17-19 0 0,18 17-1 16,0-17 1-16,0 17-1 0,-1-17-1 0,-17 0 1 0,17 0 0 15,20 0 2-15,-37 0 0 0,17 0 1 16,0-17-1-16,1 17-2 0,0-17 0 0,-18 17 1 0,18-19 0 16,-2 2 1-16,1-18 0 0,-17 18 0 0,19-19 1 15,-2 19-3-15,-17-19 0 0,18 18 1 0,-18-17-1 16,17-1 3-16,-17 19 0 0,18-18 0 0,0-1 0 15,-18 19-2-15,0-19-1 0,18 19 1 0,-18-18 0 16,0 16 1-16,17 2 0 0,-17-17 0 0,0 16 1 16,0 0-3-16,0-18 1 0,17 19-1 0,-17-2 1 0,-17 2 0 15,17 0 0-15,0 17 0 0,0-17 0 16,0-1-1-16,-17 18 0 0,17 0 0 0,0 0 0 0,-18-18 0 16,18 18 0-16,-18-18 0 0,0 18-1 0,1 0 1 15,-1 0-1-15,1 0 0 0,-2 0 1 0,-32 0-1 0,15 0 0 16,2 0 0-16,-3 0 1 0,20 0-1 0,-18 0 0 15,17 0 0-15,-17 0 0 0,18 0 0 0,-2 0 0 16,2 18 0-16,-18-18 1 0,17 18-2 16,0-18 1-16,18 0 0 0,-35 18 0 0,35-1 1 0,-17-17-1 0,17 17 0 15</inkml:trace>
  <inkml:trace contextRef="#ctx0" brushRef="#br0" timeOffset="1970.87">11923 5345 254 0,'0'0'0'0,"0"0"3"0,0 0 1 0,0 0 0 16,0 0-1-16,35-17-1 0,-35 0 0 0,0-1 1 15,19 0-1-15,-19 0 0 0,0 0 0 0,0 1 1 16,0 17-1-16,17-19-1 0,-17 19 1 0,0-17-1 16,0 17 1-16,0-17-1 0,0 17 0 15,0 0 0-15,-17-17-1 0,17 17 1 0,0-18 0 16,0 0-1-16,-19 18 0 16,19-18 0-16,-17 18 0 0,-1-17 0 0,18 0 0 15,-17-2 0-15,-19 2 0 0,19-1 0 0,-1 1 0 16,-18-2 0-16,19 19 0 0,-1-17 0 0,-18-1 0 15,3 2 0-15,15-20 0 0,-18 18 0 0,-16 0 0 16,16 1 0-16,1-2 0 0,-1-15 0 0,2 17 0 16,-3-19 0-16,-15 18 0 0,-1 1 0 0,17 0 0 15,-16-19 0-15,-2 18 0 0,1 1 0 0,-17-19 0 0,18 18 0 16,16 1 0-16,-16-2 0 0,-1 3 0 0,-1-2 0 16,19 0 0-16,-18 1 0 0,0-2 0 0,1 19 1 15,15-17 0-15,-15 0 0 0,-17 17 0 0,15-17 0 16,19-2-1-16,-18 19 1 0,0-17 0 0,-1 17 3 0,20 0 0 15,-20 0 1-15,-17 0-1 0,19-18-2 16,-1 18 0-16,-1 18 1 0,3-18-1 0,-2 0 5 0,18 17 0 16,-1-17 0-16,-17 19 0 0,18-19-4 0,-1 17 0 15,1 0 1-15,0 0-1 0,-1-17 6 0,19 19-1 16,-19-2 1-16,19 1 0 0,-18 0-5 0,16-18-1 0,-15 16 1 16,34 3 0-16,-35-2 3 0,16 1 0 0,19-1 0 15,-17-17 1-15,-1 19-5 0,18-2 1 0,-16 1-1 16</inkml:trace>
  <inkml:trace contextRef="#ctx0" brushRef="#br0" timeOffset="2627.969">8024 5222 185 0,'0'0'0'0,"0"0"18"0,0 0 1 16,0 0-1-16,0 0 1 0,0 0-14 0,0 0-1 0,0 0 1 15,0 0-1-15,0 0 9 0,0 0 0 0,0 0 0 16,0-36 0-16,0 36-9 0,0-17 1 0,0 17-1 16,19-17 0-16,-19-1 0 0,18 0 1 0,-18 18-1 15,17-18 0-15,0 1-1 0,1 0-1 0,0-2 1 0,0 2-1 16,16-1 0-16,-15-18-1 0,16 19 0 0,-18-17 1 15,19-2-1-15,-1 18 0 0,1-17 0 0,-1-1 0 16,1 2-1-16,16-2 1 0,-16 18-1 0,15-16 0 16,-15-2 0-16,17 18 1 0,-18-18-1 0,0 1 0 15,18 18 1-15,-17-18-1 0,-1 17 1 0,1 0-1 16,-1 1 0-16,-18-2 1 0,1 19-1 0,18-17 1 0,-19 17-1 16,19 0 1-16,-19 0-1 0,1 0 1 15,-1 0-1-15,1 0 0 0,-18 17 0 0,18-17 1 0,0 19-1 0,-18-19 1 16,17 0-1-16,-17 17 1 15,16-17-1-15,-16 18 1 0,0-18 0 16</inkml:trace>
  <inkml:trace contextRef="#ctx0" brushRef="#br0" timeOffset="2908.33">8996 4446 301 0,'0'0'0'0,"0"0"5"16,0 0 0-16,0 0 1 15,0 0-1-15,0 0-3 0,0 0 1 0,17 17 0 16,0-17 0-16,2-17 0 0,-2 17 0 0,1-19 0 16,35 2 0-16,-18 0-1 0,17 0 0 0,-17-2 0 0,1 19 0 15,-18-17-1-15,16 17 1 0,-15 0-1 0,-2 0 1 16,1 0-2-16,-18 17 2 0,0 2-1 0,0 15 0 15,0 2-1-15,-18-1 0 0,1-1 0 0,-2 37 0 16,-15-17 0-16,-20 16 0 0,19 1 0 16,-17-1 0-16,17 2 0 0,-1-2 0 0,-16 1 0 15</inkml:trace>
  <inkml:trace contextRef="#ctx0" brushRef="#br0" timeOffset="4084.989">8960 4781 169 0,'0'0'0'0,"0"0"6"16,0 0 1-16,-18 17-1 0,18-17 1 15,0 0-4-15,0 0 0 0,0 0 0 0,0-17 1 0,0 17-3 0,18 0 0 16,-18-17 1-16,0 17-1 0,0-19 0 16,0 2 0-16,0 17 0 0,0-18 0 0,0 1-2 15,0 0 0 1,0 17 0 0,0 0 0-1,0 0 0-15,0-19 1 0,0 19 0 16,18-17-1-16,0 17 1 0,-1-18 0 15,0 1-1-15,19-19 1 0,-1 18 0 16,-17 1-1-16,18-2 1 0,-3 3 0 0,-13-2 0 0,-4 0-1 16,19 1 1-16,1-2 0 0,-18 19-1 0,-1-17 1 15,0 0 0-15,2 0 0 0,-2 17 0 0,1-19-1 16,-1 19 1-16,2 0 0 0,-2 0 0 0,0-17 0 16,1 34 0-16,0-17 0 0,0 0 0 15,-1 0 0-15,1 19 0 0,-1-19 0 16,2 0 0-16,-2 0 0 0,0 17 0 0,1-17 0 15,-18 0 1-15,18 0 0 0,-18 0 0 0,18 0 1 16,-1 0-1-16,-17 0 0 0,0 0 0 0,17 0 0 16,-17 0 2-16,0 0 1 0,0 0 0 0,0 0 0 15,0 0-2-15,0 0 0 0,0 0 1 0,19 0-1 16,-19 0 2-16,0 17 0 0,0-17 0 0,0 0 0 16,0 0-2-16,0 17 1 0,0-17-1 0,0 0 1 0,0 19 1 15,0-19 0-15</inkml:trace>
  <inkml:trace contextRef="#ctx0" brushRef="#br0" timeOffset="26052.144">12841 7321 3 0,'0'0'0'0</inkml:trace>
  <inkml:trace contextRef="#ctx0" brushRef="#br0" timeOffset="31031.94">26617 5275 3 0,'0'0'0'0,"0"0"1"78,0 0 0-62,0 0 9-16,0 0 0 0,0 0 1 15,0 0-1-15,0 0-6 0,0 0 0 0,0 0 0 0,34 0 0 16,-34 18 2-16,19 0 0 0,-19-1 0 0,18 17 0 15,-1 2-3-15,-17-18 0 0,17 18 0 0,1-19 0 16,0-17 0-16,0 17-1 0,-18-17 1 0,17 18-1 16,0-18 0-16,-17 0 0 0,19 0-1 0,-19 0 1 15,0 0 0-15,17 0 1 0,-17 0-1 0,0 0 1 16,18-18-2-16,-18 18 1 0,0 0-1 0,0-17 1 0,0 17 0 16,17-17 0-16,-17 17 0 0,0-19 0 15,0 2 0-15,-17 17-1 0,17-18 1 0,0 18-1 16,0-17 2-16,0 17-1 0,-18-19 1 0,18 19 0 0,0-17-2 15,-17 0 1-15,17 17 0 0,0 0-1 0,-19-17 3 0,19 17-1 16,-17 0 1-16,17 0-1 0,-17 0-1 0,17 0 0 16,-18 0 0-16,0 0 0 0,0 17 2 0,18-17 1 15,-17 0-1-15,0 17 0 0,17 0-2 0,-18 2 1 16,-1-2-1-16,19 1 1 0,-17-1 5 0,0 2 0 0,17-2 0 16,-18 0 0-16,18 1-5 0,0-18 1 15,0 0-1-15,0 18 1 0,0-18 5 0,0 0 1 0,0 0-1 16,0 0 1-16,0 0-6 0,0 0-1 0,0 0 1 15,0 0 0-15,0 0 5 0,0 0-1 0,0 0 1 16,0 0-1-16,0 0-4 0,0-18 0 0,0 18-1 16,0-18 1-16,0 1 3 0,0 0 1 0,0-19 0 15,0 36 0-15,0-18-5 0,0 18 1 0,0 0-1 16,0-17 1-16,0 17 1 0,0 0-1 0,-18-19 1 16,18 19-1-16,0 0-1 0,0 0-1 0,0 0 1 0,-18 0-1 15,18 0 1-15,0 19 0 0,0-19 0 0,-17 0 0 16,17 17-1-16,-17 1 0 0,17-18 0 0,0 17 0 15,0 2-1-15,0-2 1 0,0-17 0 0,0 17 0 16,17-17-1-16,-17 0 1 0,0 0-1 0,0 0 1 16,17 18-1-16,1-18 0 0,-18 0 1 0,18-18-1 15,-18 18 0-15,18 0 0 0,-18 0 0 0,17-17 0 0,-17 17 0 16,17-17 0-16,2-2 0 16,-19 2 0-16,18-1 0 0,-18 1 0 0,17-2 0 15,-17 19 0-15,0 0 0 0,0-17 0 16,17 17 0-16,-17 0 0 0,0 0 0 0,0 0 0 15,0 0 0-15,0 0 0 16,0 17 0-16,0-17 0 0,-17 19-1 0,17 16 2 0,0 1-1 16,-17-2 0-16,17 2 1 0,0-1-1 15,0-18 0-15</inkml:trace>
  <inkml:trace contextRef="#ctx0" brushRef="#br0" timeOffset="33241.617">25982 5540 122 0,'0'0'0'0,"0"0"25"16,0 0 0-16,0 0 1 0,0 0-1 16,0 0-21-16,0 0 1 0,0 0-1 0,0 0 0 0,0 0 10 15,0 0-1-15,0 0 1 0,0 0 0 16,0 0-10-16,0 0 1 0,0 0-1 0,0 0 1 15,0 0 0-15,0 0 0 0,0 0 1 0,0 0-1 16,0 0-2-16,0 0 0 0,0 0 0 0,0 0 0 0,0 0-1 0,0-36 0 16,0 36 0-16,0-18 1 0,17-16-2 15,-17-2 1-15,18 18-1 0,-36-18 1 0,36 19-1 0,-18 0 0 16,0 0 0-16,0-1 0 0,0 0-1 16,0-18 1-16,0 19 0 0,0-2 0 0,0-15-1 0,0 17 1 15,0-19-1-15,0 18 1 0,17 1-1 0,-17 0 1 16,18-19 0-16,-18 18-1 0,0-18 0 0,18 19 1 15,-18-17-1-15,18 16 1 0,-18 0-1 0,17-18 0 0,0 19 1 16,2-19-1-16,-2 2 0 0,-17 15 1 0,35 2-1 16,-16-1 0-16,-2-16 1 0,1 15-1 0,-1 2 0 15,0-18 0-15,2 16 1 0,-2 2-1 0,1-1 0 16,17 1 1-16,-18-2-1 0,-17 3 0 0,35-2 1 16,-17 18-1-16,0-18 0 0,-1 1 1 0,1-2 0 15,18 19 0 1,-19-17-1-16,0 17 1 0,1-17-1 0,0 17 1 0,0 0 0 0,-1 0-1 0,0 0 1 15,2-17 0-15,16 17-1 0,-18 0 1 0,1 0-1 16,0 17 1-16,0-17 0 0,-1 0 0 0,0 17 0 16,2-17-1-16,-2 0 1 0,1 17 0 0,-1-17-1 15,1 19 1-15,-18-19 0 0,18 17 0 0,0-17-1 16,-1 18 1-16,-17-18 0 0,0 18-1 0,16-18 1 16,4 16 2-16,-20-16 0 0,16 19-1 0,-16-2 1 15,18 1-1-15,-18-1 0 0,17 2-1 0,-17-2 1 16,0 1 2-16,19 18-1 0,-19-19 1 0,17 0-1 15,-17 1-1-15,18-1 0 0,-18 2 1 0,17-2-1 0,-17 0 1 16,17 0 1-16,-17 2-1 0,19-2 0 0,-19 1-1 16,17-18 0-16,1 18 0 0,-1 0 1 0,-17 0-1 15,19-2 0-15,-19 2 0 0,17-1 1 0,-17 2-2 16,17-2 1-16,-17-17-1 0,18 18 1 0,-18-1-1 16,18 2 0-16,-18-2 1 0,0 0-1 0,18 1 0 0,-18 0 0 15,0 0 0-15,17-1 0 0,-17 0 0 0,18 0 0 16,-18-17 0-16,17 19 0 0,-17-2-1 0,0 1 1 15,19 0 0-15,-19 0-1 0,17 0 1 0,-17-1-1 0,17 0 1 16,-17 0-1-16,0 2 0 0,0-2 1 16,18 1-1-16,-18-1 0 0,0 2 0 0,18-2 1 0,-18 0-1 15,0 1 0-15,0 18 0 0,0-19 1 0,0 17-1 16,0-15 0-16,18-19 0 0,-18 18 0 16,0-1 1-16,0 1-1 0,0 0 0 15,17 0 0-15,-17-1 1 16,17 0-1-16,-17 2 0 15,0-2 0-15,0 0 0 16,19-17 0 0,-19 18 0-16,0-1 0 0,0 2 0 0,0-2 0 0,0 0 0 0,0 1 0 15,0 0 0-15,0 0 0 0,0-1 0 16,-19-17 0-16,19 18 0 0,0-1 0 0,0 2 0 16,0-2 0-16,-17 0 0 0,17 1 0 15,0-18 0-15,-17 18 0 0,17 0-1 16,-18-1 1-16,18 0 0 15</inkml:trace>
  <inkml:trace contextRef="#ctx0" brushRef="#br0" timeOffset="38832.24">14339 12684 3 0,'0'0'0'0,"-17"19"0"32,17-2 0-32</inkml:trace>
  <inkml:trace contextRef="#ctx0" brushRef="#br0" timeOffset="39081.289">14375 12703 3 0,'0'0'0'0,"0"0"0"0,0 17 0 15</inkml:trace>
  <inkml:trace contextRef="#ctx0" brushRef="#br0" timeOffset="48256.715">17814 12949 28 0,'0'0'0'0,"0"0"-1"16,0-36 1-1,0 36-1 1</inkml:trace>
  <inkml:trace contextRef="#ctx0" brushRef="#br0" timeOffset="49679.736">17974 12808 65 0,'0'0'0'0,"-36"0"0"0,36 17 2 0,-17 2-1 0,17-19 0 0,-17 0 1 15,17 0-1-15,0 0 0 0,-19 17 0 0,19-17 0 16,0 0 2-16,0 0 1 0,0 0-1 0,-17 0 1 16,17 17-2-16,0-17 0 0,0 0 0 0,0 0 0 0,-18 0 1 15,18 18 0-15,0-18 0 0,0 0-1 16,0 0 0-16,0 0 0 0,0 0 0 0,0 0 0 0,0 0 0 15,0 0 0-15,0 0 1 0,0 0-1 0,0 0 0 16,0 0-1-16,0 0 1 0,18 0 0 0,-1 17 0 0,19-17 0 16,-1 19 0-16,1-19 0 15,-1 0 0-15,1 17-1 0,-19-17 1 0,17 18-1 0,2-18 0 0,-2 0 0 16,3 17-1-16,-3-17 1 0,2 19 0 16,-1-19-1-16,1 0 1 0,-1 0 0 0,0-19 0 0,1 19 0 15,-2 0 0-15,2-17 0 0,-1 17-1 0,1-18 1 16,-1 18 0-16,18-17 0 0,-19-2 0 0,2 19 0 0,-1-17 0 15,1-1 1-15,-1 18-2 16,1-17 1-16,-2 0 0 0,2 17 0 0,-1 0 2 0,1-19-1 0,-1 2 1 16,18 17-1-16,-18-18-1 0,1 18 1 0,-1 0 0 15,0-17 0-15,1 17 1 0,-3 0 0 0,3 0 0 16,-18-19 0-16,18 19-1 0,-1-17 0 0,-18 17-1 16,19 0 1-16,-19 0 2 0,18-17-1 0,-16 17 0 15,15 0 0-15,-16-17-2 0,0 17 1 0,0 0 0 16,-1-19 0-16,-17 19 1 0,18 0-1 0,-1 0 0 15,-17 0 1-15,19 0-2 0,-19 0 1 0,0 0-1 0,0-17 1 16,0 17 0-16,0 0 1 0,0 0-1 16,0 0 1-16,0 0-2 0,0 0 1 0,0 0 0 0,0 0-1 15,0 0 1-15,-19 0 0 0,19 0 0 0,-17 0 0 16,-1 0 0-16,-17 17-1 0,17-17 0 0,-17 0 1 16,18 0 0-16,-19 0 0 0,18 19 0 0,-18-19 0 15,19 0-1-15,0 17 0 0,-18-17 1 0,16 0-1 0,-16 0 1 16,19 17-1-16,-20-17 1 0,1 0 0 15,-1 0-1-15,19 0 0 0,-37 0 0 0,20 0 1 0,-2 0-1 16,1 0 0-16,18 0 0 0,-20 0 1 16,3 0-1-16,-2 0 0 0,1 0 0 0,-1 0 0 0,1 0 0 0,0-17-1 15,-1 17 1-15,2 0 0 0,-1 0 0 16,-19 0 0-16,37 0-1 0,-35 0 1 0,16 0 0 0,18 0 0 16,-18 0-1-16,2 0 1 0,-2 0 0 0,18 0-1 15,-17 0 1-15,-1 17 0 0,19-17-1 0,0 0 1 0,-1 17 0 16,0-17-1-16,0 19 0 15,18-19 1-15,-17 17-1 0,0-17 1 0,17 18 0 0,-18-18 0 16,18 0 0-16,0 17 1 0,0 2-1 0,-19-19 0 16,19 0 0-16,19 17 1 0,-19-17 0 0,0 0-1 15,18 17 1-15,-18-17-1 0,17 18 1 16,0-18-1-16,1 17 0 0,18-17 2 0,-2 19-1 0,-15-19 1 16,16 17-1-16,-18-17 0 0,19 0-1 0,-1 0 1 15,-18 0 0-15,19 0 0 0,-1 0 1 0,1 0-1 16,-18 0 0-16,16 0 0 0,2 0-1 0,-18 0 1 15,17 0 0-15,-1 0 0 0,-16 18 0 0,18-18 1 0,-1 0-1 16,-18 0-1-16,19 0 1 0,-19 0 0 16,19 0-1-16,-18 0 1 0,16 0-1 0,3 0 1 0,-20-18 0 15,18 18-1-15,1 0 0 0,-19 0 0 0,36 0 0 16,-35 0 0-16,17 0 0 0</inkml:trace>
  <inkml:trace contextRef="#ctx0" brushRef="#br0" timeOffset="56112.414">22437 9191 226 0,'0'0'0'0,"0"0"2"0,0 0 0 15,0 0 0-15,0-34 0 0,-19 34-1 0,19-19 1 16,0 19-1-16,0-17 0 0,-17-1 15 0,17 1-1 0,-17 17 0 16,17-18 1-16,-18 0-12 0,18 18 1 0,-18 0-1 15,0 0 0-15,1-18 21 0,0 18 0 0,-2 0 0 16,-16 18 0-16,0-18-21 0,17 0 0 0,-17 18 0 16,-1-18 0-16,19 18 7 0,-18-1 0 0,16 1 0 15,-15-1 0-15,-1 2-7 0,16 15 0 0,2-16 0 16,-17 0 0-16,14 17 1 0,-13 1 0 0,15-2 0 15,0 1 0-15,0 1-2 0,1-1 0 0,-1 1-1 16,18-1 1-16,-17 1 0 0,-2-2 0 0,19 2-1 16,0-1 1-16,0 1-1 0,0-2-1 0,0-16 1 0,19 18 0 15,-19-18-1-15,17-1 1 0,-17 0-1 0,18 2 1 16,-1-19-2-16,1 0 1 0,0 0 1 0,0 0-1 16,-1 0 1-16,19 0 0 0,-20-19 0 0,2 2 0 15,18 0 0-15,-19-1-1 0,1-18 0 0,-1 18 1 16,19-16 0-16,-19 15 0 0,1-15 0 0,-1-2 0 15,2 1-1-15,-2 18 1 0,-17-19-1 0,17-17 1 0,1 35-1 16,-18-17 1-16,18-1 0 0,-18 19 1 16,0-18-2-16,0-1 0 0,0 19 1 0,0-18-1 0,0 17 1 15,0 0 0-15,0 1 0 0,0 0 0 0,0-2-1 16,-18 2 0-16,18 17 0 0,0-18 1 0,0 18-1 16,-18 0 0-16,18 0 0 0,0 0 1 0,0 0-1 15,0 0 0-15,-17 0 0 0,17 0 0 0,0 0 1 16,0 0-1-16,-17 18 0 0,-2 18 0 0,2-19-1 15,17 0 1-15,-18 37 0 0,1-20 0 0,17 19 0 16,0-18 1-16,-19 18-1 0,19-17-1 0,0 17 1 0,0 0 0 16,0 0 0-16,0-1 1 0,0 1-1 15,19-18 1-15,-2 19 0 0,1-18-1 0,-1-2 0 0,2-16 0 16,15 18 1-16,-16-19-1 0,0 0 1 0,17 1 0 16,0 0 1-16,1 0-2 0,-19-18 0 0,19 0 1 15,-18 0-1-15,16 0 2 0,3 0-1 0,-20-18 0 16,18 18 1-16,-17-18-2 0,16 0 1 0,-17 1-1 15</inkml:trace>
  <inkml:trace contextRef="#ctx0" brushRef="#br0" timeOffset="56752.506">22825 9915 251 0,'0'0'0'0,"0"0"20"0,0 0-1 16</inkml:trace>
  <inkml:trace contextRef="#ctx0" brushRef="#br0" timeOffset="57207.983">22825 9897 185 0,'0'0'0'0,"0"0"0"0,0 0 18 0,0 0 1 0,0 0-1 0,0 0 1 16,0 0-14-16,0 0-1 0,0 0 1 0,0 0-1 15,0 0 6-15,0 0 0 0,0 0 0 0,0 0 0 16,0 0-6-16,0 0 0 0,0 0 0 0,0 0 0 0,0 0 1 16,0 0 1-16,0 0-1 0,0 0 1 15,0 0-3-15,0 0 0 0,0 0 0 0,0 0 0 0,0 0 0 16,0 0-1-16,0 0 1 0,0 0 0 0,0 0-1 16,-19 18 0-16,19 0 0 0,0-1 0 0,0 0 2 15,0 1 0-15,0 0 0 0,0 17 1 0,0-18-3 0,0 2 1 16,19-2 0-16,-19 18-1 0,0-17-2 0,0 0 1 15,17 0-1-15,1-1 0 0,-18 0 1 0,17 2-1 16,-17-2 1-16,0-17 0 0,17 0 1 16,-17 17 0-16,0-17 0 0,19 0-1 0,-19 0 1 15,0 0-1-15,0 0 0 0,0 0 3 0,17 0-1 16,-17 0 1-16,0 0-1 0,0 0-1 0,0-17 0 0,18 17 0 16,-18-17 1-16,0-2 0 0,0 2 1 0</inkml:trace>
  <inkml:trace contextRef="#ctx0" brushRef="#br0" timeOffset="57444.22">22894 9792 285 0,'0'0'0'0,"0"0"0"15,0 0 5-15,0 0 0 0,0 0-1 0,-17-37 1 16,17 37-2-16,0-17-1 0,0 17 1 0,0-18 0 15,0 18 5-15,0-17 0 0,0 0 0 0,-17 17 1 16,17 0-6-16,0-19 1 0,0 19-1 0,0 0 1 0,0-17-2 16,0 17 1-16,0 0 0 0,0 0 0 15,0 0-2-15,0 0 1 0,0 0 0 0,0 0 0 16,0 0-1-16,0 0 0 0,0 0 0 0,-18 0 0 16,18 17 0-16,0-17 0 0</inkml:trace>
  <inkml:trace contextRef="#ctx0" brushRef="#br0" timeOffset="58929.302">23194 10180 90 0,'0'0'0'15,"0"0"14"1,0 0-1-16,0 0 0 0,0 0 0 0,0 0-9 0,0 0 1 0,0 0-1 16,0 0 0-16,0 0 10 0,0 0 0 0,0 0-1 15,0 0 2-15,0 0-11 0,0 0 0 0,0 0 0 16,0 0 1-16,18-36 2 0,-18 36 0 0,0 0 0 16,0 0 0-16,0 0-4 0,0 0 0 0,0 0 1 15,0 0-1-15,0 0 1 0,0 0 1 0,0 0-1 16,0 18 1-16,0-18-3 0,0 18 1 0,-18-18-1 0,18 17 1 15,0 0 1-15,-18 2 1 0,18-2-1 0,-16 18 1 16,-1-17-3-16,17 0 1 0,0-18-1 0,-19 17 1 16,19 0-3-16,-17 1 1 0,17-18 0 0,0 0 0 15,0 18-1-15,-18-18 1 0,18 0 0 0,0 18 0 16,0-18 1-16</inkml:trace>
  <inkml:trace contextRef="#ctx0" brushRef="#br0" timeOffset="59219.874">23494 9950 304 0,'0'0'0'0,"0"0"0"0,0 0 4 0,0 0 0 0,0 0 0 16,0 0 0-16,0 0-1 0,0 0-1 0,0 0 0 15,0 0 1-15,0 0 2 0,0 0 0 0,0 0 0 16</inkml:trace>
  <inkml:trace contextRef="#ctx0" brushRef="#br0" timeOffset="62772.736">24482 9050 178 0,'0'0'0'16,"0"0"7"-16,0 0 0 16,0 0 0-16,0 0 0 0,0 0-4 0,0 0 0 15,0 0 1-15,0 0-1 0,0 0 4 0,0 0 0 16,0 0 0-16,0 0 1 0,0 0-5 0,36 0 0 0,-36 0 1 16,0 0-1-16,0 0 6 0,0 0 0 0,0 0 0 15,0 0 0-15,0 0-5 0,0 18-1 0,0-18 1 16,0 0 0-16,0 0 1 0,0 0 0 0,0 0 0 15,0 18 1-15,0-18-3 0,0 0-1 0,0 0 1 16,0 0 0-16,-19 17 1 0,19-17 0 0,0 0-1 16,0 0 1-16,0 0-2 0,-17 0 1 0,17 0-1 15,0 0 0-15,0 18-1 0,0-18 0 0,0 0 1 16,0 0-1-16,0 0 0 0,0 0 0 0,0 0 1 16,0 0-1-16,0 0 0 0,0 0 1 0,0 0-1 15,0 0 0-15,0 0 0 0,0 0 1 0,0-18-1 16,0 18 0-16,0 0 0 0,0 0 1 0,0 0-1 15,0 0 0-15,0 0 0 0,0 0 0 0,0 0 0 16,0 0 0-16,0 0 0 0,0 0 1 16,-18 0-1-16</inkml:trace>
  <inkml:trace contextRef="#ctx0" brushRef="#br0" timeOffset="63751.257">24428 9245 229 0,'0'0'0'0,"0"0"2"15,0 0 1-15,0 0 0 0,0 0-1 16,0 0 0-16,0 0 0 0,0 0-1 0,0 0 1 16,-16 0 3-16,16 0 0 0,0 0 0 0,0 0 0 15,-17 0-3-15,17 17 1 0,0-17 0 0,-18 17-1 16,0 2 2-16,18-19-1 0,-18 17 1 0,18 0-1 16,-17 1-1-16,17-1 0 0,0 2 0 0,0-2 1 0,-18 0-1 15,18 1 1-15,0-18 0 0,0 18 0 0,0-18-1 16,18 18 0-16,-18-18-1 0,0 0 1 0,0 0 1 0,0 0 0 15,0 0 0-15,0 0 0 0,0 0-1 0,0 0 0 16,0 0-1-16,0 0 1 0,0 0-1 0,0 0 0 16,0-18 0-16,17 18 0 0,-17-18-1 15,0 0 1-15,0 1-1 0,0 0 2 0,-17-2-1 16,17 2 0-16,0-1 1 0,0 1-1 0,0 17 0 0,0-17 0 16,-18 17 0-16,18-19 1 0,0 2 1 0,0 17-1 15,0 0 1-15,0 0-1 0,0 0-1 0,0 0 1 16,-17 0 0-16,17 0 2 0,0 0-1 0,0 0 1 15,0 0-1-15,0 0 0 0,0 0-1 0,0 0 0 16,0 17 0-16,-19 2 3 0,19-2 0 0,0 0 0 16,0 1 0-16,0-1-2 0,0 2 0 0,0-2-1 15,0-17 1-15,0 0 2 0,0 0 0 0,0 17 0 16,0-17 1-16,0 0-4 0,0 0 1 0,0 0 0 16,0 0 0-16,19 0 2 0,-19 0 0 0,0 0 0 0,0-17 0 15,0 17-2-15,17 0 0 0,-17 0 0 0,18-17 0 16,-18-2 2-16,17 2 0 0,-17-1 0 0,18 1 0 15,-18 0-2-15,0-2 0 0,0 19-1 0,0 0 1 16,0-17 2-16,0 17-1 0,0 0 1 0,0 0 0 16,0 0-3-16,0 0 1 0,0 0-1 0,0-17 1 0,0 17 1 15,0 0 0-15,0 0 1 0,0 0-1 16,0 0-2-16,-18 0 1 0,18 17-1 0,0-17 0 0,-17 0 1 16,17 0 1-16,-18 17-1 0,18 2 0 0,0-2-1 15,-17 0 0-15,17 1 0 0,0-1 0 0,0-17 1 0,17 19-1 16,-17-19 1-16,0 0 0 0,0 0-1 15,0 17 0-15,0-17 0 0,18 0 0 0,-18-17 0 0,0 17 0 16,17 0 0-16,-17 0 1 0,18-19-2 16,-18 19 0-16,18-17 1 0,0-1 0 0,-1-16-1 0,-17 15 1 15,16-15 0-15,-16 16 0 0,0 0-1 0,0 18 0 16,0-18 0-16,-16 1 1 0,16 0-1 0,0 17 0 0,-17 0 1 16,17 0-1-16,-18 0 0 0,0 0 0 0,18 0 0 15,-35 17 0-15,0 0 0 0,16 19 0 0,-15-18 0 16,16 16 0-16,0-15-1 0,0-2 1 0,18 18 0 15,-17-18 0-15,0 19-1 0,17-19 1 0,0 1 0 16</inkml:trace>
  <inkml:trace contextRef="#ctx0" brushRef="#br0" timeOffset="65446.534">25804 8361 285 0,'0'0'0'0,"0"0"20"15,0 0-1-15,0 0 0 0,0 0 1 16,0 0-16-16,0 0 1 0,0 0-1 0,0 0 1 16,0 0 5-16,0 0 1 0,0 0-1 0,19 19 1 15,-19 16-7-15,0-18 0 0,0 20 0 0,0-3 0 0,0 19 2 16,0-18 0-16,-19 1 0 0,19 17 1 15,0 0-4-15,0-1 0 0,0 2 0 0,-17-2 0 0,17 19-1 0,-17-18 0 16,17 0 0-16,0 0 1 0,-18 0-2 16,18-36 0-16,-18 19 1 0,18-1-1 0,0-18 0 0,-18 2-1 15,18-2 1-15,0 0-1 0,-16-17 1 16,16 18-1-16,0-18 1 0,0 0 0 16,0 0 0-16,0-18-1 0,0 18 1 0,0-17-1 15,0 17 1-15,0-36 0 0,16 2-1 0,-16-2 0 0,18 1 0 16,-18-1 1-16,0 19-1 0,18-18 1 0,-18 17-1 15,18 0 0-15,-18-17 1 0,17 18-1 0,-17-2 0 16,17 2 1-16,2-1-1 0,-1 18 0 0,-1-17 0 16,-17 17 1-16,17 0-1 0,1 0 0 0,0 0 0 15,0 0 0-15,-1 0 0 0,0 0 1 0,2 17-1 16,-2 1 0-16,18-1 1 0,-17 2-1 0,0-2 0 31,0 0 1-31,-18 1-1 0,17 0 0 0,0 0 1 0,-17-1-1 0,19 1 1 0,-19-18 0 0,0 17 0 16,0 2 0-16,17-2-1 0,-17 0 1 0,-17 1 0 0,17-18 0 15,0 18 0-15,0 0 1 0,-19-18-1 16,19 17 1-16,-17 0-1 0,0 2 0 0,-1-19 0 0,0 17 0 16,0 0 2-16,1 1-1 0,-1-1 1 0,1-17 0 15,-2 19-2-15,2-2 1 0,0-17 0 0,-1 17 0 16,0 1 1-16,18 0 0 0,-18 0 0 0,1-1 0 16,0 1-1-16,-1 0 0 0,18 0 0 0</inkml:trace>
  <inkml:trace contextRef="#ctx0" brushRef="#br0" timeOffset="67530.189">23423 9809 182 0,'0'0'0'0,"36"-17"25"15,-36 17 0-15,0 0 1 0,18-18-1 16,-18 18-21-16,17-19 1 0,-17 19-1 0,18 0 0 0,-18 0 6 16,0 0 0-16,18-17-1 0,-18 17 2 15,0 0-8-15,18 0 1 0,-18-18 0 0,0 18 0 0,0 0 3 16,0 0-1-16,0 0 1 0,17 0-1 0,-17 18-3 16,0-18 0-16,0 0 1 0,17 0-1 0,-17 0 0 0,0 0 0 15,0 0 0-15,0 17 0 0,0-17-2 0,0 19 1 16,19-19 0-16,-19 18 0 0,0-1 0 0,0-17 0 15,0 17 0-15,0 2 0 0,0-2 0 0,0 0-1 16,0 1 1-16,0-18-1 0,0 18 0 0,0 0-1 16,0-1 1-16,0 0 0 0,-19-17-1 0,19 0 1 15</inkml:trace>
  <inkml:trace contextRef="#ctx0" brushRef="#br0" timeOffset="68014.626">23318 9826 285 0,'0'0'0'0,"0"0"9"0,0 0 0 16,0 0 0-16,0 0 1 0,0 0-7 0,0 0 1 0,0 0 0 16,0 0 0-16,0 0 3 0,35-17 1 0,-35 17-1 15,18-17 1-15,17 17-4 0,-18 0-1 0,19-18 1 16,-18 18-1-16,17 0 0 0,-17 0 1 0,0 0-1 16,-1 0 1-16,-17 0-3 0,17 0 1 0,-17 18 0 15,19-18 1-15,-19 0-2 0,17 17 1 0,-17-17 0 16,18 0 0-16,-18 0-1 0,0 17 0 15,17 2 1-15,-17-2-1 0,-17 0 0 0,17 1 1 0,0 18-1 16,0-19 1-16,-18 18-2 0,18-17 2 0,0 17-2 16</inkml:trace>
  <inkml:trace contextRef="#ctx0" brushRef="#br0" timeOffset="68163.86">23548 10250 254 0,'0'0'0'0,"0"0"6"15,0 0 0-15,0 0 0 0,0 0 0 16,34-17-3-16,-34 17 0 0,0 0 0 0,0 0 0 16,19 0 6-16,-19 0 0 0,0 0 0 0,17-19 0 15,-17 19-6-15,18 0 1 0</inkml:trace>
  <inkml:trace contextRef="#ctx0" brushRef="#br0" timeOffset="68832.009">26052 9527 3 0,'0'0'0'0,"0"0"0"16,0 0 30-16,0 0 2 0,36-36-2 15,-36 36 2-15,0 0-29 0,0-17 1 0,0 17 0 16,17 0-1-16,-17 0 10 0,0 0 0 0,0 0 0 16,0-18 1-16,17 18-10 0,-17 0 0 0,0 0 0 15</inkml:trace>
  <inkml:trace contextRef="#ctx0" brushRef="#br0" timeOffset="69258.943">26229 9438 213 0,'0'0'0'0,"0"0"2"15,0 0 0-15,0 0 0 0,0 0 0 0,0 0 0 16,0 0-1-16,0 0 0 0,0 0 1 0,0 0 4 0,0 0 0 16,0 0 1-16,0 0-1 0,0 0-3 0,0 0 0 15,0 0 0-15,0 0 1 0,0 0 1 0,0 0 1 16,0 0-1-16,0 0 1 0,0 0-3 0,0 0-1 16,0 0 1-16,35-18 0 0,1 1 2 0,-19 17 0 0,1 0-1 15,-2-17 1-15,3 17-2 0,-19 0-1 0,17 0 1 16,-17 0-1-16,0 17 2 0,17-17 0 0,-17 0 0 15,0 0 0-15,0 0-1 0,18 17-1 0,-18-17 0 16,0 18 1-16,0 18-2 0,-18-19 0 16,18 19 0-16,-17-1 0 0,0 0-1 0,-2 1 1 0,19-19 0 15,-16 36 0-15,-2-36 0 0,18 18 1 0,-17-16 0 16,17 16-1-16,-19-18 1 0,19 2-1 0,0-2 0 16,0 0 0-16,0-17 3 0,0 18 0 0,19-18 1 0,-19 18-1 15,0-18-2-15,17 0 1 0,-17 0-1 0,0 18 0 16,18-18 3-16,-18 0 0 0,16 0 0 0,-16 0 1 15,19 0-4-15,-2 0 1 0,-17 0 0 0,0 0 0 16,17 0 2-16,-17 0 0 0</inkml:trace>
  <inkml:trace contextRef="#ctx0" brushRef="#br0" timeOffset="69387.451">26335 10108 254 0,'0'0'0'0,"0"0"0"0,0 0 7 16,0 0 0-16,0 0-1 0</inkml:trace>
  <inkml:trace contextRef="#ctx0" brushRef="#br0" timeOffset="70448.198">26670 9862 248 0,'0'0'0'0,"0"0"8"16,0 0 0-16,0 0 0 15,0 0 0-15,0 0-4 0,0 0-1 0,0 0 1 16,0 0 0-16,0 0 6 0,0 0 1 0,0 0 0 0,0 0-1 15,0 0-6-15,0 0 0 0,0 0 0 0,18 35 0 16,-18-17 6-16,0 17 0 0,-18-18 1 0,18 19-1 16,-19-1-6-16,19 1 0 0,0-19-1 0,-17 18 1 15,0-17 2-15,17 0 0 0,-18 0 0 16,0-1 0-16,18 19-4 0,-18-19 2 0,18-17-1 0,-17 17 0 16,17 1 1-16,-17-18 0 0,17 18 0 0</inkml:trace>
  <inkml:trace contextRef="#ctx0" brushRef="#br0" timeOffset="73000.59">26952 9474 6 0,'0'0'0'0,"0"0"61"16,0 0 0-16,0 0 0 0,0 0 0 15,16-18-61-15,-16 18 1 0,0-18-1 16,0 18 6-16,0 0-1 0,0 0 1 0,0 0 0 0,0 0-4 16,0 0 1-16,0 0 0 0,0 0 0 0,0 0 4 0,0 0 0 15,0 0-1-15,20-18 1 0,-20 18-4 16,0 18 1-16,0-18-1 0,0 0 0 0,16 0 1 0,-16 0 0 15,0 0 0-15,18 18 0 0,-18-18-2 16,17 0 1-16,2 18-1 0,-2-1 1 0,1 1 2 0,-18 0 0 0,17 0 0 16,0-1 1-16,-17 18-3 0,19-17-1 0,-19 0 1 15,0-1 0-15,0 0-3 0,0 2 1 0,0-2-1 16,0 0 0-16,0 1 0 0,0-1 1 0,-19 2-1 16,19-1 2-16,0-18 0 0,-17 17 0 15,17-17 0-15,-17 0 0 0,17 17-1 0,0-17 1 16,-18 0-1-16,18 19 5 0,-17-19-1 0,17 0 1 15,-19 0-1-15,2 0-2 0,-1 0 0 0,18 0 0 16</inkml:trace>
  <inkml:trace contextRef="#ctx0" brushRef="#br0" timeOffset="73163.873">26881 9138 323 0,'0'0'0'0,"0"0"10"16,0 0 1-16,-35 0-1 0,35 0 1 16,-17 0-7-16,17 0 0 0,0 0 0 0,0 0 0 0,0 0 10 15,-19 0 0-15</inkml:trace>
  <inkml:trace contextRef="#ctx0" brushRef="#br0" timeOffset="89121.502">6279 17007 248 0,'0'0'0'0,"0"0"3"0,0 0 0 16,0 0 1-16,0 0-1 0,-18 18-1 0,18-18 0 0,0 0 0 15,0 0 0-15,0 0 8 0,0 0-1 0,0 0 0 16,0 0 1-16,0 0-7 0,0 0 1 0,0 0 0 16,0 0 0-16,0 0 5 0,18 0-1 15,-18 0 1-15,0 0 0 0,18 0-5 0,-18 0-1 0,17 0 1 16,0 0 0-16,2 17 3 0,-1-17 0 0,-1 18 1 15,18-2-1-15,-17-16-4 0,0 20 1 0,-1-4-1 0,0-16 0 16,19 18 1-16,-18-18 0 0,-1 18 0 0,1 0 0 16,0-18-2-16,17 0 1 0,-19 18-1 0,4-18 0 15,14 17 0-15,-17-17 0 0,19 0-1 0,-1 0 1 16,-18 17-1-16,19-17 0 0,-18 0 0 0,18 19 1 16,-2-19-1-16,2 0 1 0,-1 0-1 0,0 0 1 15,-16 17-2-15,15-17 1 0,2 0 1 0,-1 17-1 16,1-17 0-16,-18 0 0 0,16 0 0 0,2 0 1 15,-2 18-1-15,2-18-1 0,-19 0 1 0,18 0 0 16,1 0 0-16,-1 0 0 0,1 0 0 0,-1 0 0 16,1 0-1-16,-1 0 1 0,-1 0-1 0,2 0 1 0,-1 0 0 15,1 0 0-15,-1 0 0 0,1-18 0 0,-1 18 0 16,1 0-1-16,-3 0 1 0,3-17 0 0,-1 17-1 0,1 0 1 16,-1 0 0-16,0-17 0 0,1 17-1 0,-2 0 1 15,2 0-1-15,-1 0 1 0,1 0-1 0,-18 0 1 16,16 0-1-16,2 0 1 0,-18 0 0 0,18 0-1 15,-19 0 1-15,18 0-1 0,-18 0 2 0,2 0-1 0,16 0 1 16,0 17-1-16,-18-17 1 0,0 0-1 0,1 0 0 16,18 0 0-16,-19 0 0 0,1 17 0 0,-1-17 0 15,19 0 0-15,-19 0 0 0,1 0 0 0,0 0 0 16,0 0 0-16,-1 0 1 0,19 0-1 0,-36 0 1 16,18 0 0-16,-1 0-1 0,0 0 0 0,1 0 0 15,0 0 0-15,0 0 1 0,-1 0-1 0,0 0 1 16,2 0-1-16,-19 0 1 0,17 0-1 0,1 0 0 15,-1 18 0-15,1-18 0 0,-18 17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4:34:27.62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3245 11590 128 0,'0'0'0'15,"-17"0"0"-15,-1 0 1 0,18 0-1 0,-18 0 0 16,18 0 1-16,0 0 0 16,0 0 1-16,0 0 1 15,0 0 0-15,0 0 0 0,0 0-2 0,0 0 1 0,0 0 0 16,0 0 0-16,0 0 5 0,0 0 1 0,0 0-1 15,0 0 1-15,18 0-5 0,0 0 1 0,-18 0-1 16,17-17 1-16,19 17-1 0,-19 17-1 0,1-17 1 16,-1 0 0-16,2 19-1 0,16-19 0 0,-18 0 0 15,0 17 0-15,19-17 1 0,-18 18 1 0,-2-18 0 0,20 0-1 16,-19 0-1-16,1 0 0 0,18 17 1 0,-19-17-1 16,1 0-1-16,18 0 0 0,-19 0-1 0,0-17 2 15,19 17-2-15,-1 0 1 0,-18 0-1 0,20 0 1 16,-3-18 1-16,2 18-1 0,-1 0 1 0,1 0-1 15,-1 0 0-15,0 0 0 0,1-17 0 0,17 17 0 0,-37 0 1 16,19-19 0-16,1 19 0 0,-1 0 0 16,-18-17 0-16,19 17-1 0,-18 0 0 0,18 0 1 15,-2-18 0-15,2 18 0 0,-18 0-1 0,17 0 1 16,1 0-1-16,-19 0 1 0,18 0-1 0,1 0 1 0,-2 0 0 16,-15 0 1-16,16 0-1 0,-18 0 1 0,19 0-2 15,-18 0 1-15,15 0 0 0,-14 0-1 0,16 18 2 0,0-18-1 16,-17 0 1-16,0 0 0 0,16 0-2 0,-15 0 1 15,16 17 0-15,-18-34 0 0,19 34 0 0,-1-17 0 16,1 0 0-16,-19 0 0 0,18 0 0 0,-16 0-1 16,15 0 0-16,2 0 1 0,-18 0-1 0,17 0 1 0,-18 19 0 15,19-19 0-15,-20 0-1 0,2 0 1 0,0 0-1 16,0 0 0-16,16 0 1 0,-15 17 0 0,-1-17 0 16,-1 0 1-16,18 0-2 0,-17 0 0 0,0 0 1 15,16 0-1-15,-15 18 1 0,16-18 0 0,-18 0 0 16,19 0 0-16,-18 0 0 0,16 17-1 0,-15-17 0 15,-2 0 1-15,18 0-1 0,-16 0 1 0,-2 0-1 16,18 0 1-16,-18 0-1 0,2 0 0 0,-2 0 0 16,17 0 1-16,-15 0-1 0,-2 0 1 0,18 0 0 15,-17 0-1-15,17 0 0 0,-17 0 1 0,18 0-1 0,-19 0 0 16,18 0 0-16,1 0 1 0,-2 0 0 0,3 0-1 16,-3 0 0-16,-16 0 0 0,18 0 1 0,-2 0-1 15,2 0 0-15,-18 0 1 0,17 0 0 0,-17-17 0 16,17 17-1-16,1 0 1 0,-20 0-1 0,19 0 1 15,1 17 0-15,-1-17 0 0,1 0 0 0,-1 0-1 16,18 0 1-16,-18 0-1 0,1 17 0 0,-1-17 1 16,1 0-1-16,-2 19 1 0,2-19 0 0,-1 0 0 15,1 0-1-15,-1 0 0 0,0 0 0 0,17 0 1 0,-16 0-1 16,-1 0 0-16,18 0 0 0,-1 0 0 16,-16 0 0-16,18 0 0 0,-19 0 0 0,18-19 0 0,-18 19-1 0,18 0 1 15,-18 0 0-15,18 0 0 0,-18-17-1 16,17 17 1-16,-16 0-1 0,16 0 1 0,-15-17 0 0,15 17 0 15,-16-18-1-15,17 18 1 0,-18 0 0 0,0-17-1 16,18 17 1-16,-17 0-1 0,-1-19 1 0,1 19-1 16,-1 0 1-16,18-17-1 0,-18 17 1 0,0 0-1 15,-1 0 0-15,2-18 1 0,-1 18-1 0,-17 0 1 0,18 0-1 16,-19-16 0-16,18 16 1 0,-17 0-1 0,0-20 0 16,-1 20 1-16,19 0-1 0,-18-16 1 0,-1 16 0 15,0 0 0-15,1-18-1 0,0 18 1 16,-18 0 1-16,18-18-1 0,-18 18 1 15,0 0 0-15,0 0-1 0,17 0 0 0,-17 0 0 16,0 0 1-16,0 0-1 0,0 0 0 0,0 0 0 16,0-18 1-16,-17 18-1 0,17 0 0 15,-18 0 0-15,0 0 0 0,0 0 0 0,-16 0 0 0,-3 0 0 16,-15 0-1-16,16 0 1 0,2-18 0 0,-20 18 0 16,19 0 0-16,-1 0 0 0,-17 0 0 0,2 0 0 15,15 0-1-15,1 0 1 0,-18 0 0 0,18-17 0 16,-18 17 0-16,-1 0-1 0,2 0 1 0,-1 0 0 15,-1 0 0-15,2 0-1 0,-19 0 1 0,19 0 0 16,-1 0 0-16,0 0 0 16,0 17 1-16,-18-17-1 0,18 0 0 0,1 0 0 0,-19 0 0 15,-36 0 0-15,36 0 2 0,2 0 0 0,17 0 0 0,-19 18 0 16,17-18-1-16,-16 0 0 0,-1 0 0 0,0 18 0 0,0-18 0 0,19 0 1 16,-19 0-1-16,19 0 0 0,-1 0 0 15,0 18-1-15,-17-18 1 0,-1 0 0 0,17 0 0 16,2 0 0-16,-18 0 0 0,-1 0 0 0,17 0-1 15,20 0 1-15,-36 0-1 0,17 0 1 0,-1 0 0 0,2 0 1 16,-19 0-1-16,0 0 1 0,18-18-1 16,0 18-1-16,1 0 1 0,-19-18 0 0,17 18-1 15,21 0 1-15,-38-18-1 0,0 18 1 0,0 0-1 0,18-17 0 16,-18 0 0-16,19 17 0 0,-1-17 0 0,-1 17 0 16,2 0 0-16,-18 0 0 0,17-19 0 0,-1 19 0 0,2 0-1 15,-18 0 1-15,16 0 0 0,1 0 0 0,-18 0-1 16,36 0 1-16,-18 0 0 0,1 0-1 0,-2 0 1 15,-33 19-1-15,34-19 1 0,18 0-1 0,-36-19 1 16,1 19 0-16,33 0-1 0,-15 0 1 0,-1 0-1 16,17 0 1-16,1 0-1 0,0 0 1 0,-18 0 0 15,-17 0-1-15,17 0 0 0,1 0 1 0,-2 0-1 16,1 0 1-16,18 0 0 0,-18 0-1 0,18 0 1 0,-1 19 0 16,1-19 0-16,-18 17-1 0,18-17 1 0,-18 17-1 15,-1-17 1-15,21 17 0 0,-3-17-1 0,-17 18 1 16,17 0 0-16,2 0-1 0,-2 0 1 0,18-2-1 15,1-16 1-15,-19 20 0 0,19-4-1 0,-18-16 1 16,16 18 0-16,2-1-1 0,-1-17 1 0,-18 19-1 16,19-19 1-16,0 17 0 0,-1-17-1 0,0 0 1 15,0 18-1-15,18-18 1 0,-17 0-1 0,17 0 1 0,-18 0-1 16,18 17 1-16,-17-17-1 0,17 0 1 16,-19 0-1-16,19 0 1 0,0 0 0 15,0 0 0 1,0 0 0-16,19 0 0 15,16 17-1-15,-18-17 1 16,19 19-1-16,-1-19 0 0,1 0 0 0,-1 17 1 0,1-17-1 16,-1 0 0-16,-18 0 1 0,19 0-1 0,-1 0 0 15,1 0 1-15,-2 0-1 0,2 0 1 0,17 0-1 16,-17 0 1-16,15 0-1 0,2 0 1 0,1 0-1 16,-20 0 1-16,20 0-1 0,-1 0 1 0,-18 0-1 15,18 0 1-15,35 0-1 0,-17 0 1 0,-19 0-1 0,2 0 1 16,15 0-1-16,-15 0 1 0,-2 0-1 0,1 18 1 15,-17-18-1-15,-1 0 1 0,19 0-1 0,-2 17 0 16,37-17 1-16,-1 19-1 0,-37-19 1 0,20 17-1 16,-17-17 0-16,-1 0 1 0,-18 17-1 0,18-17 0 15,0 17 1-15,-18-17-1 0,19 18 0 0,-2-18 0 16,37 0 1-16,-37 18-1 0,18-18 0 0,-17 0 0 16,-18 0 0-16,1 18 0 0,16-18 0 0,2 0 0 0,34 0 1 15,-17 0-1-15,-18 0 0 0,18 18 0 0,0-18 0 16,-20 0 0-16,2 0 0 0,1 0 0 0,-20 0 0 15,20 0 0-15,-1 17 0 0,-1-17 0 0,36 0 1 16,-17 0-1-16,0 0 0 0,-18 0 0 0,-19 0 0 16,19 0 0-16,1 19 0 0,-2-19 0 0,1 0 0 15,1 17 0-15,-1-17 0 0,-1 0 0 0,55 0 0 16,-55 0 0-16,2 0 0 0,-1 17 0 0,-19-17 0 16,19 0 0-16,-18 0 0 0,18 0 0 0,35 0 0 0,-17 0 0 15,-17 17 0-15,-2-17 0 0,18 0 0 0,-16 0 0 0,-19 0 0 16,34 0 0-16,-33 0 0 0,-1 0 0 15,19 0 0-15,-20 0 0 0,56 0 0 0,-21 0 0 0,-15 0 0 16,-1 0 0-16,-18 0 0 0,1 19 0 16,-1-19 0-16,18 0 0 0,-1 0 0 0,19 17 0 0,-19-17 0 15,2 0 0-15,16 18 0 0,1-18 0 16,-19 0 0-16,2 17 0 0,-37-17 0 0,19 0 0 0,-1 0 0 16,18 17 0-16,0-17 0 0,-19 0 0 15,20 0 0-15,-19 0 0 0,18 19 0 0,-18-19 0 0,1 0 0 0,17 0 0 16,-18 0 0-16,-18 0 0 0,19 17 0 0,16-17 0 15,-16 18 0-15,-1-1 0 0,1-17 0 16,15 19 0-16,-15-2 0 0,18 0 0 0,-19 19 0 0,18-19 0 16,18 36 0-16,-19-17 0 0,1-2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4:35:01.28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16669 7515 3 0,'0'0'0'0,"17"-18"0"31,-17 1 0-31,18 17 0 16,-1-17 0-1,1 17 0 1,0 0 0-16,0 0 0 16,-1 0 0-16,-1 0 0 0,4 0 0 15,-4 0 0-15,2 0 0 0,-1 0 0 16,2 0 1-16,-2 0-1 0,1 0 0 16,-1-19 0-1,-17 19 1 1,0 0 0 15,-17 0-1-31,17 0 1 16,-18 0-1-16,1 0 0 15,-2 19 0-15,2-19 1 0,-1 17-1 0,2-17 3 16,-4 17 0-16,20-17 0 0,0 0 0 16,-16 18-2-16,16-18 1 0,0 0 0 0,0 0 0 0,0 0 4 15,0 19 0-15,0-19 0 0,-17 0 0 16,17 0-3-16,0 0 0 0,0 0 0 0,0 17 0 0,0-17 7 0,0 0 0 15,17 0 0-15,-17 0 1 16,0 0-7-16,0 0-1 0,0 0 1 0,16 17 0 0,-16-17 6 0,20 0-1 16,-4 0 0-16,2 0 1 0,-1 0-6 15,2-17-1-15,16 17 1 0,-35 0 0 0,17 0 5 0,0 0-1 16,-17 0 1-16,19-17-1 0,-2 17-4 0,-17 0 0 16,18 0-1-16</inkml:trace>
  <inkml:trace contextRef="#ctx0" brushRef="#br0" timeOffset="1065.45">17338 7585 125 0,'0'0'0'16,"0"0"10"-16,0 0 0 0,0 0 1 15,0 0-1-15,0 0-6 0,0 0 0 0,0 0 0 16,37 0 0-16,-37 0 8 0,0 0 0 0,0 0 0 16,0 0 1-16,17 0-9 0,-17 0 0 0,17 0 0 15,-17 0 1-15,18 0-4 0,0 0 1 0,-18 0 0 16,0-17 0-16,18 17-1 0,-18 0 0 0,0 0 0 0,0 0 1 15,16 0-2-15,-16 0 1 0,0 0 0 16,-16 0-1 31,16-17 0-47,0 0 0 31,0 17 1-15,16 0-1-16,1 0 0 15,2 0 0 1,-2 0 0-16,18 0 0 0</inkml:trace>
  <inkml:trace contextRef="#ctx0" brushRef="#br0" timeOffset="1491.133">18009 7515 62 0,'0'0'0'0,"0"0"7"15,0 0 1-15,0 0-1 0,18-18 1 16,-1 18-5-16,2 0 0 0,-19 0 1 0,33-17-1 0,-15 17 3 0,0-17 0 16,17 17 1-16,-18 0-1 0,2 0-3 15,-1 0 0-15,16-19 0 0,-16 19 0 16,0 0 1-16,17-17 0 0,-18 17 0 0</inkml:trace>
  <inkml:trace contextRef="#ctx0" brushRef="#br0" timeOffset="22460.352">19773 12349 200 0,'0'0'0'0</inkml:trace>
  <inkml:trace contextRef="#ctx0" brushRef="#br0" timeOffset="23268.617">19526 12649 182 0,'0'0'0'0,"0"0"6"16,0 0 1-16,0 0 0 0,0 0 0 15,0 0-4-15,0 0 1 0,0 0-1 0,-19 0 0 0,19 0 16 16,0 0 0-16,0 0 0 0,0-17 1 0,0 17-16 15,0-17 1-15,0-3-1 0,19 4 1 0,-2-19 13 16,1-1 0-16,-1 18 0 0,-17 1 0 0,19-19-14 16,-19 19 1-16,17-1-1 0,-17 1 1 0,0-2 10 0,0 2 1 15,17 17 0-15,-17-17 0 16,0 17-11-16,-17 0-1 0,17 0 1 0,0 0-1 0,0 0 4 0,0 0 0 16,-17 0 1-16,17 0-1 0,-19 0-5 0,2 17 1 0,17-17 0 15,-18 36-1-15,-18-19-1 0,19 18 0 16,17-18 0-16,-17 19 0 0,17-18-1 0,-18-1 1 0,18 2-1 15,-17-2 1-15,17-17 0 0,0 18 1 0,0-2 0 16,0 4-1-16,0-3 0 0,0 0 0 0,17 1 0 16,-17-18-1-16,18 17 3 0,-1 2-1 0,-17-2 0 15,17 0 0-15,19 0-1 0,-18 19-1 0,18-18 1 16,-19-1 0-16,0 19 3 0,19-19-1 0,-18 18 0 16,17 1 1-16,1-18-3 0,-2-1 0 0,-16 19 1 15,0-36-1-15,17 17 3 0,-18 1 1 0,2 0-1 16,-1-18 0-16,-1 18-2 0,-17-1 0 0,0-17 0 0,17 0 0 15,-17 17 2-15,0-17 0 0,-17 0 0 0,17 0 1 16,-17 17-4-16,17-17 1 0,-18 19 0 0,-18-19 0 16,1 17 1-16,-18-17 1 0,17 0-1 0,1 18 1 15,0-18-3-15,17 18 1 0,-17-18-1 0,-1 0 1 16,1 18 0-16,-1-18 1 0,19 0-1 0,0 18 1 16,-18-18-2-16,16 0 0 0,2 16 0 0,17-16 1 0,-18 0-1 15,18 18 0-15</inkml:trace>
  <inkml:trace contextRef="#ctx0" brushRef="#br0" timeOffset="23599.991">20178 12790 436 0,'0'0'0'16,"0"0"13"-16,0 0 1 0,0 0 0 16,36-17-1-16,-36 17-8 0,0-19-1 0,0 19 0 15,17 0 1-15,-17 0 10 0,18 0 0 0,-18 0 0 16,17 0 0-16,-17 0-11 0,19 19 1 0,-19-2-1 15,17 18 1-15,1 18 2 0,-18 1 1 0,17-19 0 0,-17 18 0 16,0-18-5-16,0 1 1 0,0-2-1 16,0 2 1-16,0-19-2 0,0 1 1 0,0 0-1 0,-17 0 0 15,17-18-1-15,-18 0 1 0</inkml:trace>
  <inkml:trace contextRef="#ctx0" brushRef="#br0" timeOffset="23783.982">19844 12049 420 0,'0'0'0'0,"0"0"10"0,0 0 1 16,0 0-1-16,0 0 1 0,-18 17-8 16,18-17 1-16,18 0 0 0,-18 19 1 0,17-2 8 0,0 1 1 15,2-1 0-15,16 2-1 0,0 15-9 0,-17-17 1 16,16 2-1-16</inkml:trace>
  <inkml:trace contextRef="#ctx0" brushRef="#br0" timeOffset="24172.543">20672 12525 361 0,'0'0'0'0,"35"19"0"0,-18 16 9 0,2-19 1 0,-1 4-1 16,-18-3 1-16,17 18-6 0,0-18 0 0,-17 19 0 15,18-2 0-15,0 2 6 0,-18-18 0 0,18 18 1 16,-18-2-1-16,17 1-6 0,-17 1 0 0,0-18 0 0,0-1 0 16,0 2 4-16,0-19 0 0,0 17 1 0,0-17-1 15,0 0-5-15,0 17 1 0,0-17 0 0,-17-17-1 16,17 17 1-16,0 0 0 0,0 0-1 0,-18-17 1 16,18-19-2-16,-18 18 0 0,18-18 1 0,-18 1-1 15,18 1 2-15,0-2 0 0,0 1 0 0,0-1 0 16,0 2-2-16,0-2 0 0,0 1 1 0,0 18-1 0,0-19-1 15,0 18 0-15,0 1-1 0,0-2 1 0,18 2 0 16,-18-1-1-16,0 18 1 0,18 0-1 0,-18 0 2 16,0 0 0-16,0 0-1 0,0 0 1 0,18 0-1 15,-18 18 0-15,0-18 0 0,17 36 1 0,19 15 0 16,-19 3 1-16,1 0-1 0,-1-3 1 0,1 3-1 0,-18-1-1 16,18-1 1-16,0-16 0 0,-1-1 1 0,0 1 0 15,2-1 1-15,-2-17-1 0,1 0-1 0,-18-18 0 16,17 0 0-16,19 0 0 0,-18 0 2 0,-1-18 0 15,0 0 0-15</inkml:trace>
  <inkml:trace contextRef="#ctx0" brushRef="#br0" timeOffset="24605.556">21590 12332 398 0,'0'0'0'0,"0"0"12"0,0 0-1 0,0 0 0 15,0 0 0-15,18 0-7 0,-18 0 0 0,17 0 0 16,-17 17 1-16,-17 0 9 0,17 2 0 0,0-2 0 15,0 54 1-15,-18-19-11 0,-1 2 0 0,19-1 1 16,-17-1-1-16,17 18 4 0,-17-16 0 0,17-1 0 16,-18-1 0-16,18 2-5 0,-18-1 1 0,18-18-1 15,0 18 1-15,0-19-2 0,-18-15 1 0,18 16-1 16,18-17 1-16,-18-18-1 16,-18 18-1-16,36-18 1 0,-18-18 0 0,0 18-1 0,0-18 1 0,18 18 0 0,-18-54 0 15,18 3-1-15,-1-3 1 0,-17 1-1 0,17 1 0 16,2 16 0-16,-19-16 0 0,18 16-1 0,-1 1 1 15,0-18-1-15,-17 36 1 0,18-19 0 0,0 18-1 0,0 1 1 16,-1 17 0-16,-17-17-1 0,17 34 1 0,2-17 0 16,-2 0-1-16,-17 17 1 0,18 1 0 0,-1 35-1 15,1-19 1-15,0 20 0 0,0 16 0 16,-1-16-1-16,-1 17 1 0,4-1-1 0,-20-1 1 0,0 3-1 0,0-20 1 16,0 2 0-16,0 17-1 0,-20-19 1 15,4-16-1-15,-1-2 1 0,-1 20 0 0,-18-19-1 0,19 1 1 16,-18-19-1-16,-1 18 1 0,19-17 0 15,-19-1-1 1,1-17 1-16,0 18-1 0,16-18 1 0,-15 0 0 0,-2 0 0 0,18 0 0 0,1-18 0 0,0 18 0 0,17-17 0 16,-19-1-1-16,19 18 1 0,-17-18 0 0,17 1 0 15,0 17 1-15,0-17-2 0,17 17 1 0</inkml:trace>
  <inkml:trace contextRef="#ctx0" brushRef="#br0" timeOffset="26033.797">22154 12525 452 0,'0'0'0'0,"0"0"0"16,0 36 7-16,0-18 1 0,-17-2-1 0,17 21 1 16,-19 15-4-16,19-16-1 0,0-2 1 0,0 2-1 15,0 18 12-15,-17-2-1 0,17-16 1 0,0 16-1 16,0-16-10-16,17 17 1 0,-17-18-1 0,0-1 1 0,0-15 3 15,0-2 0-15,19 1-1 0,-19 0 1 16,17-18-4 0,-17 18-1-16,0-18 1 0,17 0-1 0,-17 0 0 0,0-18 0 0,0 18-1 0,18-18 1 0,0-17-1 15,0-1 0-15,-1-16-1 0,1 16 1 0,-1-17 0 0,2 1 0 16,-19 16-1-16,17-16 1 0,0-2-1 16,1 18 0-16,-18 2 0 0,18-19 1 0,-18 18-1 0,0 18-1 15,18-19 1-15,-18 18 0 0,17 1 0 0,-17-2 0 16,0 38 0-16,17-19 0 15,-17 17 0-15,0 1-1 0,0 35 1 0,19 18 0 16,-19-20-1-16,0 3 1 0,0 16 0 0,18-35-1 0,-1 19 1 16,-17-1 0-16,17-18 0 0,1 1 0 15,-18-19 0-15,18 17-1 0,0-15 2 0,-2-19-1 0,20 17 1 16,-36-17-1-16,35 0 0 0,-18 0 0 0,1 0 0 16,0-17 0-16,0-2 1 0,16 2 0 0,-15 0 0 15,-2-18 0-15,1 17 0 0,-1-17-1 0,2-1 1 16,-2 19-1-16,-17-18 1 0,18 16 0 0,-1 2 0 15,-17-18 0-15,17 18 0 0,-17-2-1 0,0 19 0 16,0-17 1-16,0 17-1 0,0 0 1 0,0 0-1 16,19 0 0-16,-19 0 0 0,0 0 0 0,0 0 0 0,0 17 0 15,0-17 0-15,0 19 0 0,0-2 0 0,0 0 0 16,0 18-1-16,0-16 1 0,0-2 0 0,0 1 0 16,0-1 0-16,0-17 0 15,0 0 0-15,0 19 0 0,0-19 0 16,0-19-1-1,17 19 1-15,-17 0-1 0,18 0 0 0,-1 0 0 16,2-17 1 0,-2 17-1-16,0 0 0 0,-17-18 0 0,18 18 0 15,0-17 0-15,0-2 0 16,-1 2 0-16,-17-18 0 16,18 18 0-16,-18-2 0 0,17-16 0 0,-17-1-1 15,19 2 1-15,-19 17 0 0,0-19 0 0,0 1 0 0,0-2 0 16,0 3 0-16,17-2 0 0,-17-16 0 0,0 16 0 15,0-16-1-15,0-1 1 0,0 17 0 0,-17-17-1 16,17 0 1-16,0 0 0 0,0 1 0 0,0-1-1 16,0 18 1-16,0-18 0 0,0 0-1 15,0 17 0-15,0-17 0 0,0 19 0 0,0-20 0 0,0 18 1 0,0 2-1 16,0-1 0-16,0 16 0 0,0 2 1 0,0-1-1 16,0 2 0-16,0 16 0 0,0-20 1 0,0 20-1 15,0 20 0-15,0-20 0 16,0 16 0-16,0 2 1 0,0 18-1 0,0-1 1 15,0 70 0-15,0-17-1 0,0 19 1 0,-19-2-1 16,19 19 1-16,-17-18 0 0,17 0 0 0,0 17-1 16,0-16 1-16,-18-19 0 0,36-1 0 0,-18 1 0 0,0-17 0 15,0-17-1-15,17-2 1 0,2-16 0 0,-19-2 0 16,17 2 0-16,-1-19 0 0,2-17 0 0,0 0 0 16,0 0 0-16,-1-17 0 0,0-19 0 15,2 2 0-15,-1-20 1 0,-1 20-1 0,18-20 0 16,-17 18 0-16,-18 1 0 0,18-18 0 0,-1 18 0 15,0-18 0-15,-17 19 1 0,0-2-1 0,19-16 0 16,-19 16 0-16,17 1 0 0,-17-1 0 0,0 1 0 0,0 16 0 16,0 2 1-16,0 0-1 0,0-1 0 15,0 36 1-15,0-1-1 16,-17 36 0 0,-2 1 0-16,-15 17 1 0,34-2-1 0,-18-16 0 0,0 18 0 15,18-18 0-15,-18 18 0 0,18-19 0 0,-17 1 0 0,17-17 0 16,0-1 0-16,17-1 1 0,-17-15-1 0,0-2 0 15,0 1 0-15,18-18 0 0,0-18 0 16,0-18 0-16,-18 19 0 16,17-17 0-16,0-20 0 0,2 1 0 0,-19 1 0 0,17-2 0 15,-17 20 0-15,18-20 0 0,-1 1 0 0,-17 19 0 16,18-20 0-16,-18 0 0 0,0 20 0 0,18-19 0 16,-18 18 0-16,18 16 0 0,-1-15 0 0,-17 16 0 15,17 1 0-15,-17-2 0 0,19 19 0 0,-2 0 0 16,-17 19-1-16,18-19 1 0,-18 17 0 15,17 18 0-15,-17 36 0 0,19-18 0 0,-2 1 0 16,-17 15 0-16,18-16 0 0,-18 0 0 0,17 1 0 16,0-20 0-16,2 20 0 0,-2-19 0 0,1 1 0 15,-2-19 0-15,3 18 0 0,-2-17 0 0,0-18 0 16,1 0 0-16,-18-18 0 16,0-17 0-16,18 18 0 0,-18-19 0 0,0 1 1 15,0-19-1-15,-18 20 0 0,18-20 0 0,0 18 1 16,-18 2 0-16,18-19 0 0,-17 18 0 0,0-2 0 15,17-14 0-15,-19 15 0 0,19 1 0 0,-16-18-1 0,16 18 2 16,0-1-1-16,0 2 0 0,0-2 0 16,0 18 0-16,0 0 0 0,16 1-1 0,-16-2 1 0,19 2 0 15,-19 17 1-15,17-17-1 0,0 17 1 16,1-17-2-16,0 17 2 0,17 0 0 0,0 0-2 16,-16 0 2-16,-2 0-1 0,18 0 0 0,-17 0 0 15,0 0-1-15,16 17 1 0,-15 0 0 0,16-17 0 0,-18 0 0 16,1 17 1-16</inkml:trace>
  <inkml:trace contextRef="#ctx0" brushRef="#br0" timeOffset="27670.352">24995 11626 467 0,'0'0'0'0,"0"35"0"16,0-18 13-16,-18 19 0 0,18-1 0 16,0 1 0-16,-19-2-8 0,19 20-1 0,0-19 0 15,0 35 0-15,0-16 7 0,0-1 0 0,0 18 0 16,0-1 1-16,0 0-9 0,0 0 2 0,0 1-1 0,19-18 0 16,-1 18-1-16,-18-37 1 0,17 20-1 0,0-19 1 15,1 1-2-15,0-19 0 0,0 0 1 0,-2 2-1 16,1-19-2-16,2 0 1 0,-2-19-1 15,1 2 1-15,17-17-1 0,1-2 1 0,-19 1-1 0,0-18 0 16,19-1 0-16,-18 2 1 0,-1-1-1 0,2-1 0 16,16-16 0-16,-18 17 0 0,-17 0 0 0,17-17 1 0,-17 16-1 15,19 2 0-15,-2-1 1 0,-17 0-1 16,18 18 1-16,-18-1-1 0,17 1 0 0,-17 1 1 0,0 15-1 16,19 19 0-16,-19-17 0 0,0-1 1 0,17 18 0 15,-17 18-1-15,17-18 1 16,1 17 0-16,0 19-1 15,17-19 0-15,-17 0 1 0,-1 1-1 0,19 0 1 0,-20-18 1 16,20 0-1-16,-18 0 1 0,-1 0-2 16,0-18 2-16,2 18-2 0,-1 0 2 0,-1-18-2 0,0 18 1 15,1 0 1-15,-18 0-1 0,18 0 0 0,-18-17-1 0,18 17 1 32,-18 0 0-32,0 0 0 0,0 0-1 0,0 0 1 0,0 17 0 0,0-17 0 0,-18 0-1 0,18 18 1 15,-18 36 0-15,0 16-1 0,1-17 1 0,-18 18-1 16,16-19 1-16,2 1-1 0,0 0 1 0,17-17-1 15,-18 17 1-15,18-19-1 0,-18 2 0 0,18-1 0 16,0 1 0-16,0-19 0 0,18 1 0 16,0-18-1-16,-1 0 1 15,0-18 0-15,2 1-1 0,-19-2 1 16,18 2 0-16,-1-18-1 0,18 18 1 0,-35-19 0 16,18 19-1-16,0-19 1 0,-18 19-1 0,17-19 1 0,-17 19 0 15,17-19-1-15,2 19 1 0,-19-19-1 0,17 19 1 16,-17-1 0-16,18 1-1 0,-18-2 1 0,17 2 0 15,-17 0 0-15,18 17 0 0,-18-18 0 16,18 36 1 15,-18-1-1-31,0 0 0 0,18 2 0 0,-18 16 1 16,17-18 0-16,0 2 0 0,-17-2 0 16,19 0-1-16,-19-17 1 0,0 17 0 0,17-17 0 0,-17 0 0 0,18 0 0 15,-18-17 1-15,17 17 0 16,-17-17-2-16,19 17 1 0,-2-17 1 0,1-19-1 0,-1-18 0 0,0 20 1 15,2-1-1-15,-2-18 1 0,1 17-1 16,-2-17 0-16,-16 0 0 0,19 0 0 0,-2 1 1 0,-17-1-1 16,0-1 0-16,17 3 0 0,-17 15 0 0,0-18 0 15,0 2 0-15,18 16 0 0,-18-16 0 0,0 33 0 16,0-15 0-16,18-2 0 0,-18 18-1 0,0 18 1 16,0-17 0-16,0 17 0 0,18 0-1 0,-18 0 1 0,0 0 0 15,0 0 0-15,-18 17-1 0,18-17 1 0,0 18-1 16,0 71 1-16,0-18 0 0,-18 16 0 0,18 1-1 15,0 18 1-15,-18-18 0 0,18-18-1 0,0 19 1 16,0-19-1-16,0 1 1 0,18 0 0 0,-18-18-1 16,18 0 1-16,0-18 0 0,-1 0-1 0,-17 1 1 15,18-2 0-15,-1-15 0 0,2-19 1 0,-2 17-1 16,0-34 1-16,1 17-1 0,0-19 0 0,0 2 0 16,16-17 0-16,-15-2 1 0,-1 0 0 0,-1 0-1 0,18-15 1 15,-17 15-1-15,0 1 0 0,-1-1 0 0,0 1 0 16,2-1 1-16,-19 2-1 0,17-2 1 0,1-17-1 15,-18 17 0-15,0 19 1 0,17-17-1 0,-17-2 0 16,18 18 0-16,-18 1 0 0,0-2 0 0,0 19 1 16,18-17-1-16,-18 17 0 0,0 17 0 15,0-17 0-15,0 0 0 0,0 0 0 0,0 54 0 16,-18-1-1-16,18-1 1 0,0 19 0 0,0-18 0 0,0 0-1 16,0-18 1-16,0 18-1 0,0-18 1 0,18 18-1 15,-18-17 1-15,0-19-1 0,18 1 1 0,-1 17-1 16,-1-16 1-16,4-19-1 15,-4 0 0-15,-16 0 1 0,18-19-1 0,-1 2 0 0,2-1 0 0,-2 0 0 16,1 1 0-16,-1-19 1 0,0 2-1 0,2-2 0 16,-19 18 0-16,17-18 0 0,1 19 0 0,-18 0 0 15,17-1 0-15,-17 1 1 0,0-2-1 16,19 19 0-16,-2 0 0 16,0 19 0-16,1-2 0 15,0 1 0-15,17-1 0 0,-17-17 0 0,18 17 0 16,-19-17 1-16,18 0-1 0,-17 0 0 0,17-17 0 15,-18 17 0-15,2-17 0 0,-1-1 0 0,-1 1 0 16,0-19 0-16,1 19 0 0,0-19 0 0,-18 19 0 16,0-19 0-16,0 18 0 0,0 0 0 0,0-16 0 15,0-2 1-15,0 1-1 0,-18 18 0 0,18-2 0 16,-18 2 0-16,1 0 0 0,17-1 0 0,-17 1 0 16,-1 17 0-16,-1-19 0 0,2 38 0 15,0-2 0-15,17 1 0 16,-18 35 0-16,0-18 0 0,18 1 0 0,0 15 0 15,0-15 0-15,18 17 0 0,-18-17 0 0,18-2 0 16,-1 2 0-16,0-18 0 0,2 16 0 0,16-15 1 16,0-2-1-16,-17-17 0 0,16 0 0 0,2 0 0 15,-19 0 0-15,18-17 0 0,-17 17 0 0,18-36 0 16,-2 19 1-16,2-18 0 0,-18-1-1 0,18 2 1 16,-1-2 0-16,-18 0-1 0,19-17 1 0,-1 19-1 0,-18-2 1 15,2 1 0-15,-2-18 0 0,0 18 0 16,1-1 0-16,0 18 0 0,0-18-1 0,-1 20 1 0,1-2 0 0,-1 18 0 15,2-18 0-15,-2 18 0 0,-17 0 0 16,16 0 0-16,-16 18 0 0,18 16 0 0,-18-14-1 16,18-4 1-16,0 19 0 0,-18 19-1 15,17-1 1-15,-17-1-1 0,0 1 1 0,0 0-1 0,0-17 1 16,0 17-1-16,-17 0 1 0,-19-1-1 0,18 1 1 16,-15-18-1-16,-21 18 1 0,19-17-1 0,-18-1 0 15,0 0 0-15,-1 18 0 0,-15-36 0 0,33 19 0 0,-18-18 0 16,-16-1 0-16,35 0 0 0,-19 2 0 0,21-19 0 15</inkml:trace>
  <inkml:trace contextRef="#ctx0" brushRef="#br0" timeOffset="36145.278">17321 7834 21 0,'0'0'0'0,"17"-19"0"31,-17 19-1-15</inkml:trace>
  <inkml:trace contextRef="#ctx0" brushRef="#br0" timeOffset="54044.945">16562 6528 81 0,'0'0'0'0,"0"0"6"15,0 0-1-15,0 0 1 16,0 0 0-16,0 0-4 0,0 0 1 0,0 0 0 15,0 0 0-15,0 0 11 0,0 0 0 0,0 0 1 16,0 0-1-16,-17-36-10 0,0 36 1 0,17 0-1 16,-18-17 0-16,-1 17 19 0,2-18 0 0,17 18 0 15,-35 0 0-15,-1 0-19 0,19 0 0 0,-19 0 1 16,19 0-1-16,-18 0 5 0,17 18 0 0,-18-18 0 16,2 0 0-16,-1 17-5 0,0-17 0 0,-1 0 0 0,1 0 0 15,-18 0 1-15,35 17 0 0,-18-17 0 0,2 0 0 16,-2 0-2-16,1 0 0 0,0 0 0 0,-18 0-1 15,17 0 0-15,18 0 0 0,-16 19 0 0,-20-19 0 16,37 0 0-16,-19 0-1 0,2 0 1 0,-2 0-1 16,19 0 0-16,-1 0 1 0,1 0 0 0,-19 0-1 15,36 17 0-15,-18-17 0 0,1 0 1 0,17 0-1 0,-17 0 2 0,17 0 0 16,-19 18 0-16,19-18 1 0,0 0-2 16,0 0 0-16,0 0 0 0,0 17-1 0,0-17 4 15,0 0-1-15,0 19 1 0,0-19-1 0,0 17-1 16,19-17-1-16,-19 18 1 0,17-18 0 0,0 16 2 0,1-16 0 15</inkml:trace>
  <inkml:trace contextRef="#ctx0" brushRef="#br0" timeOffset="54465.088">16016 5999 313 0,'0'0'0'0,"0"0"11"16,0 0-1-16,0 0 0 16,0 0 0-16,0 0-6 0,-18 34 0 0,18-34 0 15,0 0 0-15,0 18 5 0,0 0 0 0,0 0 0 16,0-1 0-16,0 19-5 0,0-19 0 0,0 0 0 0,0 1-1 15,0-18 2-15,0 0-1 0,0 0 1 0,0 0-1 16,0 0-1-16,18 0-1 0,-18 0 1 0,0-18-1 16,0 1 0-16,17-19 0 0,-17 19-1 0,19-54 1 15,-19 18-1-15,17 1 0 0,18-2 0 0,-18 1 0 0,2 1 0 16,-2-1 0-16,1 0-1 0,17 0 1 16,-18 0 0-16,18 0-1 0,1 1 1 0,-1-2 0 15,1 18-1-15,-19-15 1 0,18 15-1 0,1 0 1 0,-19 19 0 16,19-2-1-16,-18 2 1 0,16 0-1 0,2 17 1 0,-18 0-1 15,16 17 0-15,-15-17 1 0,-2 17-1 16,18 2 1-16,-17 16-1 0,18-17 0 0,-19 0 0 0,-1-18 1 16,20 18-1-16,-18-1 0 0,-1-17 0 15,2 0 0-15</inkml:trace>
  <inkml:trace contextRef="#ctx0" brushRef="#br0" timeOffset="54825.073">17109 5186 301 0,'0'0'0'0,"0"0"5"0,0 0 0 0,0 0-1 16,-18 36 1-16,18-19-2 0,-17-17-1 0,17 18 1 15,0 18 0-15,-17-1 3 0,17-1 0 0,-19 2 1 16,19-18-1-16,0 18-3 0,0-2 1 0,-17 2-1 0,34-1 0 16,-17-18 1-16,0 0 0 0,0 2 0 0,19-1 0 15,-19-1-2-15,0-17 0 0,17 0 0 0,-17 0 1 16,17 0-2-16,1 0 1 0,-18 0-1 0,18-17 1 15,0-20-1-15,17 20 0 0,-18-17 0 0,2-2 1 16,15-16-1-16,-16 16 0 0,0 1 0 0,0-1 0 16,-1-16 0-16,0 16 0 0,2 1 0 0,16-18 0 0,-18 18 0 15,-17-1-1-15,18 2 1 0,0-20-1 16,0 18 1-16,-2 1-1 0,-16 19 1 0,0-20-1 16,0 0 1-16,0 19-1 0,0-2 1 0,0 2-1 15,-16 17 1-15,16-17-1 0,0 17 1 0,0 0 0 16,0 17 0-16,0 0-1 15,0-17 1-15,0 19 0 0,0-2-1 0,0 1 1 16,16 0-1-16,1-18 1 0,2 0-1 16,-19 0 1-16</inkml:trace>
  <inkml:trace contextRef="#ctx0" brushRef="#br0" timeOffset="55313.674">17674 4834 238 0,'-19'17'0'15,"19"-17"0"-15,0 0 4 0,0 0 1 0,0 0-1 16,0 18 0-16,0 0-2 0,0-18 1 0,0 18-1 15,0 0 1-15,0-2 4 0,0 19 1 0,0-16 0 16,0-2-1-16,0-17-3 0,0 0-1 0,0 0 1 16,0 18 0-16,0-18 1 0,0 0 1 0,0 0 0 15,0 0 0-15,0 0-4 0,0 0 1 0,19 0 0 16,-19 0 0-16,0 0 0 0,0 0-1 0,0 0 1 16,0 0 0-16,0 0-2 0,0 0 1 0,0 0 0 0,0 0-1 15,0 0 1-15,17 17 1 0,-17-17-1 0,18 19 0 16,-18-2 0-16,17 0-1 0,-17 1 0 0,19 0 1 15,16 17-1-15,-18-18-1 0,-17 0 1 0,17 2 0 16,2-19 0-16,-19 17-1 0,17-17 1 0,1 0-1 16,-18 0 1-16,17-17 0 0,-17 17 0 0,19 0 0 15,-19-19 0-15,17 2-1 0,-17 17 1 0,17-34 0 16,1 16 1-16,0 0 0 0,0 0 0 0,-18 1 0 16,0 17-1-16,17-17 0 0,-17 17 1 0,0 0-1 0,18-19 1 15,-18 19 0-15,0 0 1 0,0 0-1 0,17 0-1 16,-17 0 1-16,0 0-1 0,0 0 1 0,0 0 1 0,19 19 1 15,-19-19-1-15,0 17 1 0,17-17-2 16,-1 0 0-16,-16 0 0 0,18 0 1 0,-18 0 2 0,18-17 0 16,-18 17 0-16,0-19 0 0,18 2-2 15,-1-1 0-15,-17-18-1 0,0 1 1 0,17 1 1 0,-17 16 1 0,0-18-1 16,0 19 1-16,0-19-3 0,0 19 1 16,0-19 0-16,0 19-1 0,0-1 1 0,0 18 1 0,0 0-1 15,0-17 1-15,0 17-3 16,0 0 1-16,0 0 0 0,0 0 1 0,0 0-1 0,19 0 1 0,-19 0 0 15,0 17 0-15,0-17-2 0,0 0 1 0,0 0 0 16</inkml:trace>
  <inkml:trace contextRef="#ctx0" brushRef="#br0" timeOffset="55576.8">18502 4605 307 0,'0'0'0'0,"0"-36"8"0,0 36 0 0,0 0-1 15,0 0 1-15,0 0-5 0,0 0 1 0,0-18 0 0,0 18-1 16,0 0 6-16,0 0 0 0,0 0 0 0,0 18 1 15,-17-18-7-15,0 17 1 0,17-17 0 0,0 19 0 16,-18-2 1-16,18 18 0 0,18-16 0 0,-18-19 1 16,0 17-3-16,17 0-1 0,-17 1 1 0,17-1 0 15,2 2-1-15,-2-2 1 0,1 0-1 0,-1 19 0 16,19-19-1-16,-18 1 1 0,-1-18-1 0,-17 18 1 0,17 0-1 16,-17 0 0-16,0-18 1 0,0 16-1 15,0-16 0-15,0 18 0 0,-17-1 1 0,17 2-2 16,-17-19 1-16,-1 17 0 0,-18 1-1 15,1-18 1-15,-1 17 0 0,19-17-1 0,-18 19 1 0,-1-19-1 0,19 0 0 16,-1 0 1-16,-18 17 0 0,19-17-1 16,0-17 0-16</inkml:trace>
  <inkml:trace contextRef="#ctx0" brushRef="#br0" timeOffset="56027.588">19932 4163 232 0,'0'0'0'0,"0"0"11"16,0-36 0-16,0 36 0 0,0 0 0 15,0 0-7-15,0 0 0 0,0 0 0 0,-17 0 0 16,17 0 12-16,0 0-1 0,0 0 0 0,-18 19 1 0,-1 16-12 15,-15-18 1-15,-2 19-1 0,18-1 1 0,-16 1 5 0,15-1 0 16,2 1 1-16,-18-2-1 0,17 19-6 16,18-17 0-1,-18-1 0-15,0 0 0 0,1 18 2 0,17-18 0 0,0 1-1 0,0-1 1 0,0 18-3 0,0-36 0 16,17 19 0-16,-17-1 0 0,0-17 0 0,18 0 0 16,0 0 0-16,0-2 0 0,-1-16-1 0,1 0 0 15,-1 0 0-15,19-16 0 0,-1-2-1 0,1 0 1 0</inkml:trace>
  <inkml:trace contextRef="#ctx0" brushRef="#br0" timeOffset="56349.369">20478 4146 326 0,'0'0'0'0,"0"52"0"15,-17-33 5-15,17-2-1 0,0 1 1 16,-17 35 0-16,17-1-3 0,-19 1 1 0,19-17-1 0,-17-1 1 15,17-1 4-15,0 2 1 0,0-1-1 0,0 1 0 16,0-18-4-16,0-1 1 0,0 2-1 0,17-2 1 16,-17 0 1-16,19-17 0 0,-19 18 0 15,17-18 0-15,-17 0-3 0,0 0 1 0,0 0 0 0,17-18 0 16,1 18-1-16,-18-17 1 0,18 0 0 0,-18-19-1 16,18-18 0-16,-1 2 0 0,-17 17-1 0,18-18 1 15,-18 17 1-15,0-17-1 0,0 18 0 0,0-18 1 16,0 1-2-16,0 16 1 0,-18 1 0 0,18-18-1 0,-17 18 0 15,-1-1 0-15,18 19-1 0,-18-19 1 0,0 19 0 16,1 17-1-16,0-18 1 0,-2 18 1 0,19 18-1 16,-17-18 0-16,17 17 0 0,-18 2 0 15,1-2 0-15,17 0-1 0</inkml:trace>
  <inkml:trace contextRef="#ctx0" brushRef="#br0" timeOffset="56577.374">20778 4710 383 0,'0'0'0'0,"0"0"8"0,0 0 1 0,0 0 0 16,35 0 0-16,-35-17-5 0,0 0-1 0,18-2 1 16,-18-16 0-16,0-1 5 0,0-16 0 0,0 17 1 15,0-1-1-15,0-17-5 0,0 19 0 0,0-2-1 16,-18-16 1-16,18 16 1 0,0 1-1 0,0-1 1 0,0 1 0 15,0 16-3-15,0 2 1 0,18 0 0 0,-18-1-1 16,0 1-1-16,18-2 0 0,-18 19 0 0</inkml:trace>
  <inkml:trace contextRef="#ctx0" brushRef="#br0" timeOffset="56823.736">21061 4163 223 0,'0'0'0'0,"17"35"0"0,1 1 7 16,-1-18 0-16,2-1 0 0,-2 19 1 15,-17-19-5-15,18 1 0 0,-18-1 1 0,17 2-1 0,-17-2 3 16,17 0-1-16,-17-17 1 0,0 0 0 0,0 17-3 16,0-17 0-16,19-17 0 0,-19 17 0 0,0 0 0 15,0-17 1-15,0 17-1 0,0-36 1 0,0-16-2 0,17-1 0 16,-17-1 0-16,0 19 0 0,0-1 3 0,0 2-1 16,18-20 1-16,-18 20 0 0,0-19-3 15,0 17 1-15,16 0 0 0,-16 2-1 0,19-2 4 0,-19 1 1 16,17 18-1-16,0-2 0 0,-17 2-3 0,18 0 0 0,0 17 0 15,-18-18 0-15,18 18-2 0,-18 0 0 16,17 18 0-16,1-1-1 0</inkml:trace>
  <inkml:trace contextRef="#ctx0" brushRef="#br0" timeOffset="57198.5">21837 4093 317 0,'0'0'0'0,"18"0"0"16,-1 17 16-16,-1-34 0 0,4 17 1 0,-4 0-1 16,2-18-12-16,-18 18 1 0,17-17-1 0,2-2 1 15,16 2 6-15,-18 0 0 0,0-19 1 0,2 19-1 16,-2-1-7-16,1-18 0 0,-18 18 0 0,17 2 1 16,2-19-1-16,-19-1 1 0,17 18 0 0,-17 1 0 15,0-2-2-15,0 2 0 0,0 0-1 16,0-18 1-16,0 16 0 0,0 2-1 0,-17 0 1 0,17 0-1 15,-19 17 0-15,2-19 0 0,17 19-1 0,-18-17 1 0,1-1 1 16,-2 18-1-16,19 0 1 0,-17 0 0 16,0 0-1-16,17 18-1 0,-18-18 1 0,1 36 0 0,-19-19-2 0,18 17 1 15,2 2 0-15,-4-1-1 0,4 1 1 0,-1 16-1 16,-1-16 1-16,0 16-1 0,0 2 2 0,1-1-1 16,17 0 0-16,-18-1 0 0,18-16 0 0,-17 16 0 15,17-16 0-15,17-1 0 0,1 1 1 0,-18-19 1 16,17 1-1-16,1-1 0 0,0 2-1 0,0-19 1 15,-1 0-1-15,-1 0 1 0,20-19 1 0,-1 2-1 0,1-1 1 16,-1-16 0-16,1-2-1 0,-1 1 0 0</inkml:trace>
  <inkml:trace contextRef="#ctx0" brushRef="#br0" timeOffset="57502.99">22789 3387 383 0,'0'0'0'0,"0"0"13"16,0-17 0-16,0 17 0 15,0 0 0-15,0 0-9 0,0 0 1 0,0 0-1 16,-18 0 0-16,18 17 8 0,-17-17 0 0,-2 18 0 16,2-1 0-16,-18 19-8 0,17-2 0 0,0 2 0 0,-17 0 1 15,18-19 3-15,17 19 0 0,-19-2 1 0,19 2-1 16,-17-1-4-16,17 1 0 0,0-1-1 0,0 18 1 16,0-19-1-16,17 20 1 0,-17-19-1 0,0 1 0 15,19-2-1-15,-2 2 0 0,1-1 0 16,-18-18 0-16,17 19 0 0,1-18 0 0,0-1 0 0,-18 2 0 15,18-2-1-15,-18-17 1 0,17 0-1 0,-17 18 0 16,0-18 0-16,0 0 0 0,0 0 0 16,0 0 0-16,-17 0 0 0,-19-18-1 15,18 18 1-15,1-17-1 0,-18 17 0 0,16-19 1 16,2 19-1-16,1-17 0 0,-20-1 1 16,36 1-1-16,-18 17 0 0,1 0 0 0</inkml:trace>
  <inkml:trace contextRef="#ctx0" brushRef="#br0" timeOffset="58405.926">23018 4269 333 0,'0'0'0'0,"0"36"0"0,0-1 0 0,0-18 7 0,18 2 0 15,-18-2 1-15,0-17 0 0,0 17-5 0,0-17 0 0,0 0 1 16,18-17-1-16,-18 17 8 0,0 0 1 0,0 0-1 15,0-36 1-15,0-16-8 0,18-1 0 0,-18-1 0 16,0 2 0-16,0 16 4 0,0-16 0 0,0 16 0 16,0-17-1-16,0 0-3 0,0 1-1 0,0-2 1 0,0 2-1 15,0-1 1-15,17-1 0 0,1 3 0 16,-18-3 0-16,17 18-1 0,2 1-1 0,-19 18 0 0,17-19 1 16,-1 1 0-16,2 35 0 0,0-17 0 0,0-2 0 15,-1 19-1-15,-17 0 0 0,17 0 0 0,-17 0 0 16,0 0-1-16,19 0 0 0,-19 0 0 15,0 19 0-15,0-2 0 0,0 1 0 0,0-1-1 16,0 19 1-16,-19-2 0 0,19 2 1 0,-17 0-1 0,0 0 1 16,-1-2-2-16,18 2 1 0,0-19 0 0,-18 18 0 0,0-18 1 15,18 19 1-15,0-18-1 0,0-1 0 0,18 2 0 16,-18-2-1-16,18-17 0 0,0 0 1 0,-18 0 1 0,34 0 1 16,-15 0-1-16,-1-17 1 0,16-2-3 15,2 2 1-15,-1-1 0 0,-18 1 1 0,19-19 0 16,-1 19 0-16,-17-1 0 0,18 1 1 0,-19-2-2 0,0 2 0 15,2 17 0-15,-19-17 0 0,17 17 0 0,1 0 0 0,-18 0 0 16,17 0 0-16,-17 0-1 0,0 0 0 0,0 0 1 16,0 17-1-16,0 0 0 0,0-17 0 0,0 19 1 15,-17 16-1-15,-1 18 0 0,1-1 0 0,17-16-1 16,-19 16 2-16,2-16-2 0,0-1 0 0,-1 1 0 16,18-2 0-16,0 2 0 0,0-18 0 0,0-1 0 15,0 19 0-15,18-36-2 0,-18 17 1 0,17-17-1 16,0 0 1-16,-17-17 0 0,0 17 0 0,19-19 0 15,-19-15 0-15,35-1-1 0,-18-1 0 0,2-17 1 16,-2 0-1-16,1 17 1 0,-18-15-1 0,17-3 1 16,-17 1 0-16,17 18 0 0,-17-18-1 0,19 19 1 0,-19-20 0 15,0 0 0-15,0 20-1 0,0-19 1 0,0 18 0 16,0-1 0-16,0 1 0 0,0 17 1 0,0 0-1 16,17 18 0-16,-17 0 0 0,0 0 0 0,-17 0 1 15,17 0-1-15,0 36 1 16,0-1 0-16,0 18 0 0,0 1 0 0,0-20 0 15,17 19 0-15,-17-17 0 0,0 0 0 0,0-2 0 16,0 2 0-16,18-1 0 0,-18-1 0 0,16-15 0 0,-16 16 0 16,0-18 0-16,19 2 0 15,-19 16 0-15,17-35 0 0,0 0 0 16,-17 0-1-16,18-18 1 16,-18 1 0-16,18-2 0 0,-18 2-1 0,18-18 1 0,-1-1 0 0,1-16-1 15,-1 16 1-15,2 2-1 0,-2-20 1 16,-17 18-1-16,17-16 1 0,1-1-1 0,0-1 1 0,0 20-1 15,-1-20 1-15,0 3-1 0,2-3 0 0,-1 18 1 16,-1 18-1-16,0-16 1 0,1 15-1 0,18 2 1 16,-19 17-1-16,0 0 1 0,-17 17 0 0,19-17-1 15,-2 36 1-15,1-1-1 0,-18 19 1 0,17-1 0 0,1-1 0 16,0 1 0-16,0 0 0 0,-1 18 0 0,-1-19 0 16,20 19 0-16,-1-18 0 0,-16-17 0 0,16-1 0 15,18 18 1-15,-18-36-1 0,1 1 0 0,-2-1 0 16</inkml:trace>
  <inkml:trace contextRef="#ctx0" brushRef="#br0" timeOffset="59784.154">16933 7744 62 0,'0'0'0'0,"0"0"0"0,0 0 49 0,0 0-1 16,0 0 1-16,-18-17 0 0,18 17-48 0,0-18 1 16,0 18-1-16,0 0 1 0,-17 0 18 0,17 0 0 15,0 0 0-15,0 0 0 0,0 0-15 0,-19 0-1 0,19 0 1 16,0 0-1-16,0 0 5 0,-17 0 1 0,17 0-1 16,0 0 0-16,0 0-5 0,0 0 0 0,-18 0-1 15,18 18 1-15,0-1 1 0,-16 2-1 0,16-2 1 16,-20 37 0-16,20-2-3 0,-16-16 1 0,16 15-1 15,-17-15 1-15,17 18-1 0,0-2 1 0,0 1 0 16,0-18 0-16,-18 18-1 0,18-18 0 0,0 1-1 16,0 17 1-16,0-18-1 0,0 1 0 0,-18-1 0 15,18-1 0-15,0 2 0 0,0-18-1 0,-18 18 1 16,18-19 0-16,0-17 0 0,0 17 0 0,0-17 0 0,0 18 0 16,0-18 0-16,0 0 0 0,18 18 0 15,-18-18 0-15,0 0 0 0,0 0 0 0,0 0 0 16,18 0 0-16,-18 0 0 0,18 0 0 15,-1 0 0-15,-1 0 0 0,20 0-1 0,-18 0 1 16,18 0 0-16,-1-18 0 0,-1 18-1 0,-15 0 1 16,16-18 0-16,1 18 0 0,-2 0 0 0,2-17 1 15,-1 17-1-15,0 0 0 0,1-17-1 0,17 17 2 16,-18 0-1-16,19-19 1 0,-2 19 0 0,-16-17-1 0,16 17 0 16,0-18 0-16,-16 18 1 0,16 0-1 0,-16 0 1 15,18 0 0-15,-19 0-1 0,18 0 1 0,-18 0-1 16,1 18 1-16,-2-18-1 0</inkml:trace>
  <inkml:trace contextRef="#ctx0" brushRef="#br0" timeOffset="60801.871">19384 7939 254 0,'0'0'0'0,"0"0"19"0,0 0 0 16,0 0 0-16,0 0 1 0,0 0-16 15,0 0 1-15,0 0-1 0,18-36 1 0,-18 36 14 0,0 0 1 0,0 0 0 16,0 0 0-16,17-17-15 0,-17 17-1 15,0 0 1-15,0 0-1 0,19 0 7 0,-19 0 0 0,0-18 0 16,17 36 0-16,-17-18-7 0,0 0 1 0,0 17-1 16,18 19 0-16,-18-2 2 0,17 20 1 0,-17-18 0 15,17 16 0 17,-17 1-4-32,0-18 0 0,0 18 0 0,0 18 1 0,0-18 1 0,0 18 1 0,0-19-1 0,0 19 1 0,19-18-3 0,-19 0-1 0,-19 0 1 15,19-17 0-15,0 16-2 0,0-16 0 0,0-19 0 16,-17 17 0-16,17-15-1 0,0-2 1 0,0-17 0 0,0 0 0 15,0 0 1-15,-17 0 0 0</inkml:trace>
  <inkml:trace contextRef="#ctx0" brushRef="#br0" timeOffset="61046.219">19526 8361 464 0,'0'0'0'0,"0"0"10"15,0 0 1-15,17 0-1 0,1 0 1 0,-18 0-7 16,17 0-1-16,2-17 1 0,-2 17 1 0,18-17 6 0,1 17 0 16,16-17 0-16,-33-2 0 0,15 2-7 0,2 17 1 15,-1-18-1-15,1-16 0 0,-1 15 1 0,0 2 0 16,1-18 0-16,-3-1 0 0,3 19-2 0,-1-1 0 16,1 1-1-16,-1-19 1 0,-18 18-1 0,2 1 0 0,16-2 0 15,-18 2 0-15,-17 0-1 0,19 0 0 0,-2 17 1 16,-17-19-1-16,-17 19 0 0,17 0 0 0,0 0 0 15</inkml:trace>
  <inkml:trace contextRef="#ctx0" brushRef="#br0" timeOffset="61284.39">19667 8503 402 0,'0'0'0'0,"0"0"10"16,0 0 1-16,18 0 0 0,-1 0 0 16,18-17-7-16,1 17 0 0,-19 0 0 0,19 0 0 15,-1 0 10-15,1 0 0 0,-1 0 0 0,0 17 0 16,1-17-9-16,-20 17-1 0,20 2 0 0,-19-2 1 16,1 1 2-16,17-1 1 0,-17 2 0 0,0-2 0 15,-1 18-5-15,0-17 1 0,2 17-1 0,-19-17 1 0,17 18-3 16,1-20 0-16</inkml:trace>
  <inkml:trace contextRef="#ctx0" brushRef="#br0" timeOffset="61516.566">20707 8520 423 0,'0'0'0'0,"17"19"0"0,2-19 7 0,-1 0-1 0,-1 0 0 16,0 0 0-16,1 0-3 0,18 0 1 0,-2 0-1 16,2-19 0-16,-1 19 3 0,-17 0 1 0,18 0 0 15,-19-17-1-15,0 17-3 0,2-17 1 0,16 17-1 16,-18 0 0-16,2 0 0 0,-2 0-1 0,1 0 1 16,-1 0 0-16,-17 0-2 0,17-17 1 0,2 17 0 15</inkml:trace>
  <inkml:trace contextRef="#ctx0" brushRef="#br0" timeOffset="62334.984">21855 8186 313 0,'0'0'0'0,"0"0"5"0,0 0 1 0,0 0-1 15,0 0 0-15,0 0-3 0,33-18 1 0,-33 18 0 16,0 0 0-16,0-17 11 0,0 17 0 16,0 0 0-16,0 0 0 0,0 0-10 0,0 0 0 0,0 0 1 15,0 0-1-15,-16 0 7 0,16 0 0 16,0 0 0-16,0 0 0 0,0 0-7 0,0 0 1 0,0 0-2 16,-17 0 2-16,17 0 1 0,0 0-1 0,0 0 1 15,-18 0 1-15,18 0-5 0,0 17 1 0,0-17 1 16,-18 0-1-16,18 0 2 0,0 0 0 0,0 0 0 0,0 0 0 15,0 0-2-15,-18 0-1 0,18 0 1 0,0 0 0 16,0 0-2-16,0 0 0 0,0 0 0 0,0 0 0 16,0 0 0-16,0 0 0 0,-17 0 0 0,17 0 0 15,0 0 0-15,-18 0 1 0,18 0 0 0,0 0 0 16,0 0-1-16,0 0 1 0,-17 0-1 0,17 0 0 16,0 0 2-16,0 0-1 0,0 0 0 0,-19 0 1 15,19 18-2-15,-17-1 1 0,0 19-1 0,17-1 1 16,-36 18 0-16,18 0-1 0,1-1 1 0,17 2 0 0,-17-1-1 15,17-18 0-15,-18 18 0 0,18-18 0 0,0 1 1 16,0-1 0-16,18-19-1 0,-18 4 1 0,17-4-1 16,0 2 0-16,1-18 0 0,0 0 1 0,0 0-1 0,-1-18 0 15,0 2 0-15,19-38 1 0,-18 19-1 16,17-18 0-16,-17 0-1 0,0-1 2 0,15 3-2 0,-13-21 1 16,-4 19 0-16,2-17 0 0,-1-1 0 0,2 0-1 15,-2 19 1-15,1-36 0 0,-1 18-1 0,0 16 1 16,2-16-1-16,-19-1 1 0,17 0-1 0,1 19 1 0,-18-1-1 15,0-18 1-15,17 18-1 0,-17 1 1 16,0 16-1-16,19-18 0 0,-19 37 1 0,0-18-1 0,17 18 0 16,-17-2 1-16,0 19-1 0,0-17 1 15,0 34-1-15,0-17 0 0,0 0 1 16,-17 36-1-16,17 16 0 0,0 2 1 0,0 17-1 16,-19-1 0-16,19-16 1 0,0 33-1 0,0-16 0 15,-17 35 1-15,17-18-1 0,0-1 0 0,0 3 0 16,0-2 1-16,0 0-1 0,0-17 1 0,0-1-1 15,17-18 0-15,2 19 1 0,-19-35-1 0,17 16 0 0,0-16 1 16,1-1-1-16,0-17 0 0,-18 0 1 16</inkml:trace>
  <inkml:trace contextRef="#ctx0" brushRef="#br0" timeOffset="62529.089">22718 8063 411 0,'0'0'0'0,"17"35"0"0,-17-1 0 0,0 20 15 0,0-18 0 0,19 16 1 0,-19 1-1 0,0-19-11 15,0 2 0-15,17 18 1 0,-17-19-1 0,18-1 13 0,-18-15-1 16,0-2 1-16,0 18-1 0,17-35-11 0,-17 19-1 16,0-19 1-16,0 0-1 0,0 0 3 0,0 0 0 15,0 0 0-15,0-19 0 0,0 2-4 0,-17-1 1 16</inkml:trace>
  <inkml:trace contextRef="#ctx0" brushRef="#br0" timeOffset="63173.18">23001 7834 210 0,'0'0'0'0,"0"52"0"0,17-16 0 16,1-2 23-16,-18 2 1 0,18-1-1 0,-18 18 1 15,18-18-20-15,-18 1 0 0,17-1 1 0,-17 1-1 16,0-2 3-16,0-16 0 0,18 18 0 0,-18-2 0 15,0-17-4-15,0 19 1 0,0-18-1 0,0-1 1 0,17 2-1 16,-17-1 1-16,0-18-1 0,0 17 1 0,-17-17-2 16,17 0 0-16,17 17 0 0,-17-17 1 0,-17 0-2 15,17 0 0-15,0 0 1 0,0 0-1 0,0 0 0 16,0 0 0-16,0-17 1 0,0 17-1 0,0 0 1 16,0-17-2-16,-18 17 2 0,18-37-2 0,-17 2 1 15,17 18 0-15,-18-19 0 0,0 2-1 0,18-2 1 16,0 18-1-16,-18-16 1 0,18-2-1 0,0-18 1 15,0 20 0-15,0-1-1 0,0-1 0 0,18 1 1 16,-18-1-1-16,18 2 1 0,-18-2-1 0,18 18 0 0,-1 1 1 16,-17 0-1-16,18-2 3 0,-1 2-1 0,-17 17 1 15,19-18 0-15,-19 18-2 0,17-17 1 0,-17 17 0 16,16-19-1-16,2 19 4 0,-18 0 0 0,18-17-1 16,0 17 1-16,-1 0-3 0,0-18 1 0,2 18-1 15,-1 0 1-15,-1 0 3 0,-17-17 0 0,17 17 0 16,1 0 1-16,-18 0-5 0,18 0 2 0,-18 0-1 15,18 0 0-15,-18 17 2 0,17-17 1 0,-17 0 0 16,17 35 0-16,2-16-3 0,-2 16 0 0,-17 18 0 0,18-1 0 16,-18-16 3-16,17 17 0 0,-17-18-1 0,18 1 1 15,0 16-3-15,0-16 0 0,16-1 0 0,-15-18 0 16,-2 19 2-16,1-19 1 0,18-17-1 0,-1 18 0 16,-18-1-3-16,19-17 1 0,-19 0 0 0,1-17 0 15,17 17 0-15,-18-18 1 0,18 18 0 0,-17-17 0 16,0 0-2-16,-1-2 0 0,1 2 1 0,18-1-1 0,-36 1 1 15,17-2 0-15</inkml:trace>
  <inkml:trace contextRef="#ctx0" brushRef="#br0" timeOffset="63783.759">23548 8186 109 0,'0'0'0'0</inkml:trace>
  <inkml:trace contextRef="#ctx0" brushRef="#br0" timeOffset="64274.792">23707 8274 200 0,'0'0'0'0,"-18"36"17"16,18-19 1-16,0-17-1 0,0 17 0 0,-17-17-13 0,17 17 1 16,0-17-1-16,0 0 1 0,0 19 8 15,0-19 0-15,-19 17 0 0,19-17 0 0,0 0-9 16,0 0 0-16,-17 0 1 0,17 18-1 0,0-18 3 0,0 0 1 15,-18 0-1-15,18 0 1 0,0 0-5 0,-17 0 0 16,17 0 1-16,0-18-1 0,-19 18 0 0,19-17 0 0,0-2 0 16,-17-15 1-16,0-2-2 0,17 1 0 15,0 1 0-15,-18-2-1 0,18 1 1 0,0-1 0 0,0-16-1 16,0 16 1-16,0-18-1 0,0 3 0 0,0 15 0 16,0-16 0-16,18-2 0 0,-18 18 0 0,17 1 0 15,0 0 0-15,-17 0-1 0,19 17 1 0,-2-18-1 16,1 2 1-16,-1 17 0 0,2-2-1 0,-2 1 1 15,1 1 0-15,-1 17-1 0,-17-17 0 0,17 17 1 16,2 0 0-16,-2 17 1 0,1 0 1 0,-18 1 0 16,16 18-1-16,3 17 0 0,15-1 0 0,-34 1 0 15,18 18-1-15,-18 0 4 0,18 0 0 0,-18-1 0 0,18 1-1 16,-1-19-1-16,1 19-1 0,-1-18 1 0,2-18 0 16,-19 18 2-16,17-36 1 0,0 19-1 0,19-19 1 15,-18 1-3-15,-1-18 0 0,0 0 0 0</inkml:trace>
  <inkml:trace contextRef="#ctx0" brushRef="#br0" timeOffset="64874.02">25083 7427 392 0,'0'0'0'0,"0"0"15"16,0 0 0-16,16 17 0 15,-16-17 0-15,17 19-11 0,-17-19 0 0,0 0 1 0,19 17-1 16,-2 37 12-16,-17-20-1 0,0 19 0 0,18-18 1 16,-18 18-12-16,0-18 0 0,-18 1 1 0,18 18-1 0,0-20 4 15,-17-16 1-15,17 18-1 0,-19-19 0 0,19 0-4 16,-17 0-1-16,17-17 1 0,-16 19 0 0,16-38-1 0,-18 19 0 16,18 0 0-1,0-17 0-15,0-17-1 0,0-2 0 0,-18 1 0 0,36-18 0 0,-18-1 0 0,0 2 0 16,0-1 0-16,0-18 0 0,18 18 0 15,-18 1-1-15,16-1 0 0,-16-1 1 0,17 2-2 0,2 16 1 16,-2-16 0-16,1 16 0 0,-1 1 0 16,1-1-1-16,0 19 1 0,0-1 0 0,-1 0-1 0,0 1 1 0,2 17 0 15,-2 0 0-15,-17 17-1 0,18-17 1 0,-18 18 0 16,17 0-1-16,2-1 2 0,-2 19-1 0,1-1 1 16</inkml:trace>
  <inkml:trace contextRef="#ctx0" brushRef="#br0" timeOffset="65560.425">26070 7321 433 0,'0'0'0'0,"35"35"11"0,-35-35 0 0,0 0-1 0,17 0 1 15,2 0-7-15,-19 19 0 0,0-19 0 0,17-19 0 16,1 19 7-16,-1 0 0 0,2-17 0 0,16 17 0 15,-18-18-7-15,-17 1 0 0,17-2 0 0,-17 19 0 0,19-17 2 16,-19 0 1-16,17-1-1 0,-17 1 0 16,0-2-3-16,0 2 0 0,0 0 0 0,0-1 0 0,0-18-1 15,0 19 0-15,-17-1 0 0,17 0 0 16,0 1 0-16,-19 0-1 0,19-1 1 0,-17 1-1 0,0-2 0 16,17 19 1-16,-18 0 0 0,1 0-1 0,-2 0 1 15,2 0-1-15,-1 19 0 0,1-2 0 0,-2 1 0 0,-15 16-1 16,16 2 1-16,0 17-1 0,0-18 1 15,1 1-1-15,17 16 1 0,-18 1-1 0,1 1 1 0,34-19 0 16,-17 18-1-16,0-19 1 0,0 3 0 0,18-3-1 16,17 2 1-16,-17-1 0 0,0-18 0 0,16 1 0 0,-15 0 0 15,16-1 0-15,1-17-1 0,-1 0 1 0,-1-17 0 16,2-1 0-16,-2 0 0 0,2 1-1 0,-19-18 1 16,19-1 0-16,-1 19 0 0,-17-19-1 0,18 18 1 15,-19-16 0-15,18 15-1 0,-17 2 1 0,0 0 0 16,16 17 0-16,-15-18-1 0,-1 18 1 0,-1 0-1 15,-17 18 1-15,17-18 0 0,-17 17-1 0,18 0 1 16,-18 19-1-16,0 18 1 0,0-3-1 0,0 3 1 16,0-1-1-16,0-1 1 0,0-16-1 0,0 18 1 15,0-2-1-15,0-16 0 0,0-19 1 0,0 17-1 16,0-15 1-16,0-2-2 0,0-17 1 0,-18 18 0 0,18-18-1 16,0-18 0-1,0 18-3-15,0-17 1 0,-17-2-1 0,17-15 0 16,-17-37 2-16,17 18 0 0,-18 1 0 15,18-2-1-15,0 19-1 0,0-18-1 0,0 0 1 0,0 0-1 16,0 1 3-16,0-1-1 0,18-1 1 0,-1 2-1 16,-17-1 1-16,17 18-1 0,1-1 0 0,0-17 1 15,17 18 0-15,-35 17 0 0,17 0 0 0,2 1 1 0,-2 0-1 16,1 17 0-16,-1-18 1 0,1 36-1 16,-18-18 1-16,18 0 0 0,-18 17 0 0,18 0 0 0,-18 19 1 15,0-1 0-15,-18 18 0 0,18-17 0 16,-18 16 0-16,0 1 0 0,1-18 0 0,-1 19 0 0,1-1 1 0,-2-19 1 15,2 3-1-15,0-20 0 0,17 17 0 16,-18-15 0-16</inkml:trace>
  <inkml:trace contextRef="#ctx0" brushRef="#br0" timeOffset="65730.051">27623 7304 452 0,'0'0'0'0,"0"35"0"0,0-18 15 0,0-17 1 0,0 0 0 0,0 0 0 0,0 0-12 0,0 0 1 0</inkml:trace>
  <inkml:trace contextRef="#ctx0" brushRef="#br0" timeOffset="66390.216">28557 6686 433 0,'0'0'0'0,"0"0"23"16,0 0-1-16,0 0 1 16,0 0 0-16,0 0-19 0,-18 35 1 0,18-35-1 15,0 0 1-15,0 0 6 0,-17 0 0 0,17 18 0 0,-19 0 1 16,-15 17-8-16,16 0 0 0,-18 18 0 0,19 0 1 15,0 1 0-15,-1-2 1 0,-1 1-1 16,2 0 1-16,17-1-3 0,-17-16 0 16,17-1 0-16,0 1 0 0,17-1-2 0,0-18 1 0,2 2 0 0,-19-2-1 15,18-17 1-15,-1 0-1 0,18 0 0 0,-17-17 0 0,0-19 0 16,-1 18 0-16,0-18-1 0,2-16 1 16,-2-1 0-16,1 0-1 0,-1-18 1 0,1 2 0 15,0 15-1-15,-18-16 1 0,18 16-1 0,-1-16 1 16,0-1-1-16,-17 19 1 0,0-1-1 0,19-18 1 0,-19 18-1 0,0 1 1 15,17 16-1-15,-17-17 0 0,0 17 1 16,0 2-1-16,0 15 0 0,18-16 1 0,-18 18-1 0,0 17 1 31,0 0 0-31,0 17 0 0,0 1-1 16,0 18 0-16,0-2 1 0,0 37-1 0,0-35 0 16,17 16 1-16,-17-16-1 0,19-1 0 0,-2-18 1 0,1 19 0 15</inkml:trace>
  <inkml:trace contextRef="#ctx0" brushRef="#br0" timeOffset="66645.212">29191 6686 436 0,'0'0'0'0,"0"0"9"16,0 0 0-16,0 0 1 0,-17-18-1 15,0-16-6-15,17 16 1 0,-18 1 0 0,0-19 0 16,0 18 8-16,18 1 0 0,-17-2 0 0,0 2 1 15,17 0-9-15,0-1 0 0,0 18 0 0,-19-18 1 16,19 18 4-16,0 0 0 0,0-18 0 0,-17 18 0 16,17 0-6-16,0 0 1 0,0 0 0 0,0 0 0 15,0 0-1-15,-18 0 0 0,18 0 1 0,0-17-1 16,0 17-1-16,0 0 0 0,0 0 0 0,0 0 0 16,0 0 0-16,0 0 0 0,0 0 1 0,0 0-1 0,0 0-1 15,0 0 1-15</inkml:trace>
  <inkml:trace contextRef="#ctx0" brushRef="#br0" timeOffset="66987.239">29228 7233 336 0,'0'0'0'0,"0"0"13"15,0 0-1-15,0 0 1 16,17-17 0-16,-34-19-8 0,17 19-1 0,0-19 0 16,-18 1 1-16,18-18 11 0,-19 18 2 0,19-1-1 15,-17-16 0-15,17 16-13 0,-17-17 1 0,17 1-1 16,0-2 1-16,-18 1 5 0,0 1 1 0,18-1-1 16,0-1 1-16,-18-16-7 0,18 18 0 0,0-2 0 0,18-17 0 15,-18 18 1-15,18 1 1 0,0-1-1 0,-18 18 1 16,17-18-3-16,0 36 0 0,2-19-1 0,-1 1 1 15,-1-1 4-15,0 18-1 0,1 1 1 0,0 0-1 16,0-2-3-16,-1 19 0 0,0-17 0 0,2 17 1 16,-2 0-3-16,1 17 0 15,-1 2 0-15,-17-2-1 0,0 0 1 16,0 19 1-16,0-1 1 0</inkml:trace>
  <inkml:trace contextRef="#ctx0" brushRef="#br0" timeOffset="67171.765">28804 6545 515 0,'0'0'0'0,"17"18"13"0,-17-1 1 16,19-17 0-16,-2-17 0 16,17 17-10-16,-15-18 1 0,15 18-1 0,20-36 0 0,-2 19 13 0,1-18 0 0,1-1 0 15,17 19 0-15,-19-18-12 0,18 17-1 16,1-17 1-16,0-1-1 0,-1 18 0 0,-17 1 0 0,18-19 0 15</inkml:trace>
  <inkml:trace contextRef="#ctx0" brushRef="#br0" timeOffset="67872.788">30445 6933 383 0,'0'0'0'0,"0"18"0"0,17-1 8 16,-17-17 0-16,0 0 1 0,0 0-1 15,0 19-5-15,0-19 1 0,0-19 0 0,0 19-1 0,0 0 12 16,0 0 0-16,0-17-1 0,0-1 1 0,18-18-10 16,-18 2-1-16,0-2 1 0,0-16-1 0,0 16 5 0,0 1 1 15,0-1-1-15,0-16 0 0,0 16-5 0,0 1 0 16,17-18 0-16,-17 0 0 0,0 1 1 0,0 16 1 16,17 1 0-16,-17-1-1 0,19 1-2 0,-19 18 0 15,17-2 0-15,-17-16 0 0,0 35 1 0,18-17 1 0,-18 17 0 16,17 0 0-16,-17 0-3 0,0 0 1 0,0 0-1 15,19 0 1-15,-19 17-2 0,17 1 0 0,-17-1 0 16,17 2 0-16,1-2 0 0,18 0-1 0,-19 1 1 16,1-18 0-16,-1 18 1 0,2-18 0 0,-2 0 0 15,-1 0-1-15,2 0 1 0,0 0-1 0,-18 0 0 16,18 0 1-16,-1 18-1 0,-17-18 0 0,17 0 0 16,-17 17 0-16,0-17 0 0,19 18 0 0,-19-18 0 15,0 18 0-15,0 17-1 0,0 0 1 0,0-17 0 16,18 17 0-16,-18 1-1 0,0-1 1 0,0 1-1 0,0-1 1 15,0-1-3-15,17-16 0 0,-17 0 0 0,17 17 1 16,-17-17-1-16,18 0 1 0,-18-18-1 0,18 17 1 16,17 0-6-16,-35-17-1 0,17 0 1 0,2 0-1 15,-2-17 4-15,1 0 1 0,-1-1 0 0,1 0-1 16,18-17 0-16,-19 17 0 0,0-18 0 0,2-15 0 16,-2 15 1-16,1 1 1 0,-18-1-1 0,17-17 1 15,-17 18-1-15,19 0 1 0,-19-1-1 0,0-17 1 16,0 18 0-16,0 18 0 0,-19-19 1 0,19 1-1 15,-17 18 2-15,17-2-1 0,-18 2 0 0,1 0 1 16,-2 17-1-16,2 0 1 0,0 0-1 0,-1 17 1 0,0-17 0 0,0 17 0 16,1 2 0-16,-1-2 0 0,1 0 0 15,17 1 0-15,-19-1 0 0,19 19 1 0,0-19 0 0,0-17 0 16,0 18 0-16,19-18 0 0,-2 0 0 16</inkml:trace>
  <inkml:trace contextRef="#ctx0" brushRef="#br0" timeOffset="68551.365">31520 6209 357 0,'0'0'0'0,"18"36"0"16,-18-19 10-16,17-17 0 0,-17 18-1 15,0 0 1-15,0 0-6 0,0-1-1 0,18 1 1 16,-18 0 0-16,0 0 9 0,0-18 0 0,17 17-1 16,-17-17 1-16,0 17-9 0,19-17 1 0,-19 0-1 15,17 0 0-15,-17 0 1 0,0 0 0 0,17 0 0 16,-17 0 0-16,18-17-2 0,-18 17 0 0,18 0 0 15,-18 0-1 1,0-17 0-16,0 17-1 0,0 0 0 0,0 0 0 0,0 0 0 0,0 0 0 0,0 17 0 0,0-17 0 16,0 17 0-16,0 1 0 0,0 18 0 0,0-2 0 31,18 2 0-31,-1-1 0 0,-17 1 0 0,17-18 0 0,2-18-1 0,-1 16 1 0,-1-16 0 0,0 0-1 16,1 0 1-16,0-16 0 0,0 16-1 0,16-35 1 15,2 16-1-15,-18 2 1 0,17-18-1 0,-17-1 1 16,17 1-1-16,-19 17 1 0,4-17-1 0,-4 0 0 0,2-1 1 15,-1 19-1-15,-17-1 1 0,19-18 0 0,-2 19-1 16,-17 0 1-16,0-2-1 0,0 19 1 0,0-17-1 0,0 17 1 16,0-18 0-16,0 18 0 0,0 0 0 15,0 0 0-15,0 0 1 0,0 0 0 16,0 0 0-16,0 18 1 0,18-18-2 16,-18 17 0-16,0-17 1 0,17 19-1 0,0-2 2 0,2-17 0 15,-2 0 0-15,1 0 1 0,-1 0-2 0,2 0-1 16,-2-17 1-16,0 17 0 0,-17-19 1 0,18 2 1 15,-18 17-1-15,18-18 0 0,-18 1-1 0,0 17 0 16,0-17 0-16,0 17 0 0,0-19 0 0,0 19 0 0,0 0 1 16,0 0-1-16,0 0 0 0,0-17-1 0,0 17 1 15,0 0 0-15,0 0-1 0,0 0 0 0,0 0 1 16,0 0-1-16,0 0 0 0,0 0 0 0,0 0 1 16,0 0-1-16,0 0 0 0,0 0 0 0,0 0 1 15,0 0-1-15,0 0 0 16,0 17 0-16,18-17-1 0,-18 19 0 0,17-2 1 15,1 0-1-15,-1 1 0 0,2-1 0 0,-19 2 1 16,17-2-1-16,-17 0 0 0,17-17 0 0,-17 36 0 16,0-18 0-16,18-1 0 0,-18 1 0 0,0 18 0 15,18-2 0-15,-18-16 0 0,18 18 0 16,-18-19 1-16,0 0-1 0,0 2 0 0,0-2 0 0,0 1 0 16,17-18 0-16,-17 17 0 0,0 2 0 15,0-2 0-15,0 1 0 16,0-2 0-1,-17-16 0-15,-1 0 0 0,0 18 0 0</inkml:trace>
  <inkml:trace contextRef="#ctx0" brushRef="#br0" timeOffset="69422.852">20567 10108 442 0,'0'0'0'0,"-18"36"0"16,18 0 12-16,-17-19 0 0,-1 19 0 15,18-2 0-15,0 20-8 0,0-20 0 0,-18 20 0 16,18-1 0-16,0 17 5 0,0-17 0 0,0 17 0 15,0-16 1-15,0 16-7 0,0-35 1 0,18 19 0 16,-18-20 0-16,18 2-1 0,-18-18 1 0,17 16-1 16,1-15 0-16,18-2-1 0,-19-17 0 0,-1-17 0 0,2 17 1 15,0-19-3-15,0 2 1 0,-1 0-1 0,-17-19 1 16,17-16-1-16,2 16 0 0,-1-17 0 0,-18 0 1 16,17 0-1-16,-17-18 0 0,17 19 1 15,-17-18-1-15,0 16 0 0,18-17 0 0,-18 19 0 0,0-18 1 16,0-1-1-16,0 17 0 0,-18-16 0 0,18-1 1 15,0 19-1-15,0 16 0 0,-17-17 0 0,17 1 0 0,-17 16 0 16,17 1 1-16,0 18-1 0,0-19 0 16,0 19 0-16,0-1 0 0,0 0 0 0,0 18 1 0,0-18-1 0,0 18 0 31,0-17 0-31,17 17 0 0,-17 0 1 0,0 0 0 16,17 0 0-16,-17 0 0 0,18 0 0 15,-18 0 0-15,18 0 0 0,0 0 1 0,-18 0 0 16,17 0 1-16,0 0-1 0,19 17-1 0,-18-17 1 15,17 0-1-15</inkml:trace>
  <inkml:trace contextRef="#ctx0" brushRef="#br0" timeOffset="69915.835">21342 10621 389 0,'0'0'0'0,"0"-19"0"16,18 2 13-16,-18-18 1 0,18-1-1 0,-18-16 0 0,0-1-8 0,0 17-1 15,17-34 0-15,-17 17 1 0,0 0 11 0,0-18 0 16,0 19 0-16,18-19 1 0,-18 1-13 0,0 16 1 16,0-16-1-16,0-1 1 0,0 19 4 0,0-1 2 0,17-1-1 15,-17 2 0-15,19-1-6 0,-19 17 0 16,0 18 0-16,17-16-1 0,-17 15 3 0,17 2-1 0,-17-1 0 16,18 18 0-16,-18-17-3 0,0 17 1 15,18 0 0-15,-18 17 0 0,0 1 0 0,0-18 0 0,0 17 0 16,0 19 1-16,0 17-2 0,0-18 0 0</inkml:trace>
  <inkml:trace contextRef="#ctx0" brushRef="#br0" timeOffset="70075.001">21149 10038 427 0,'0'0'0'0,"0"0"14"15,0 0-1-15,0 0 1 0,35 0 0 16,-18 0-10-16,2 0 0 0,-19-17 1 0,51 17-1 15,2-36 12-15,-17 18 1 0,17 1 0 0,-17 0-1 16,16-1-11-16,-16 0-1 0,-2 0 1 0</inkml:trace>
  <inkml:trace contextRef="#ctx0" brushRef="#br0" timeOffset="70441.902">23036 9562 423 0,'0'0'0'0,"0"0"0"15,18 35 7-15,0-35 1 0,-18 18-1 0,35 0 0 16,-18-1-4-16,19 19 1 0,-20-19-1 16,2 18 0-16,18-18 8 0,-19 2-1 0,19 16 1 0,-1-18-1 15,0 2-6-15,1 15 0 0,-2-16 0 0,-15 0 0 16,16 0 2-16,-18-18 1 0,19 0-1 0,-18 17 1 15,-1-17-4-15,0-17 0 0,2 17 0 0,-19-18 0 0,17 18-1 16,1-18 0-16</inkml:trace>
  <inkml:trace contextRef="#ctx0" brushRef="#br0" timeOffset="70640.874">23548 9491 357 0,'0'0'0'15,"-36"18"0"-15,18 18 0 0,1-19 9 0,-18 0-1 16,16 19 1-16,-15-18-1 0,16 16-4 0,0-15 0 16,-17-2-1-16,-19 18 1 0,20 1 9 0,-2-18 0 15,-15 16-1-15,15-15 1 0,-17 15-8 0,17 2-1 16,2-1 0-16,-2 0 0 0,1 1 6 0,-1-19-1 16,19 19 1-16,-37-2-1 0,19-16-5 0,18 18 0 0,-19-18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15T04:40:36.46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23389 15102 69 0,'0'0'0'15,"0"0"1"-15,0 0 1 0,0 0 0 0,0 0 0 0,0 0-1 16,0 0 1-16,0 0-1 0,17 0 0 0,-17 0 4 0,0 0-1 15,0 0 1-15,17-18-1 0,-17 18-1 0,0 0-1 16,0 0 1-16,19 0-1 0,-19 0 2 0,0 0 0 16,17 0 0-16,-17-18 0 15,18 18-2-15,-18 0 1 0,0 0-1 0,17 0 0 0,-17 0 1 0,0 0-1 16,0 0 1-16,18 0-1 0,-18 0 0 0,18-18-1 0,-18 18 1 16,0 0 0-16,18 0 0 0,-18 0 1 15,17 0 0-15,-17 0 0 0,17-17-2 0,2 17 1 0,-2-18 0 16,1 18 0-16,-1-18-2 0,2 0 1 0,-2 18-1 15,1-17 1-15,-1 0-1 0,0 17 1 0,2-17 0 16,-2-2-1-16,1 19 1 0,-2-17 0 0,3 17 1 16,-2-18-1-16,0 1 0 0,1 17 0 0,0-19-1 15,0 2 2-15,17 0-1 0,-18 17 0 0,2-18 0 0,-2 0 0 16,18 18 0 0,-17-18 0-16,0 18 0 0,-1-17 0 0,19 0 0 0,-18-1 1 0,-1 0-1 0,0 0 1 15,19 1-2-15,-18 17 2 0,16-18-1 0,-15 0 0 16,-2 0 2-16,1 18 1 0,-1-17-1 0,19 0 1 15,-18 0-2-15,-1-2 0 0,-1 1 0 0,20 1 0 16,-18 17 1-16,-1-17 1 0,2-2 0 0,-2 2-1 16,1 17-1-16,-1-17 0 0,0-1 1 0,19 0-1 15,-18 18 2-15,-18-18-1 0,17 1 1 0,2 17 0 16,-2-18-2-16,0 18 0 0,1-17 1 0,0 17-1 0,0-18 1 0,-1 18 0 16,1-18 1-16,-1 1-1 0,19-1-1 15,-19 0 0-15,1 18 0 0,0-18 0 0,0 18 2 0,-1-17-1 16,0 0 0-16,20-2 1 0,-20 2-2 15,0 17 0-15,1-18 0 0,18 1 0 0,-20 0 1 0,1-2 0 16,2 19 1-16,-2-17-1 0,1 0-1 0,-1 17 0 16,1-18 0-16,0 0 1 0,0 0-1 0,-1 18 1 0,0-17-1 15,-17 17 1-15,19-18-2 0,-2 18 1 0,1 0 0 16,-18-19-1-16,17 19 1 0,2-17 0 0,-2 17 0 16,1 0 0-16,-1-17-1 0,0 17 1 0,2 0-1 15,-2-17 1-15,1-1-1 0,-1 18 1 0,2-18 0 16,-2 0-1-16,0 18 1 0,1-17-1 0,18 0 0 15,-19 17 0-15,1-19 1 0,-1 2-1 0,19-1 0 16,-20 1 1-16,2-1-1 0,0 0 0 0,0 1 0 16,-1 0 1-16,0-1-1 0,2 0 1 0,16 0 0 15,-18 1 0-15,1-1-1 0,0-1 1 0,0 2-1 16,-1 0 0-16,0 0 1 0,2-1 0 0,16 0 0 0,-18 0 0 16,19 1-1-16,-18 0 1 0,-1 17-1 0,19-36 0 15,-19 36 1-15,1-18 0 0,18 1 0 0,-19-2 0 16,18 2 0-16,-18-1-1 0,2 2 0 0,16-2 1 15,-19 0-1-15,3 0 1 0,-2 0 0 0,18 1 0 16,-17-2-1-16,17 2 0 0,-17 17 0 0,-1-34 1 16,19 16-1-16,-1 0 0 0,-17 0 0 0,0 1 0 15,16 0 0-15,-15-2 0 0,16 2 0 0,-18-1 0 16,19 1-1-16,-18-2 1 0,16 19 0 0,-15-17 0 16,16-1-1-16,-18 1 1 0,19 0-1 0,-1-2 1 0,-19 2 0 15,4-1 0-15,14 1 0 0,2-2 0 0,-19 19-1 16,1-17 1-16,16 0 0 0,-15 0 0 0,16-2-1 15,-18 2 1-15,19-1 0 0,-1 18 0 0,-17-17-1 16,17 0 1-16,-17-3-1 0,18-14 1 0,-19 17 0 0,18-2 0 16,1 2 0-16,-2-1-1 0,-15 1 1 0,16-2 0 15,-18 2-1-15,19 0 1 0,-18-1 0 0,15 1 1 0,-14-19-1 16,16 19 0-16,-18 0 0 0,1-2 0 16,18-16 0-16,-19 17 0 0,19 1 1 0,-1-2 1 0,-18 2-1 15,19 0 1-15,-18 0-2 0,16-2 1 16,-15 2 0-16,16-1 0 0,-18 1 0 0,19-2 1 0,-19 2 1 15,19 0-1-15,-18-1-2 0,17 1 1 0,-18-2 0 16,19 2 0-16,-20 17 2 0,20-17-1 0,-18 0 0 16,16-2 1-16,-15 2-2 0,-1-1 0 0,16 18 0 15,-16-36 0-15,18 36 0 0,-19-18 1 0,19 1-1 16,-19 0 0-16,1 0-1 0,17 17 1 0,-17-19 0 0,0 2-1 16,-1-1 1-16,0 1-1 0,-17 17 0 0,19-19 1 15,-2 19-1-15,1-17 0 0,-1 17 0 0,-17-17 0 16,19 17 0-16,-2-18 0 0,1 18 0 15,-18 0 0-15,17-17 0 0,0 17-1 0,2 0 1 16,-19 0 0-16,17-19-1 0,1 19 1 0,-2 0-1 16,-16-17 1-16,19 17-1 0,-2 0 1 0,-17 0-1 0,0 0 1 15,17 0-1-15,-17-18 1 0,0 18-1 16,18 0 0-16,-18 0 1 0,18 0 0 0,0 0-1 16,-1 0 1-16,-17 0-1 15,18 0 1-15,-18 0 0 16,0 0 0 15,-18 0-1-31,18 18 1 16,-35-1-1-16,17 2 0 0,0-2 0 15,1 1 0-15,0-1 0 0,-18 0 0 0,17 2 1 16,1-2-1-16,-19 1 0 0,19-1 0 0,-18 2 0 16,16-2 0-16,2 0 1 0,-18 0-1 0,16 1 0 0,-15 0 0 15,-2 0 0-15,1 0 0 0,17-1 0 0,-18 19 0 16,-34-19 0-16,52 19 0 0,-16-19 0 0,-3 1 0 15,-15-1 1-15,16 0-1 0,20 2 0 0,-37 16 0 16,18-18 0-16,-1 2 0 0,1 15 0 0,-1-17 0 16,1 2 0-16,-1-2 0 0,2 1 0 0,-1 17 1 15,-19-16-1-15,1 15 0 0,18-17 0 0,-1 19 1 16,1-18-1-16,-1 16 0 0,3-15 0 0,-3-2 0 0,-16 18 1 16,15 1-1-16,3-18 0 0,-2 18 0 15,-16-19 1-15,16 0-1 0,1 18 0 0,-1-16 0 0,1-2 0 16,-1 0 0-16,1 19 1 0,-1-19-1 0,2 1 0 15,-1-1-5-15,-1 2 0 0,2 15 1 0,-2-16-1 16,1 18 2-16,-1-19 1 0,1 1-1 0,-1 18 1 16,2-19-6-16,-2 18 2 0,-16-17-1 0,15 17 0 15,3-1 4-15,-2 2 0 0,1-18-1 0,-1 18 1 0,1-18-5 16,0 16 0-16,-1-17 1 0,19 2-1 16,-19 16 4-16,20-18 1 0,-19 2-1 0,-1-2 1 0,19 0-3 15,-18 1 0-15,16 0-1 0,-16 17 1 0,18-35 3 16,-19 17 0-16,19 0 0 0,-19 2 0 0,18-1 0 0,-17 17-1 15,18-17 1-15,-19 0 0 0,19-1 1 16,-19 0 0-16,18 1 0 0,-16 0 0 0,-3 17 0 0,20-18-1 16,-18 2 1-16,-1 15-1 0,3-16 1 0,14 18 1 15,-16-19-1-15,0 0 0 0,-1 0 1 0,19 20-1 16,-19-20 1-16,1 1-1 0,18 0 1 0,-19 0 0 16,19-1 0-16,-18 0 0 0,-1 2 0 0,1-2 0 0,16 0 0 15,-15 1 1-15,16-1-1 0,0 2 0 0,-17-2 0 16,0 0 1-16,16 1-1 0,-14 0 1 0,-3 0-1 15,1 17 1-15,0-17-1 0,-1-1 1 16,19-17-1-16,-19 18 1 0,1-1 0 0,-1 1 0 0,1 0 0 16,-18 17 0-16,18-18-1 0,-1 2 1 0,-16-2 0 15,16 0 0-15,1 1 0 0,-18 1 0 0,19 15 0 16,-2-17 0-16,-17 1-1 0,18 0 1 0,17 0 0 16,-18-1 0-16,19 1 0 0,0 0 0 0,-1 0 0 0,0-1 0 15,0-17 0-15,1 17 0 0,-18-17 0 0,16 18 0 16,2-18 0-16,0 18 0 0,-1-18 0 0,0 18 0 15,-17-1 0-15,18-17 0 0,-2 17 0 0,2-17 0 16,-1 19 0-16,-17-2 0 0,17-17 0 0,0 18 0 16,1-1 0-16,0-17 0 0,-2 19 0 0,3-19 0 15,-2 17 0-15,1-17 0 0,-2 0 0 0,2 17 0 16,0-17 0-16,-1 17 0 0,1-17 0 16,-2 18 0-16,2-18 0 0,-1 18 0 0,1-18 1 15,-2 18-1-15,2-18 0 16,17 17 0-16,-17-17 0 0,17 0 0 0,-18 18 0 15,0-18 0-15,0 18 1 0,1 0-1 0,-1-18 0 16</inkml:trace>
  <inkml:trace contextRef="#ctx0" brushRef="#br0" timeOffset="3199.601">25400 12085 3 0,'0'0'0'0,"34"17"0"16,-15 1 13-16,-2-1 0 0,1-17 0 0,18 19 0 15,-19-2-8-15,18 0-1 0,-17-17 0 0,17 17 0 16,-17 2-6-16,-1-2 1 0,2 1-1 15,-2 0 0-15,17-1 1 0,-16 2 0 0,0 15-1 0,-1 2 1 16,0-19 1-16,2 18 0 0,-1 1 0 0,-1-1 0 0,0-18 0 16,-17 19 0-16,18-2 0 0,0 3 0 0,0-2 0 0,-1 1 0 15,0-2 0-15,2 2 0 16,-2-1 0-16,1 1 0 0,-1-2 0 0,1 1 0 0,0 1 0 0,0-18 0 16,-1 18 0-16,0-2 0 0,2 2 0 0,-2-18 0 15,18 16 0-15,-16 2 1 0,-2-19-1 0,1 19 0 16,-1-18 0-16,0 0 0 0,2 16 0 0,-2-17 0 15,-17 19 0-15,18-18 0 0,17 18 1 0,-35-19-1 16,17 0 0-16,0 19 0 0,1-1 1 0,0-18-1 0,0 0 0 16,-18 2 0-16,17 16 2 0,1-17-1 0,-1 0 1 15,2 17-1-15,-2-18 0 0,0 1 0 16,-17 0 0-16,18-1 1 0,0 18 1 0,0-35 1 0,-1 36 0 16,0-19 1-16,2 1-3 0,-1 0 0 0,-1 0 1 15,0-1-1-15,1 17 3 0,0-15 0 0,-18-1 0 16,35 17 0-16,-35-17-3 0,17 0 1 0,2 16 0 15,-2-15 0-15,1-2 3 0,-1 0 0 0,1 18 0 16,0-16 0-16,0 15-3 0,-18-16 0 0,17 0 0 0,-1 0 0 16,4 17 2-16,-4-17 1 0,2-1-1 0,-18 1 0 15,17 17-2-15,2-17 0 0,-2 0 0 0,1-1-1 16,-1 0 4-16,-17 2 0 0,17-2-1 0,2 0 1 16,-2 1-3-16,1 1-1 0,-18-2 1 0,17 0 0 15,2 18 2-15,-2-17 0 0,0 0 0 0,1-1 0 16,0 1-2-16,-18 0-1 0,18 0 1 0,-1-1 0 15,1 0 1-15,-18 1 0 0,0 0 1 0,17 0-1 16,2-1-2-16,-19 0 1 0,17 2-1 0,-17-2 0 0,17-17 2 16,-17 18-1-16,0-1 1 0,18 2-1 0,-18-2-1 15,18 0 1-15,-18 0-1 0,0 1 0 0,18 0 1 16,-18 0-1-16,0-18 1 0,0 17 0 0,17 1-1 16,-17-18 0-16,0 18-1 0,0-18 1 0,17 18 1 15,-17-18 0-15,0 0-1 0,0 0 1 0,0 17-1 16,0-17 0-16,0 0-1 0,0 0 1 0,0 0 0 0,0 0 1 15,0 0-1-15,0 0 1 0,0 0-2 0,0 0 1 16,0 0-1-16,0 0 1 0,-17 0 0 0,17 0 0 16,0 0 1-16,-17-17-1 0,17-1-1 0,-36-18 1 0,36 19-1 15,-18-19 1-15,1 1-1 0,0 18 1 0,-2 0-1 16,2-19 0-16,-1 1 0 0,1 16 0 0,-1 2 0 16,0-18 0-16,0-1 0 0,1 19 0 0,0-18 0 15,-2-1 0-15,2 19 0 0,-1-19-1 0,1 18 1 16,-19-16 0-16,19-2-1 0,-1 18 1 0,1-16-1 15,-19-2 1-15,18-17-1 0,2 18 1 0,-20 0-1 16,19-18 0-16,-19 17 0 0,18 1 1 0,1-18-1 0,-18 18 0 16,-1-18 0-16,19 18 0 0,-19-18 0 15,1 16 1-15,18 3-1 0,-20-1 0 0,20-18 0 0,-18 17 0 16,-1 1 0-16,19 0 0 0,0 0 0 0,-19 0 0 16,1-1-1-16,-1 19 1 0,1-20 0 0,18 3 0 15,-18-1 0-15,0 17 0 0,-1 0 0 0,1-16 0 16,-1 15 0-16,1-16-1 0,-1 18 1 0,2-19 0 15,16 18 0-15,-18 2 0 0,1-20 0 0,18 0 0 0,-19 0-1 16,19-15 1-16,-1 15 0 0,-18-16 0 16,19-2-1-16,0 18 1 0,-20-16 0 0,20-1 0 0,0-1 0 15,-1 20-1-15,0-2 1 0,-16-16 0 16,17-1 0-16,-2 18 0 0,-16-1 0 0,0-18 0 0,17 20-1 16,0-1 1-16,1-1 0 0,-19-17 0 0,1 36 0 15,18-19 0-15,-2 19 0 0,-15-19 0 0,16 2 0 0,1 15 0 16,-2-16 0-16,2 18 0 0,-18-19 0 15,16 19 0-15,2-18 0 0,0 16 0 0,-19-15 0 0,18 17 1 16,1-19-1-16,-1 18 0 0,1-18 0 0,-19 18 1 16,20-16-1-16,-2-2 0 0,0 19 1 0,0-18 0 15,-16-1 0-15,16 19 0 0,-1-18-1 0,19 16 1 0,-17 2-1 16,0-17 1-16,-1 14 1 0,0 4 0 0,0-2 0 16,18-18 0-16,-17 18 0 0,0 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5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6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8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1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70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9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70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4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26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tcwillmott?utm_source=unsplash&amp;utm_medium=referral&amp;utm_content=creditCopyTex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unsplash.com/s/photos/vectors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carissaweiser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decomposing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BE6C-379A-4B45-B7D5-E193FCAF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E57C6-94B0-48B6-AE41-FA9ADD1F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Mean-center (or standardize) features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Compute SVD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the </a:t>
                </a:r>
                <a:r>
                  <a:rPr lang="en-US" i="1" dirty="0"/>
                  <a:t>principal components</a:t>
                </a:r>
              </a:p>
              <a:p>
                <a:r>
                  <a:rPr lang="en-US" dirty="0"/>
                  <a:t>Col. 0 is axis of maximum variance</a:t>
                </a:r>
              </a:p>
              <a:p>
                <a:r>
                  <a:rPr lang="en-US" dirty="0"/>
                  <a:t>Col 1 is maximum variance of residuals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E57C6-94B0-48B6-AE41-FA9ADD1F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859D3CE0-9D9E-481C-821F-BED0E0CA9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2539" y="1026319"/>
            <a:ext cx="36576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E2DF9EB-F3DA-4AAF-AB27-C3281149D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2539" y="3601641"/>
            <a:ext cx="36576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6C55E7-0555-412A-8CB3-5D6BA9655C7C}"/>
                  </a:ext>
                </a:extLst>
              </p14:cNvPr>
              <p14:cNvContentPartPr/>
              <p14:nvPr/>
            </p14:nvContentPartPr>
            <p14:xfrm>
              <a:off x="8420040" y="4109040"/>
              <a:ext cx="2032200" cy="1334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6C55E7-0555-412A-8CB3-5D6BA9655C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10680" y="4099680"/>
                <a:ext cx="2050920" cy="13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04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A8F5-A6DF-4148-9F63-1B8328BC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1: Compression &amp; Denoising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4D044-F665-431A-B3F0-F7237AD2DA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/>
                  <a:t>Truncated</a:t>
                </a:r>
                <a:r>
                  <a:rPr lang="en-US" dirty="0"/>
                  <a:t> SVD (keep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largest singular values)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smaller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(less space!)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approximates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the </a:t>
                </a:r>
                <a:r>
                  <a:rPr lang="en-US" b="1" dirty="0"/>
                  <a:t>best rank-</a:t>
                </a:r>
                <a:r>
                  <a:rPr lang="en-US" b="1" i="1" dirty="0"/>
                  <a:t>k</a:t>
                </a:r>
                <a:r>
                  <a:rPr lang="en-US" b="1" dirty="0"/>
                  <a:t> approximation</a:t>
                </a:r>
                <a:r>
                  <a:rPr lang="en-US" dirty="0"/>
                  <a:t> (measured by least squares error)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noisy,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has less noise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sparsely observed, can impute values (with care)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a document-term matrix, called </a:t>
                </a:r>
                <a:r>
                  <a:rPr lang="en-US" i="1" dirty="0"/>
                  <a:t>Latent Semantic Analysis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34D044-F665-431A-B3F0-F7237AD2D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94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BC23-2CF5-4778-8301-6D27B2A05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2: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A0CB-23F9-4C52-95E3-BF162C618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Low-dimensional vectors can be visualized!</a:t>
            </a:r>
          </a:p>
          <a:p>
            <a:r>
              <a:rPr lang="en-US" dirty="0"/>
              <a:t>See example notebooks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075545-256E-4F9E-A419-6209A3D0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2875" y="1027906"/>
            <a:ext cx="3590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65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283CF-AB3B-4B19-9CD1-90CD16A3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3: Better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F596-A419-40DF-BE89-EFD05FA7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High-dimensional spaces have 2 problems for distance:</a:t>
            </a:r>
          </a:p>
          <a:p>
            <a:r>
              <a:rPr lang="en-US" dirty="0"/>
              <a:t>Distance more expensive to compute</a:t>
            </a:r>
          </a:p>
          <a:p>
            <a:r>
              <a:rPr lang="en-US" dirty="0"/>
              <a:t>Points approach equidistant in high-dimensional 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Decomposed matrices can improve this!</a:t>
            </a:r>
          </a:p>
          <a:p>
            <a:r>
              <a:rPr lang="en-US" dirty="0"/>
              <a:t>k-NN classification</a:t>
            </a:r>
          </a:p>
          <a:p>
            <a:r>
              <a:rPr lang="en-US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262409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A00AF-F91A-4525-8A4E-46D3ED09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4: Categorical Interactions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67065-5CA7-4C46-A743-8D6F44132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Goal: measure likelihood of words to appear together</a:t>
                </a:r>
              </a:p>
              <a:p>
                <a:r>
                  <a:rPr lang="en-US" dirty="0"/>
                  <a:t>e.g. “apple”, “fish” appear within 3 words of each other</a:t>
                </a:r>
              </a:p>
              <a:p>
                <a:r>
                  <a:rPr lang="en-US" dirty="0"/>
                  <a:t>Naïve solution: P(</a:t>
                </a:r>
                <a:r>
                  <a:rPr lang="en-US" dirty="0" err="1"/>
                  <a:t>fish,apple</a:t>
                </a:r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probabilities!)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Compressed solution:</a:t>
                </a:r>
              </a:p>
              <a:p>
                <a:r>
                  <a:rPr lang="en-US" dirty="0"/>
                  <a:t>Learn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 for each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logistic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This is what a word embedding does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67065-5CA7-4C46-A743-8D6F44132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 r="-986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4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4713" y="365125"/>
            <a:ext cx="5859087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5625"/>
            <a:ext cx="585908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Matrix decomposition (also called matrix factorization or dimensionality reduction) breaks a high-dimensional matrix into a low-dimensional one.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preserves distance and, in some configurations, finds the direction of maximum variance.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Thomas Willmott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C3928-68B5-4961-8262-55EC289AD4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5148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DECOMPOSING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Review matrix multiplication</a:t>
            </a:r>
          </a:p>
          <a:p>
            <a:r>
              <a:rPr lang="en-US" dirty="0"/>
              <a:t>Decompose a matrix into a lower-rank approximation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47920" y="6434686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Carissa Weiser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6AD923-BBD3-446E-844E-9BAB6BE29FB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7255-40E2-4B27-85D8-D386B627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Matrix?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469B8-F5C6-4632-97AE-9BF96F54D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two-dimensional array of numbers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Dimension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Rows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row vectors</a:t>
                </a:r>
              </a:p>
              <a:p>
                <a:r>
                  <a:rPr lang="en-US" dirty="0"/>
                  <a:t>Columns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-dimensional column vectors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transpose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swap rows and columns (NumPy: </a:t>
                </a:r>
                <a:r>
                  <a:rPr lang="en-US" dirty="0">
                    <a:latin typeface="Consolas" panose="020B0609020204030204" pitchFamily="49" charset="0"/>
                  </a:rPr>
                  <a:t>X.T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F469B8-F5C6-4632-97AE-9BF96F54D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BFC9C1-632F-44FC-8AB4-8C0ABF35839A}"/>
                  </a:ext>
                </a:extLst>
              </p14:cNvPr>
              <p14:cNvContentPartPr/>
              <p14:nvPr/>
            </p14:nvContentPartPr>
            <p14:xfrm>
              <a:off x="3085560" y="2178360"/>
              <a:ext cx="4363200" cy="2121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BFC9C1-632F-44FC-8AB4-8C0ABF3583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6200" y="2169000"/>
                <a:ext cx="4381920" cy="214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99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4E49-4271-4A91-9C03-03A2CAD9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209AC-08C7-446C-A856-8A3C006A6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then the </a:t>
                </a:r>
                <a:r>
                  <a:rPr lang="en-US" i="1" dirty="0"/>
                  <a:t>matrix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Defined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NumPy: </a:t>
                </a:r>
                <a:r>
                  <a:rPr lang="en-US" dirty="0">
                    <a:latin typeface="Consolas" panose="020B0609020204030204" pitchFamily="49" charset="0"/>
                  </a:rPr>
                  <a:t>A @ B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209AC-08C7-446C-A856-8A3C006A6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26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874C4A-4088-4AEB-A0AB-775101E2D20F}"/>
                  </a:ext>
                </a:extLst>
              </p14:cNvPr>
              <p14:cNvContentPartPr/>
              <p14:nvPr/>
            </p14:nvContentPartPr>
            <p14:xfrm>
              <a:off x="2253960" y="1555920"/>
              <a:ext cx="7652520" cy="467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874C4A-4088-4AEB-A0AB-775101E2D2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4600" y="1546560"/>
                <a:ext cx="7671240" cy="46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8593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1D09-0195-4294-9CF4-58B3599E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AD75B-D1F2-4D9B-9940-6FBA759B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matrix is </a:t>
            </a:r>
            <a:r>
              <a:rPr lang="en-US" b="1" dirty="0"/>
              <a:t>sparse</a:t>
            </a:r>
            <a:r>
              <a:rPr lang="en-US" dirty="0"/>
              <a:t> (mathematically) if most values are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Sparse matrix representations only store nonzero values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scipy.sparse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np.ndarray</a:t>
            </a:r>
            <a:r>
              <a:rPr lang="en-US" dirty="0"/>
              <a:t> is our dense matrix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DataFrame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Series</a:t>
            </a:r>
            <a:r>
              <a:rPr lang="en-US" dirty="0"/>
              <a:t> cannot be sparse 😔 (they store 0s)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8F2497-393A-4814-921F-76322D60DBBF}"/>
                  </a:ext>
                </a:extLst>
              </p14:cNvPr>
              <p14:cNvContentPartPr/>
              <p14:nvPr/>
            </p14:nvContentPartPr>
            <p14:xfrm>
              <a:off x="812160" y="4089960"/>
              <a:ext cx="2623320" cy="362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8F2497-393A-4814-921F-76322D60DB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00" y="4080600"/>
                <a:ext cx="264204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352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7D9B-B030-42B2-8401-65C27E92C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F7B0-1F2C-4ACD-8F69-66AE72810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there exists: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Such that: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orthogonal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orthogonal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diagonal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This is the </a:t>
                </a:r>
                <a:r>
                  <a:rPr lang="en-US" b="1" dirty="0"/>
                  <a:t>singular value decomposition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Truncate (keep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largest singular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</m:oMath>
                </a14:m>
                <a:r>
                  <a:rPr lang="en-US" dirty="0"/>
                  <a:t>) to get </a:t>
                </a:r>
                <a:r>
                  <a:rPr lang="en-US" b="1" dirty="0"/>
                  <a:t>approximation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A7F7B0-1F2C-4ACD-8F69-66AE72810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1B9CB5-03A0-48A3-AE1D-A67D354B8EB1}"/>
                  </a:ext>
                </a:extLst>
              </p14:cNvPr>
              <p14:cNvContentPartPr/>
              <p14:nvPr/>
            </p14:nvContentPartPr>
            <p14:xfrm>
              <a:off x="5524200" y="1092240"/>
              <a:ext cx="6198120" cy="385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1B9CB5-03A0-48A3-AE1D-A67D354B8E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4840" y="1082880"/>
                <a:ext cx="6216840" cy="38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7090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F6C7B-3A9B-4E00-9D7F-C0805CD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CCB84-D919-425D-BCBD-4380792ED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Compact representation</a:t>
            </a:r>
          </a:p>
          <a:p>
            <a:r>
              <a:rPr lang="en-US" dirty="0"/>
              <a:t>Remove noise from original matrix</a:t>
            </a:r>
          </a:p>
          <a:p>
            <a:r>
              <a:rPr lang="en-US" dirty="0"/>
              <a:t>Plot high-dimensional data to show relationships</a:t>
            </a:r>
          </a:p>
          <a:p>
            <a:pPr lvl="1"/>
            <a:r>
              <a:rPr lang="en-US" dirty="0"/>
              <a:t>SVD preserves distance</a:t>
            </a:r>
          </a:p>
          <a:p>
            <a:pPr lvl="1"/>
            <a:r>
              <a:rPr lang="en-US" dirty="0"/>
              <a:t>SVD can </a:t>
            </a:r>
            <a:r>
              <a:rPr lang="en-US" i="1" dirty="0"/>
              <a:t>improve</a:t>
            </a:r>
            <a:r>
              <a:rPr lang="en-US" dirty="0"/>
              <a:t> distance</a:t>
            </a:r>
          </a:p>
          <a:p>
            <a:r>
              <a:rPr lang="en-US" dirty="0"/>
              <a:t>Find relationships between features</a:t>
            </a:r>
          </a:p>
          <a:p>
            <a:pPr lvl="1"/>
            <a:r>
              <a:rPr lang="en-US" dirty="0"/>
              <a:t>Principle Component Analysis – find vectors of highest variance</a:t>
            </a:r>
          </a:p>
        </p:txBody>
      </p:sp>
    </p:spTree>
    <p:extLst>
      <p:ext uri="{BB962C8B-B14F-4D97-AF65-F5344CB8AC3E}">
        <p14:creationId xmlns:p14="http://schemas.microsoft.com/office/powerpoint/2010/main" val="3347901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4361-1ED4-4683-9FDD-192586BF9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0D849-C075-4A53-BC4F-CF56D4351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SciKit-Learn </a:t>
                </a:r>
                <a:r>
                  <a:rPr lang="en-US" dirty="0" err="1"/>
                  <a:t>TruncatedSVD</a:t>
                </a:r>
                <a:endParaRPr lang="en-US" dirty="0"/>
              </a:p>
              <a:p>
                <a:pPr lvl="1"/>
                <a:r>
                  <a:rPr lang="en-US" dirty="0"/>
                  <a:t>It is a </a:t>
                </a:r>
                <a:r>
                  <a:rPr lang="en-US" i="1" dirty="0"/>
                  <a:t>transformer</a:t>
                </a:r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fit()</a:t>
                </a:r>
                <a:r>
                  <a:rPr lang="en-US" dirty="0"/>
                  <a:t> learns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onsolas" panose="020B0609020204030204" pitchFamily="49" charset="0"/>
                  </a:rPr>
                  <a:t>transform()</a:t>
                </a:r>
                <a:r>
                  <a:rPr lang="en-US" dirty="0"/>
                  <a:t>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for instances</a:t>
                </a:r>
              </a:p>
              <a:p>
                <a:pPr lvl="1"/>
                <a:r>
                  <a:rPr lang="en-US" dirty="0" err="1">
                    <a:latin typeface="Consolas" panose="020B0609020204030204" pitchFamily="49" charset="0"/>
                  </a:rPr>
                  <a:t>fit_transform</a:t>
                </a:r>
                <a:r>
                  <a:rPr lang="en-US" dirty="0">
                    <a:latin typeface="Consolas" panose="020B0609020204030204" pitchFamily="49" charset="0"/>
                  </a:rPr>
                  <a:t>()</a:t>
                </a:r>
                <a:r>
                  <a:rPr lang="en-US" dirty="0"/>
                  <a:t> learns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returns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See example code</a:t>
                </a:r>
              </a:p>
              <a:p>
                <a:r>
                  <a:rPr lang="en-US" dirty="0" err="1">
                    <a:latin typeface="Consolas" panose="020B0609020204030204" pitchFamily="49" charset="0"/>
                  </a:rPr>
                  <a:t>scipy.sparse.linalg.svds</a:t>
                </a:r>
                <a:r>
                  <a:rPr lang="en-US" dirty="0">
                    <a:latin typeface="Consolas" panose="020B0609020204030204" pitchFamily="49" charset="0"/>
                  </a:rPr>
                  <a:t>(…)</a:t>
                </a:r>
                <a:r>
                  <a:rPr lang="en-US" dirty="0"/>
                  <a:t> — compute SVD of sparse matrix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40D849-C075-4A53-BC4F-CF56D4351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73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19901</TotalTime>
  <Words>602</Words>
  <Application>Microsoft Office PowerPoint</Application>
  <PresentationFormat>Widescreen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Consolas</vt:lpstr>
      <vt:lpstr>Arial</vt:lpstr>
      <vt:lpstr>Calibri</vt:lpstr>
      <vt:lpstr>Lato</vt:lpstr>
      <vt:lpstr>Oswald</vt:lpstr>
      <vt:lpstr>Cambria Math</vt:lpstr>
      <vt:lpstr>Office Theme</vt:lpstr>
      <vt:lpstr>CS 533 INTRO TO DATA SCIENCE</vt:lpstr>
      <vt:lpstr>DECOMPOSING MATRICES</vt:lpstr>
      <vt:lpstr>Learning Outcomes</vt:lpstr>
      <vt:lpstr>What Is a Matrix?</vt:lpstr>
      <vt:lpstr>Matrix Multiplication</vt:lpstr>
      <vt:lpstr>Sparse Matrix</vt:lpstr>
      <vt:lpstr>Dimensionality Reduction</vt:lpstr>
      <vt:lpstr>Why?</vt:lpstr>
      <vt:lpstr>How?</vt:lpstr>
      <vt:lpstr>Principal Component Analysis</vt:lpstr>
      <vt:lpstr>Use Case 1: Compression &amp; Denoising</vt:lpstr>
      <vt:lpstr>Use Case 2: Visualization</vt:lpstr>
      <vt:lpstr>Use Case 3: Better Neighborhoods</vt:lpstr>
      <vt:lpstr>Use Case 4: Categorical Interactions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2020-11-15T06:00:07Z</dcterms:modified>
</cp:coreProperties>
</file>