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98" r:id="rId3"/>
    <p:sldId id="303" r:id="rId4"/>
    <p:sldId id="327" r:id="rId5"/>
    <p:sldId id="331" r:id="rId6"/>
    <p:sldId id="332" r:id="rId7"/>
    <p:sldId id="333" r:id="rId8"/>
    <p:sldId id="307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Oswald" pitchFamily="2" charset="0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C22D2A47-FD74-44BE-8702-FE7F6607CF55}"/>
    <pc:docChg chg="custSel addSld delSld modSld sldOrd">
      <pc:chgData name="" userId="495979f9a431ddb0" providerId="LiveId" clId="{C22D2A47-FD74-44BE-8702-FE7F6607CF55}" dt="2020-11-08T00:41:32.968" v="3670" actId="20577"/>
      <pc:docMkLst>
        <pc:docMk/>
      </pc:docMkLst>
      <pc:sldChg chg="modSp">
        <pc:chgData name="" userId="495979f9a431ddb0" providerId="LiveId" clId="{C22D2A47-FD74-44BE-8702-FE7F6607CF55}" dt="2020-11-08T00:04:16.441" v="21" actId="20577"/>
        <pc:sldMkLst>
          <pc:docMk/>
          <pc:sldMk cId="1753943686" sldId="298"/>
        </pc:sldMkLst>
        <pc:spChg chg="mod">
          <ac:chgData name="" userId="495979f9a431ddb0" providerId="LiveId" clId="{C22D2A47-FD74-44BE-8702-FE7F6607CF55}" dt="2020-11-08T00:04:16.441" v="2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C22D2A47-FD74-44BE-8702-FE7F6607CF55}" dt="2020-11-08T00:26:55.304" v="2371" actId="114"/>
        <pc:sldMkLst>
          <pc:docMk/>
          <pc:sldMk cId="3777021594" sldId="303"/>
        </pc:sldMkLst>
        <pc:spChg chg="mod">
          <ac:chgData name="" userId="495979f9a431ddb0" providerId="LiveId" clId="{C22D2A47-FD74-44BE-8702-FE7F6607CF55}" dt="2020-11-08T00:26:55.304" v="2371" actId="114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C22D2A47-FD74-44BE-8702-FE7F6607CF55}" dt="2020-11-08T00:06:57.036" v="172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C22D2A47-FD74-44BE-8702-FE7F6607CF55}" dt="2020-11-08T00:26:50.593" v="2368" actId="478"/>
          <ac:picMkLst>
            <pc:docMk/>
            <pc:sldMk cId="3777021594" sldId="303"/>
            <ac:picMk id="3" creationId="{901261EA-1E2E-444D-816E-B7A77B10E5AA}"/>
          </ac:picMkLst>
        </pc:picChg>
        <pc:picChg chg="add mod">
          <ac:chgData name="" userId="495979f9a431ddb0" providerId="LiveId" clId="{C22D2A47-FD74-44BE-8702-FE7F6607CF55}" dt="2020-11-08T00:26:52.839" v="2369" actId="1076"/>
          <ac:picMkLst>
            <pc:docMk/>
            <pc:sldMk cId="3777021594" sldId="303"/>
            <ac:picMk id="5" creationId="{20C6721E-1E3C-486F-9177-9D0CBD6B0DAB}"/>
          </ac:picMkLst>
        </pc:picChg>
      </pc:sldChg>
      <pc:sldChg chg="addSp delSp modSp">
        <pc:chgData name="" userId="495979f9a431ddb0" providerId="LiveId" clId="{C22D2A47-FD74-44BE-8702-FE7F6607CF55}" dt="2020-11-08T00:30:04.340" v="2607" actId="20577"/>
        <pc:sldMkLst>
          <pc:docMk/>
          <pc:sldMk cId="4232748695" sldId="307"/>
        </pc:sldMkLst>
        <pc:spChg chg="mod">
          <ac:chgData name="" userId="495979f9a431ddb0" providerId="LiveId" clId="{C22D2A47-FD74-44BE-8702-FE7F6607CF55}" dt="2020-11-08T00:27:53.532" v="2375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C22D2A47-FD74-44BE-8702-FE7F6607CF55}" dt="2020-11-08T00:30:04.340" v="2607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C22D2A47-FD74-44BE-8702-FE7F6607CF55}" dt="2020-11-08T00:27:56.324" v="2377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C22D2A47-FD74-44BE-8702-FE7F6607CF55}" dt="2020-11-08T00:27:35.054" v="2372" actId="478"/>
          <ac:picMkLst>
            <pc:docMk/>
            <pc:sldMk cId="4232748695" sldId="307"/>
            <ac:picMk id="5" creationId="{4109D833-13E6-4D80-BBBE-C91E3D290D7A}"/>
          </ac:picMkLst>
        </pc:picChg>
        <pc:picChg chg="add mod">
          <ac:chgData name="" userId="495979f9a431ddb0" providerId="LiveId" clId="{C22D2A47-FD74-44BE-8702-FE7F6607CF55}" dt="2020-11-08T00:27:45.646" v="2374" actId="1076"/>
          <ac:picMkLst>
            <pc:docMk/>
            <pc:sldMk cId="4232748695" sldId="307"/>
            <ac:picMk id="7" creationId="{042F7335-1B0B-4CA7-9238-5A6269947D83}"/>
          </ac:picMkLst>
        </pc:picChg>
      </pc:sldChg>
      <pc:sldChg chg="modSp add">
        <pc:chgData name="" userId="495979f9a431ddb0" providerId="LiveId" clId="{C22D2A47-FD74-44BE-8702-FE7F6607CF55}" dt="2020-11-08T00:33:22.502" v="2626" actId="20577"/>
        <pc:sldMkLst>
          <pc:docMk/>
          <pc:sldMk cId="1084867891" sldId="327"/>
        </pc:sldMkLst>
        <pc:spChg chg="mod">
          <ac:chgData name="" userId="495979f9a431ddb0" providerId="LiveId" clId="{C22D2A47-FD74-44BE-8702-FE7F6607CF55}" dt="2020-11-08T00:33:22.502" v="2626" actId="20577"/>
          <ac:spMkLst>
            <pc:docMk/>
            <pc:sldMk cId="1084867891" sldId="327"/>
            <ac:spMk id="2" creationId="{1E4CE90A-A44A-4329-802F-A21B69D23494}"/>
          </ac:spMkLst>
        </pc:spChg>
        <pc:spChg chg="mod">
          <ac:chgData name="" userId="495979f9a431ddb0" providerId="LiveId" clId="{C22D2A47-FD74-44BE-8702-FE7F6607CF55}" dt="2020-11-08T00:09:11.499" v="580" actId="20577"/>
          <ac:spMkLst>
            <pc:docMk/>
            <pc:sldMk cId="1084867891" sldId="327"/>
            <ac:spMk id="3" creationId="{C23C2C6C-7FC7-48AB-B44B-996846B28C11}"/>
          </ac:spMkLst>
        </pc:spChg>
      </pc:sldChg>
    </pc:docChg>
  </pc:docChgLst>
  <pc:docChgLst>
    <pc:chgData userId="495979f9a431ddb0" providerId="LiveId" clId="{4E3F7EB4-93C1-48E7-B854-0AB921734FD2}"/>
    <pc:docChg chg="custSel addSld delSld modSld">
      <pc:chgData name="" userId="495979f9a431ddb0" providerId="LiveId" clId="{4E3F7EB4-93C1-48E7-B854-0AB921734FD2}" dt="2020-11-07T19:21:27.033" v="947" actId="20577"/>
      <pc:docMkLst>
        <pc:docMk/>
      </pc:docMkLst>
      <pc:sldChg chg="modSp">
        <pc:chgData name="" userId="495979f9a431ddb0" providerId="LiveId" clId="{4E3F7EB4-93C1-48E7-B854-0AB921734FD2}" dt="2020-11-07T18:42:42.708" v="23" actId="20577"/>
        <pc:sldMkLst>
          <pc:docMk/>
          <pc:sldMk cId="1753943686" sldId="298"/>
        </pc:sldMkLst>
        <pc:spChg chg="mod">
          <ac:chgData name="" userId="495979f9a431ddb0" providerId="LiveId" clId="{4E3F7EB4-93C1-48E7-B854-0AB921734FD2}" dt="2020-11-07T18:42:42.708" v="23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4E3F7EB4-93C1-48E7-B854-0AB921734FD2}" dt="2020-11-07T18:44:37.922" v="236" actId="20577"/>
        <pc:sldMkLst>
          <pc:docMk/>
          <pc:sldMk cId="3777021594" sldId="303"/>
        </pc:sldMkLst>
        <pc:spChg chg="mod">
          <ac:chgData name="" userId="495979f9a431ddb0" providerId="LiveId" clId="{4E3F7EB4-93C1-48E7-B854-0AB921734FD2}" dt="2020-11-07T18:44:37.922" v="236" actId="20577"/>
          <ac:spMkLst>
            <pc:docMk/>
            <pc:sldMk cId="3777021594" sldId="303"/>
            <ac:spMk id="8" creationId="{7D2C9FD9-6243-4952-ABA6-E5D86D00A124}"/>
          </ac:spMkLst>
        </pc:spChg>
      </pc:sldChg>
      <pc:sldChg chg="modSp">
        <pc:chgData name="" userId="495979f9a431ddb0" providerId="LiveId" clId="{4E3F7EB4-93C1-48E7-B854-0AB921734FD2}" dt="2020-11-07T19:15:07.934" v="680" actId="20577"/>
        <pc:sldMkLst>
          <pc:docMk/>
          <pc:sldMk cId="4232748695" sldId="307"/>
        </pc:sldMkLst>
        <pc:spChg chg="mod">
          <ac:chgData name="" userId="495979f9a431ddb0" providerId="LiveId" clId="{4E3F7EB4-93C1-48E7-B854-0AB921734FD2}" dt="2020-11-07T19:15:07.934" v="680" actId="20577"/>
          <ac:spMkLst>
            <pc:docMk/>
            <pc:sldMk cId="4232748695" sldId="307"/>
            <ac:spMk id="3" creationId="{A5ABA0EB-5D84-4439-8FF0-4CF155163C4F}"/>
          </ac:spMkLst>
        </pc:spChg>
      </pc:sldChg>
    </pc:docChg>
  </pc:docChgLst>
  <pc:docChgLst>
    <pc:chgData userId="495979f9a431ddb0" providerId="LiveId" clId="{08D0BA7D-50CD-4717-B3B9-A39A3EAA5B93}"/>
    <pc:docChg chg="custSel addSld delSld modSld">
      <pc:chgData name="" userId="495979f9a431ddb0" providerId="LiveId" clId="{08D0BA7D-50CD-4717-B3B9-A39A3EAA5B93}" dt="2020-11-29T01:43:26.426" v="1581"/>
      <pc:docMkLst>
        <pc:docMk/>
      </pc:docMkLst>
      <pc:sldChg chg="modSp">
        <pc:chgData name="" userId="495979f9a431ddb0" providerId="LiveId" clId="{08D0BA7D-50CD-4717-B3B9-A39A3EAA5B93}" dt="2020-11-27T22:58:23.161" v="44" actId="20577"/>
        <pc:sldMkLst>
          <pc:docMk/>
          <pc:sldMk cId="1753943686" sldId="298"/>
        </pc:sldMkLst>
        <pc:spChg chg="mod">
          <ac:chgData name="" userId="495979f9a431ddb0" providerId="LiveId" clId="{08D0BA7D-50CD-4717-B3B9-A39A3EAA5B93}" dt="2020-11-27T22:58:23.161" v="44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08D0BA7D-50CD-4717-B3B9-A39A3EAA5B93}" dt="2020-11-27T23:00:27.258" v="251" actId="114"/>
        <pc:sldMkLst>
          <pc:docMk/>
          <pc:sldMk cId="3777021594" sldId="303"/>
        </pc:sldMkLst>
        <pc:spChg chg="mod">
          <ac:chgData name="" userId="495979f9a431ddb0" providerId="LiveId" clId="{08D0BA7D-50CD-4717-B3B9-A39A3EAA5B93}" dt="2020-11-27T23:00:27.258" v="251" actId="114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08D0BA7D-50CD-4717-B3B9-A39A3EAA5B93}" dt="2020-11-27T22:59:03.137" v="246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08D0BA7D-50CD-4717-B3B9-A39A3EAA5B93}" dt="2020-11-27T23:00:12.526" v="247" actId="478"/>
          <ac:picMkLst>
            <pc:docMk/>
            <pc:sldMk cId="3777021594" sldId="303"/>
            <ac:picMk id="3" creationId="{C71CE745-A492-4667-B760-6403123EC24D}"/>
          </ac:picMkLst>
        </pc:picChg>
        <pc:picChg chg="add mod">
          <ac:chgData name="" userId="495979f9a431ddb0" providerId="LiveId" clId="{08D0BA7D-50CD-4717-B3B9-A39A3EAA5B93}" dt="2020-11-27T23:00:23.514" v="249" actId="1076"/>
          <ac:picMkLst>
            <pc:docMk/>
            <pc:sldMk cId="3777021594" sldId="303"/>
            <ac:picMk id="5" creationId="{3ED4B66D-BA0B-4E9E-A572-8F46742BD126}"/>
          </ac:picMkLst>
        </pc:picChg>
      </pc:sldChg>
      <pc:sldChg chg="addSp delSp modSp">
        <pc:chgData name="" userId="495979f9a431ddb0" providerId="LiveId" clId="{08D0BA7D-50CD-4717-B3B9-A39A3EAA5B93}" dt="2020-11-27T23:19:38.012" v="1066" actId="20577"/>
        <pc:sldMkLst>
          <pc:docMk/>
          <pc:sldMk cId="4232748695" sldId="307"/>
        </pc:sldMkLst>
        <pc:spChg chg="mod">
          <ac:chgData name="" userId="495979f9a431ddb0" providerId="LiveId" clId="{08D0BA7D-50CD-4717-B3B9-A39A3EAA5B93}" dt="2020-11-27T23:15:05.647" v="841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08D0BA7D-50CD-4717-B3B9-A39A3EAA5B93}" dt="2020-11-27T23:19:38.012" v="1066" actId="20577"/>
          <ac:spMkLst>
            <pc:docMk/>
            <pc:sldMk cId="4232748695" sldId="307"/>
            <ac:spMk id="3" creationId="{A5ABA0EB-5D84-4439-8FF0-4CF155163C4F}"/>
          </ac:spMkLst>
        </pc:spChg>
        <pc:picChg chg="del">
          <ac:chgData name="" userId="495979f9a431ddb0" providerId="LiveId" clId="{08D0BA7D-50CD-4717-B3B9-A39A3EAA5B93}" dt="2020-11-27T23:14:40.873" v="836" actId="478"/>
          <ac:picMkLst>
            <pc:docMk/>
            <pc:sldMk cId="4232748695" sldId="307"/>
            <ac:picMk id="5" creationId="{0F3BD396-E87F-414E-ADE3-227D89831262}"/>
          </ac:picMkLst>
        </pc:picChg>
        <pc:picChg chg="add mod modCrop">
          <ac:chgData name="" userId="495979f9a431ddb0" providerId="LiveId" clId="{08D0BA7D-50CD-4717-B3B9-A39A3EAA5B93}" dt="2020-11-27T23:15:01.227" v="840" actId="1076"/>
          <ac:picMkLst>
            <pc:docMk/>
            <pc:sldMk cId="4232748695" sldId="307"/>
            <ac:picMk id="7" creationId="{16C87645-F0ED-4D10-AB60-1CCF2F894178}"/>
          </ac:picMkLst>
        </pc:picChg>
      </pc:sldChg>
      <pc:sldChg chg="modSp">
        <pc:chgData name="" userId="495979f9a431ddb0" providerId="LiveId" clId="{08D0BA7D-50CD-4717-B3B9-A39A3EAA5B93}" dt="2020-11-27T23:03:53.960" v="491" actId="5793"/>
        <pc:sldMkLst>
          <pc:docMk/>
          <pc:sldMk cId="1084867891" sldId="327"/>
        </pc:sldMkLst>
        <pc:spChg chg="mod">
          <ac:chgData name="" userId="495979f9a431ddb0" providerId="LiveId" clId="{08D0BA7D-50CD-4717-B3B9-A39A3EAA5B93}" dt="2020-11-27T23:01:31.022" v="282" actId="20577"/>
          <ac:spMkLst>
            <pc:docMk/>
            <pc:sldMk cId="1084867891" sldId="327"/>
            <ac:spMk id="2" creationId="{1E4CE90A-A44A-4329-802F-A21B69D23494}"/>
          </ac:spMkLst>
        </pc:spChg>
        <pc:spChg chg="mod">
          <ac:chgData name="" userId="495979f9a431ddb0" providerId="LiveId" clId="{08D0BA7D-50CD-4717-B3B9-A39A3EAA5B93}" dt="2020-11-27T23:03:53.960" v="491" actId="5793"/>
          <ac:spMkLst>
            <pc:docMk/>
            <pc:sldMk cId="1084867891" sldId="327"/>
            <ac:spMk id="3" creationId="{C23C2C6C-7FC7-48AB-B44B-996846B28C11}"/>
          </ac:spMkLst>
        </pc:spChg>
      </pc:sldChg>
      <pc:sldChg chg="modSp add">
        <pc:chgData name="" userId="495979f9a431ddb0" providerId="LiveId" clId="{08D0BA7D-50CD-4717-B3B9-A39A3EAA5B93}" dt="2020-11-27T23:11:26.005" v="832" actId="20577"/>
        <pc:sldMkLst>
          <pc:docMk/>
          <pc:sldMk cId="1162891053" sldId="331"/>
        </pc:sldMkLst>
        <pc:spChg chg="mod">
          <ac:chgData name="" userId="495979f9a431ddb0" providerId="LiveId" clId="{08D0BA7D-50CD-4717-B3B9-A39A3EAA5B93}" dt="2020-11-27T23:03:59.374" v="516" actId="20577"/>
          <ac:spMkLst>
            <pc:docMk/>
            <pc:sldMk cId="1162891053" sldId="331"/>
            <ac:spMk id="2" creationId="{3C0C96F2-85F7-4CB6-B1C6-9F4F192C606E}"/>
          </ac:spMkLst>
        </pc:spChg>
        <pc:spChg chg="mod">
          <ac:chgData name="" userId="495979f9a431ddb0" providerId="LiveId" clId="{08D0BA7D-50CD-4717-B3B9-A39A3EAA5B93}" dt="2020-11-27T23:11:26.005" v="832" actId="20577"/>
          <ac:spMkLst>
            <pc:docMk/>
            <pc:sldMk cId="1162891053" sldId="331"/>
            <ac:spMk id="3" creationId="{72D9E700-EADA-4589-AC11-BE229BFC6942}"/>
          </ac:spMkLst>
        </pc:spChg>
      </pc:sldChg>
      <pc:sldChg chg="modSp add">
        <pc:chgData name="" userId="495979f9a431ddb0" providerId="LiveId" clId="{08D0BA7D-50CD-4717-B3B9-A39A3EAA5B93}" dt="2020-11-27T23:20:36.154" v="1264" actId="20577"/>
        <pc:sldMkLst>
          <pc:docMk/>
          <pc:sldMk cId="193621172" sldId="332"/>
        </pc:sldMkLst>
        <pc:spChg chg="mod">
          <ac:chgData name="" userId="495979f9a431ddb0" providerId="LiveId" clId="{08D0BA7D-50CD-4717-B3B9-A39A3EAA5B93}" dt="2020-11-27T23:19:47.839" v="1080" actId="20577"/>
          <ac:spMkLst>
            <pc:docMk/>
            <pc:sldMk cId="193621172" sldId="332"/>
            <ac:spMk id="2" creationId="{6D7251E9-E1FE-435F-BC92-B942090378FF}"/>
          </ac:spMkLst>
        </pc:spChg>
        <pc:spChg chg="mod">
          <ac:chgData name="" userId="495979f9a431ddb0" providerId="LiveId" clId="{08D0BA7D-50CD-4717-B3B9-A39A3EAA5B93}" dt="2020-11-27T23:20:36.154" v="1264" actId="20577"/>
          <ac:spMkLst>
            <pc:docMk/>
            <pc:sldMk cId="193621172" sldId="332"/>
            <ac:spMk id="3" creationId="{0F26C9F7-91A5-410B-99D2-451D1A184A04}"/>
          </ac:spMkLst>
        </pc:spChg>
      </pc:sldChg>
      <pc:sldChg chg="addSp delSp modSp add">
        <pc:chgData name="" userId="495979f9a431ddb0" providerId="LiveId" clId="{08D0BA7D-50CD-4717-B3B9-A39A3EAA5B93}" dt="2020-11-29T01:43:26.426" v="1581"/>
        <pc:sldMkLst>
          <pc:docMk/>
          <pc:sldMk cId="3890023118" sldId="333"/>
        </pc:sldMkLst>
        <pc:spChg chg="mod">
          <ac:chgData name="" userId="495979f9a431ddb0" providerId="LiveId" clId="{08D0BA7D-50CD-4717-B3B9-A39A3EAA5B93}" dt="2020-11-27T23:31:38.276" v="1289" actId="20577"/>
          <ac:spMkLst>
            <pc:docMk/>
            <pc:sldMk cId="3890023118" sldId="333"/>
            <ac:spMk id="2" creationId="{59547E64-9270-46EB-AB2B-31B6418DBCE3}"/>
          </ac:spMkLst>
        </pc:spChg>
        <pc:spChg chg="add mod">
          <ac:chgData name="" userId="495979f9a431ddb0" providerId="LiveId" clId="{08D0BA7D-50CD-4717-B3B9-A39A3EAA5B93}" dt="2020-11-28T00:34:40.157" v="1573" actId="13822"/>
          <ac:spMkLst>
            <pc:docMk/>
            <pc:sldMk cId="3890023118" sldId="333"/>
            <ac:spMk id="3" creationId="{A7CBAD72-7AB6-476E-8E18-5B743008720E}"/>
          </ac:spMkLst>
        </pc:spChg>
        <pc:spChg chg="del">
          <ac:chgData name="" userId="495979f9a431ddb0" providerId="LiveId" clId="{08D0BA7D-50CD-4717-B3B9-A39A3EAA5B93}" dt="2020-11-28T00:17:24.733" v="1290"/>
          <ac:spMkLst>
            <pc:docMk/>
            <pc:sldMk cId="3890023118" sldId="333"/>
            <ac:spMk id="3" creationId="{F282AF6F-C989-4CCA-9E41-6BE99536B85C}"/>
          </ac:spMkLst>
        </pc:spChg>
        <pc:spChg chg="add mod">
          <ac:chgData name="" userId="495979f9a431ddb0" providerId="LiveId" clId="{08D0BA7D-50CD-4717-B3B9-A39A3EAA5B93}" dt="2020-11-28T00:34:46.932" v="1574" actId="13822"/>
          <ac:spMkLst>
            <pc:docMk/>
            <pc:sldMk cId="3890023118" sldId="333"/>
            <ac:spMk id="4" creationId="{F46C261C-0E72-4450-939B-A8BD85D52759}"/>
          </ac:spMkLst>
        </pc:spChg>
        <pc:spChg chg="add mod">
          <ac:chgData name="" userId="495979f9a431ddb0" providerId="LiveId" clId="{08D0BA7D-50CD-4717-B3B9-A39A3EAA5B93}" dt="2020-11-28T00:34:52.785" v="1575" actId="13822"/>
          <ac:spMkLst>
            <pc:docMk/>
            <pc:sldMk cId="3890023118" sldId="333"/>
            <ac:spMk id="5" creationId="{0392F922-35F9-425E-84F3-BEA9816BC827}"/>
          </ac:spMkLst>
        </pc:spChg>
        <pc:spChg chg="add mod">
          <ac:chgData name="" userId="495979f9a431ddb0" providerId="LiveId" clId="{08D0BA7D-50CD-4717-B3B9-A39A3EAA5B93}" dt="2020-11-28T00:35:07.731" v="1577" actId="13822"/>
          <ac:spMkLst>
            <pc:docMk/>
            <pc:sldMk cId="3890023118" sldId="333"/>
            <ac:spMk id="6" creationId="{4B06E26C-42F5-4A63-B632-AA073169C3E2}"/>
          </ac:spMkLst>
        </pc:spChg>
        <pc:spChg chg="add del mod">
          <ac:chgData name="" userId="495979f9a431ddb0" providerId="LiveId" clId="{08D0BA7D-50CD-4717-B3B9-A39A3EAA5B93}" dt="2020-11-28T00:22:47.078" v="1430" actId="478"/>
          <ac:spMkLst>
            <pc:docMk/>
            <pc:sldMk cId="3890023118" sldId="333"/>
            <ac:spMk id="7" creationId="{2D5B9661-BBD4-4CCC-9015-50FF8F8A7AB5}"/>
          </ac:spMkLst>
        </pc:spChg>
        <pc:spChg chg="add mod">
          <ac:chgData name="" userId="495979f9a431ddb0" providerId="LiveId" clId="{08D0BA7D-50CD-4717-B3B9-A39A3EAA5B93}" dt="2020-11-28T00:35:07.731" v="1577" actId="13822"/>
          <ac:spMkLst>
            <pc:docMk/>
            <pc:sldMk cId="3890023118" sldId="333"/>
            <ac:spMk id="8" creationId="{096FBD88-8B41-4E66-BA57-4D8BC979DDEA}"/>
          </ac:spMkLst>
        </pc:spChg>
        <pc:spChg chg="add mod">
          <ac:chgData name="" userId="495979f9a431ddb0" providerId="LiveId" clId="{08D0BA7D-50CD-4717-B3B9-A39A3EAA5B93}" dt="2020-11-28T00:35:37.139" v="1580" actId="1076"/>
          <ac:spMkLst>
            <pc:docMk/>
            <pc:sldMk cId="3890023118" sldId="333"/>
            <ac:spMk id="9" creationId="{82922686-2D90-4ACA-A071-B70947726770}"/>
          </ac:spMkLst>
        </pc:spChg>
        <pc:spChg chg="add mod">
          <ac:chgData name="" userId="495979f9a431ddb0" providerId="LiveId" clId="{08D0BA7D-50CD-4717-B3B9-A39A3EAA5B93}" dt="2020-11-28T00:35:37.139" v="1580" actId="1076"/>
          <ac:spMkLst>
            <pc:docMk/>
            <pc:sldMk cId="3890023118" sldId="333"/>
            <ac:spMk id="10" creationId="{72F135FD-0632-4865-A990-223FC1E8BC0A}"/>
          </ac:spMkLst>
        </pc:spChg>
        <pc:spChg chg="add mod">
          <ac:chgData name="" userId="495979f9a431ddb0" providerId="LiveId" clId="{08D0BA7D-50CD-4717-B3B9-A39A3EAA5B93}" dt="2020-11-28T00:35:14.171" v="1578" actId="13822"/>
          <ac:spMkLst>
            <pc:docMk/>
            <pc:sldMk cId="3890023118" sldId="333"/>
            <ac:spMk id="11" creationId="{FD9D6234-8A2B-4248-BA67-A5CB6669B0A3}"/>
          </ac:spMkLst>
        </pc:spChg>
        <pc:picChg chg="add mod">
          <ac:chgData name="" userId="495979f9a431ddb0" providerId="LiveId" clId="{08D0BA7D-50CD-4717-B3B9-A39A3EAA5B93}" dt="2020-11-28T00:33:19.638" v="1559" actId="1076"/>
          <ac:picMkLst>
            <pc:docMk/>
            <pc:sldMk cId="3890023118" sldId="333"/>
            <ac:picMk id="30" creationId="{E7285D12-918A-44BB-9B8C-BC5AD8DB189C}"/>
          </ac:picMkLst>
        </pc:picChg>
        <pc:picChg chg="add mod">
          <ac:chgData name="" userId="495979f9a431ddb0" providerId="LiveId" clId="{08D0BA7D-50CD-4717-B3B9-A39A3EAA5B93}" dt="2020-11-28T00:34:08.971" v="1569" actId="1076"/>
          <ac:picMkLst>
            <pc:docMk/>
            <pc:sldMk cId="3890023118" sldId="333"/>
            <ac:picMk id="31" creationId="{227C496B-AE38-44E7-B9EE-1EBE9415B6A4}"/>
          </ac:picMkLst>
        </pc:picChg>
        <pc:picChg chg="add mod">
          <ac:chgData name="" userId="495979f9a431ddb0" providerId="LiveId" clId="{08D0BA7D-50CD-4717-B3B9-A39A3EAA5B93}" dt="2020-11-28T00:33:59.746" v="1566" actId="1076"/>
          <ac:picMkLst>
            <pc:docMk/>
            <pc:sldMk cId="3890023118" sldId="333"/>
            <ac:picMk id="33" creationId="{8D380543-AF92-4F68-831C-5A7CF70E06BE}"/>
          </ac:picMkLst>
        </pc:picChg>
        <pc:picChg chg="add mod">
          <ac:chgData name="" userId="495979f9a431ddb0" providerId="LiveId" clId="{08D0BA7D-50CD-4717-B3B9-A39A3EAA5B93}" dt="2020-11-28T00:35:37.139" v="1580" actId="1076"/>
          <ac:picMkLst>
            <pc:docMk/>
            <pc:sldMk cId="3890023118" sldId="333"/>
            <ac:picMk id="34" creationId="{B94FF584-C87F-4BEB-A6AF-EC823E75965C}"/>
          </ac:picMkLst>
        </pc:picChg>
        <pc:inkChg chg="add">
          <ac:chgData name="" userId="495979f9a431ddb0" providerId="LiveId" clId="{08D0BA7D-50CD-4717-B3B9-A39A3EAA5B93}" dt="2020-11-29T01:43:26.426" v="1581"/>
          <ac:inkMkLst>
            <pc:docMk/>
            <pc:sldMk cId="3890023118" sldId="333"/>
            <ac:inkMk id="7" creationId="{C7657F5D-9C46-4132-A901-AB6C820581A6}"/>
          </ac:inkMkLst>
        </pc:inkChg>
        <pc:cxnChg chg="add mod">
          <ac:chgData name="" userId="495979f9a431ddb0" providerId="LiveId" clId="{08D0BA7D-50CD-4717-B3B9-A39A3EAA5B93}" dt="2020-11-28T00:35:27.496" v="1579" actId="13822"/>
          <ac:cxnSpMkLst>
            <pc:docMk/>
            <pc:sldMk cId="3890023118" sldId="333"/>
            <ac:cxnSpMk id="13" creationId="{2A22163A-7EAD-4A1F-AAE1-63DABAE91F47}"/>
          </ac:cxnSpMkLst>
        </pc:cxnChg>
        <pc:cxnChg chg="add mod">
          <ac:chgData name="" userId="495979f9a431ddb0" providerId="LiveId" clId="{08D0BA7D-50CD-4717-B3B9-A39A3EAA5B93}" dt="2020-11-28T00:35:27.496" v="1579" actId="13822"/>
          <ac:cxnSpMkLst>
            <pc:docMk/>
            <pc:sldMk cId="3890023118" sldId="333"/>
            <ac:cxnSpMk id="15" creationId="{8B79A92F-3DF3-4147-BA86-4C2EBFCDB8F1}"/>
          </ac:cxnSpMkLst>
        </pc:cxnChg>
        <pc:cxnChg chg="add mod">
          <ac:chgData name="" userId="495979f9a431ddb0" providerId="LiveId" clId="{08D0BA7D-50CD-4717-B3B9-A39A3EAA5B93}" dt="2020-11-28T00:35:27.496" v="1579" actId="13822"/>
          <ac:cxnSpMkLst>
            <pc:docMk/>
            <pc:sldMk cId="3890023118" sldId="333"/>
            <ac:cxnSpMk id="17" creationId="{648B08E9-B478-4094-A291-86A854238242}"/>
          </ac:cxnSpMkLst>
        </pc:cxnChg>
        <pc:cxnChg chg="add mod">
          <ac:chgData name="" userId="495979f9a431ddb0" providerId="LiveId" clId="{08D0BA7D-50CD-4717-B3B9-A39A3EAA5B93}" dt="2020-11-28T00:35:37.139" v="1580" actId="1076"/>
          <ac:cxnSpMkLst>
            <pc:docMk/>
            <pc:sldMk cId="3890023118" sldId="333"/>
            <ac:cxnSpMk id="19" creationId="{873C615F-7EB9-459B-8433-5FB280E9BB87}"/>
          </ac:cxnSpMkLst>
        </pc:cxnChg>
        <pc:cxnChg chg="add del mod">
          <ac:chgData name="" userId="495979f9a431ddb0" providerId="LiveId" clId="{08D0BA7D-50CD-4717-B3B9-A39A3EAA5B93}" dt="2020-11-28T00:34:13.144" v="1570" actId="478"/>
          <ac:cxnSpMkLst>
            <pc:docMk/>
            <pc:sldMk cId="3890023118" sldId="333"/>
            <ac:cxnSpMk id="21" creationId="{72A43937-6879-4BD7-B8DA-A4ED2AFAB823}"/>
          </ac:cxnSpMkLst>
        </pc:cxnChg>
        <pc:cxnChg chg="add mod">
          <ac:chgData name="" userId="495979f9a431ddb0" providerId="LiveId" clId="{08D0BA7D-50CD-4717-B3B9-A39A3EAA5B93}" dt="2020-11-28T00:35:27.496" v="1579" actId="13822"/>
          <ac:cxnSpMkLst>
            <pc:docMk/>
            <pc:sldMk cId="3890023118" sldId="333"/>
            <ac:cxnSpMk id="23" creationId="{72FAE2C8-7142-4860-80DA-8ACBE1C013B2}"/>
          </ac:cxnSpMkLst>
        </pc:cxnChg>
        <pc:cxnChg chg="add mod">
          <ac:chgData name="" userId="495979f9a431ddb0" providerId="LiveId" clId="{08D0BA7D-50CD-4717-B3B9-A39A3EAA5B93}" dt="2020-11-28T00:35:37.139" v="1580" actId="1076"/>
          <ac:cxnSpMkLst>
            <pc:docMk/>
            <pc:sldMk cId="3890023118" sldId="333"/>
            <ac:cxnSpMk id="25" creationId="{0AD1A9BB-551A-4B06-8383-26AC17CB9DF8}"/>
          </ac:cxnSpMkLst>
        </pc:cxnChg>
        <pc:cxnChg chg="add mod">
          <ac:chgData name="" userId="495979f9a431ddb0" providerId="LiveId" clId="{08D0BA7D-50CD-4717-B3B9-A39A3EAA5B93}" dt="2020-11-28T00:35:27.496" v="1579" actId="13822"/>
          <ac:cxnSpMkLst>
            <pc:docMk/>
            <pc:sldMk cId="3890023118" sldId="333"/>
            <ac:cxnSpMk id="36" creationId="{0118066A-04AD-4CD2-934B-475CE7D31E6D}"/>
          </ac:cxnSpMkLst>
        </pc:cxnChg>
      </pc:sldChg>
    </pc:docChg>
  </pc:docChgLst>
  <pc:docChgLst>
    <pc:chgData userId="495979f9a431ddb0" providerId="LiveId" clId="{63950EC9-D041-47ED-BF3C-E35121025AD2}"/>
    <pc:docChg chg="undo custSel addSld delSld modSld">
      <pc:chgData name="" userId="495979f9a431ddb0" providerId="LiveId" clId="{63950EC9-D041-47ED-BF3C-E35121025AD2}" dt="2020-11-08T00:03:41.820" v="5413" actId="20577"/>
      <pc:docMkLst>
        <pc:docMk/>
      </pc:docMkLst>
      <pc:sldChg chg="addSp delSp modSp">
        <pc:chgData name="" userId="495979f9a431ddb0" providerId="LiveId" clId="{63950EC9-D041-47ED-BF3C-E35121025AD2}" dt="2020-11-08T00:03:41.820" v="5413" actId="20577"/>
        <pc:sldMkLst>
          <pc:docMk/>
          <pc:sldMk cId="4232748695" sldId="307"/>
        </pc:sldMkLst>
        <pc:spChg chg="mod">
          <ac:chgData name="" userId="495979f9a431ddb0" providerId="LiveId" clId="{63950EC9-D041-47ED-BF3C-E35121025AD2}" dt="2020-11-08T00:03:18.226" v="5316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63950EC9-D041-47ED-BF3C-E35121025AD2}" dt="2020-11-08T00:03:41.820" v="5413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63950EC9-D041-47ED-BF3C-E35121025AD2}" dt="2020-11-08T00:02:57.670" v="5312"/>
          <ac:spMkLst>
            <pc:docMk/>
            <pc:sldMk cId="4232748695" sldId="307"/>
            <ac:spMk id="6" creationId="{44A417E2-C917-44ED-91F6-850AAE6D8142}"/>
          </ac:spMkLst>
        </pc:spChg>
        <pc:picChg chg="add mod modCrop">
          <ac:chgData name="" userId="495979f9a431ddb0" providerId="LiveId" clId="{63950EC9-D041-47ED-BF3C-E35121025AD2}" dt="2020-11-08T00:03:14.864" v="5315" actId="1076"/>
          <ac:picMkLst>
            <pc:docMk/>
            <pc:sldMk cId="4232748695" sldId="307"/>
            <ac:picMk id="5" creationId="{4109D833-13E6-4D80-BBBE-C91E3D290D7A}"/>
          </ac:picMkLst>
        </pc:picChg>
        <pc:picChg chg="del">
          <ac:chgData name="" userId="495979f9a431ddb0" providerId="LiveId" clId="{63950EC9-D041-47ED-BF3C-E35121025AD2}" dt="2020-11-08T00:02:55.277" v="5311" actId="478"/>
          <ac:picMkLst>
            <pc:docMk/>
            <pc:sldMk cId="4232748695" sldId="307"/>
            <ac:picMk id="7" creationId="{DB45602A-E1AF-4B60-BBF6-8FBF4DFC2F3B}"/>
          </ac:picMkLst>
        </pc:picChg>
      </pc:sldChg>
    </pc:docChg>
  </pc:docChgLst>
  <pc:docChgLst>
    <pc:chgData userId="495979f9a431ddb0" providerId="LiveId" clId="{F19792DC-B909-488A-855D-502D8A1D0FDB}"/>
    <pc:docChg chg="custSel addSld delSld modSld">
      <pc:chgData name="" userId="495979f9a431ddb0" providerId="LiveId" clId="{F19792DC-B909-488A-855D-502D8A1D0FDB}" dt="2020-11-14T23:27:23.980" v="1389" actId="20577"/>
      <pc:docMkLst>
        <pc:docMk/>
      </pc:docMkLst>
      <pc:sldChg chg="modSp">
        <pc:chgData name="" userId="495979f9a431ddb0" providerId="LiveId" clId="{F19792DC-B909-488A-855D-502D8A1D0FDB}" dt="2020-11-14T22:31:29.446" v="13" actId="20577"/>
        <pc:sldMkLst>
          <pc:docMk/>
          <pc:sldMk cId="1753943686" sldId="298"/>
        </pc:sldMkLst>
        <pc:spChg chg="mod">
          <ac:chgData name="" userId="495979f9a431ddb0" providerId="LiveId" clId="{F19792DC-B909-488A-855D-502D8A1D0FDB}" dt="2020-11-14T22:31:29.446" v="13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F19792DC-B909-488A-855D-502D8A1D0FDB}" dt="2020-11-14T22:56:08.154" v="481" actId="1076"/>
        <pc:sldMkLst>
          <pc:docMk/>
          <pc:sldMk cId="3777021594" sldId="303"/>
        </pc:sldMkLst>
        <pc:spChg chg="mod">
          <ac:chgData name="" userId="495979f9a431ddb0" providerId="LiveId" clId="{F19792DC-B909-488A-855D-502D8A1D0FDB}" dt="2020-11-14T22:56:08.154" v="481" actId="1076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F19792DC-B909-488A-855D-502D8A1D0FDB}" dt="2020-11-14T22:33:42.602" v="106" actId="20577"/>
          <ac:spMkLst>
            <pc:docMk/>
            <pc:sldMk cId="3777021594" sldId="303"/>
            <ac:spMk id="7" creationId="{66FD0E96-13A0-4867-B224-E632518A915E}"/>
          </ac:spMkLst>
        </pc:spChg>
        <pc:spChg chg="mod">
          <ac:chgData name="" userId="495979f9a431ddb0" providerId="LiveId" clId="{F19792DC-B909-488A-855D-502D8A1D0FDB}" dt="2020-11-14T22:34:25.189" v="220" actId="20577"/>
          <ac:spMkLst>
            <pc:docMk/>
            <pc:sldMk cId="3777021594" sldId="303"/>
            <ac:spMk id="8" creationId="{7D2C9FD9-6243-4952-ABA6-E5D86D00A124}"/>
          </ac:spMkLst>
        </pc:spChg>
        <pc:picChg chg="add mod modCrop">
          <ac:chgData name="" userId="495979f9a431ddb0" providerId="LiveId" clId="{F19792DC-B909-488A-855D-502D8A1D0FDB}" dt="2020-11-14T22:56:04.970" v="480" actId="1076"/>
          <ac:picMkLst>
            <pc:docMk/>
            <pc:sldMk cId="3777021594" sldId="303"/>
            <ac:picMk id="3" creationId="{C71CE745-A492-4667-B760-6403123EC24D}"/>
          </ac:picMkLst>
        </pc:picChg>
        <pc:picChg chg="del">
          <ac:chgData name="" userId="495979f9a431ddb0" providerId="LiveId" clId="{F19792DC-B909-488A-855D-502D8A1D0FDB}" dt="2020-11-14T22:50:28.272" v="475" actId="478"/>
          <ac:picMkLst>
            <pc:docMk/>
            <pc:sldMk cId="3777021594" sldId="303"/>
            <ac:picMk id="5" creationId="{20C6721E-1E3C-486F-9177-9D0CBD6B0DAB}"/>
          </ac:picMkLst>
        </pc:picChg>
      </pc:sldChg>
      <pc:sldChg chg="addSp delSp modSp">
        <pc:chgData name="" userId="495979f9a431ddb0" providerId="LiveId" clId="{F19792DC-B909-488A-855D-502D8A1D0FDB}" dt="2020-11-14T23:26:18.234" v="1126" actId="20577"/>
        <pc:sldMkLst>
          <pc:docMk/>
          <pc:sldMk cId="4232748695" sldId="307"/>
        </pc:sldMkLst>
        <pc:spChg chg="mod">
          <ac:chgData name="" userId="495979f9a431ddb0" providerId="LiveId" clId="{F19792DC-B909-488A-855D-502D8A1D0FDB}" dt="2020-11-14T23:26:18.234" v="1126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F19792DC-B909-488A-855D-502D8A1D0FDB}" dt="2020-11-14T23:25:21.250" v="911" actId="114"/>
          <ac:spMkLst>
            <pc:docMk/>
            <pc:sldMk cId="4232748695" sldId="307"/>
            <ac:spMk id="6" creationId="{44A417E2-C917-44ED-91F6-850AAE6D8142}"/>
          </ac:spMkLst>
        </pc:spChg>
        <pc:picChg chg="add mod">
          <ac:chgData name="" userId="495979f9a431ddb0" providerId="LiveId" clId="{F19792DC-B909-488A-855D-502D8A1D0FDB}" dt="2020-11-14T23:25:43.461" v="934" actId="1076"/>
          <ac:picMkLst>
            <pc:docMk/>
            <pc:sldMk cId="4232748695" sldId="307"/>
            <ac:picMk id="5" creationId="{0F3BD396-E87F-414E-ADE3-227D89831262}"/>
          </ac:picMkLst>
        </pc:picChg>
        <pc:picChg chg="del">
          <ac:chgData name="" userId="495979f9a431ddb0" providerId="LiveId" clId="{F19792DC-B909-488A-855D-502D8A1D0FDB}" dt="2020-11-14T23:25:13.541" v="909" actId="478"/>
          <ac:picMkLst>
            <pc:docMk/>
            <pc:sldMk cId="4232748695" sldId="307"/>
            <ac:picMk id="7" creationId="{042F7335-1B0B-4CA7-9238-5A6269947D83}"/>
          </ac:picMkLst>
        </pc:picChg>
      </pc:sldChg>
      <pc:sldChg chg="modSp">
        <pc:chgData name="" userId="495979f9a431ddb0" providerId="LiveId" clId="{F19792DC-B909-488A-855D-502D8A1D0FDB}" dt="2020-11-14T22:38:23.821" v="472" actId="207"/>
        <pc:sldMkLst>
          <pc:docMk/>
          <pc:sldMk cId="1084867891" sldId="327"/>
        </pc:sldMkLst>
        <pc:spChg chg="mod">
          <ac:chgData name="" userId="495979f9a431ddb0" providerId="LiveId" clId="{F19792DC-B909-488A-855D-502D8A1D0FDB}" dt="2020-11-14T22:37:18.018" v="251" actId="20577"/>
          <ac:spMkLst>
            <pc:docMk/>
            <pc:sldMk cId="1084867891" sldId="327"/>
            <ac:spMk id="2" creationId="{1E4CE90A-A44A-4329-802F-A21B69D23494}"/>
          </ac:spMkLst>
        </pc:spChg>
        <pc:spChg chg="mod">
          <ac:chgData name="" userId="495979f9a431ddb0" providerId="LiveId" clId="{F19792DC-B909-488A-855D-502D8A1D0FDB}" dt="2020-11-14T22:38:23.821" v="472" actId="207"/>
          <ac:spMkLst>
            <pc:docMk/>
            <pc:sldMk cId="1084867891" sldId="327"/>
            <ac:spMk id="3" creationId="{C23C2C6C-7FC7-48AB-B44B-996846B28C1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9T01:42:15.2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13704 13408 304 0,'0'0'0'0,"0"-36"0"16,-17 36 12-16,17-17-1 0,0-1 1 0,0 1-1 15,-17 17-7-15,17-19 1 0,0 19-1 0,0-17 0 16,-19 17 16-16,19 0 0 0,-16-18-1 0,16 18 1 16,-18-16-15-16,1 16-1 0,-2 0 1 0,2 0-1 15,0 0 8-15,-1 0 0 0,1 16 0 0,-19 2 0 16,18-1-8-16,-18 2 0 0,19 16 1 0,-18 1-1 0,17-2 2 15,0 20 0-15,1-3 0 0,-18 3 0 0,16 0-3 16,2 16 0-16,0-18 0 0,-1 37 0 0,0-20 0 0,0-15-1 16,18 34 0-16,-17 0 0 0,0-17 0 15,17 18-1-15,-18-19 1 0,18 19 0 0,0-18-2 0,0 16 1 16,0-16 1-16,0-1-1 0,18 0 0 0,-1 1-1 16,0-18 1-16,-17 0 0 0,18 0 0 0,18-17-1 0,-19 17 1 15,19-18 0-15,-19-1-1 0,18 2 1 16,1-18-1-16,-1 18 1 0,1-36-1 0,-1 17 1 0,1-17-1 15,16 0 1-15,-16 0-1 0,-1-17 0 0,17-2 0 16,-17 2 1-16,18-18-1 0,-18-1 0 0,18 1 0 16,-17-1 1-16,16 2-1 0,-15-2 0 0,15-17 0 15,-16 17 0-15,-2-15 0 0,2 15 0 0,-1 1 0 16,-17-18 0-16,18-1 0 0,-19 2 0 0,19 16 0 16,-20-35 0-16,2 37-2 0,-1-20 1 0,2 1 0 15,-2 1-1-15,-17-1 1 0,18 18 0 0,-18-18 0 0,17-1 0 16,-17 1-3-16,0 1 0 0,0 16 1 0,-17-16-1 15,17-1 2-15,0 16 0 0,-18 3-1 0,1-1 1 16,-2-18 0-16,2 17-1 0,-1 1 1 0,-18 0-1 16,20 0 2-16,-19 0-1 0,-1-1 0 15,1 1 1-15,-18-1-1 0,18 19 0 0,-18-18 1 0,-1 17-1 16,2 0 1-16,-1 1 0 0,0 17 0 0,0-17 0 16,0 34 0-16,1-17 1 0,-19 17 0 0,0 1-1 15,0 0 1-15,1 17-1 0,-19 18 1 0,1 0 0 0,0 17 0 16,17 1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34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49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03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45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jessicamaephotographyga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river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fran_?utm_source=unsplash&amp;utm_medium=referral&amp;utm_content=creditCopyTex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hyperlink" Target="https://unsplash.com/s/photos/no-signal?utm_source=unsplash&amp;utm_medium=referral&amp;utm_content=creditCopyTe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NOTEBOOKS TO WORKFLOWS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 (Week)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6250201" cy="4351338"/>
          </a:xfrm>
        </p:spPr>
        <p:txBody>
          <a:bodyPr>
            <a:normAutofit/>
          </a:bodyPr>
          <a:lstStyle/>
          <a:p>
            <a:r>
              <a:rPr lang="en-US" dirty="0"/>
              <a:t>Break code into scripts, modules, and notebooks.</a:t>
            </a:r>
          </a:p>
          <a:p>
            <a:r>
              <a:rPr lang="en-US" dirty="0"/>
              <a:t>Design a data pipeline to run and reproduce an analysis.</a:t>
            </a:r>
          </a:p>
          <a:p>
            <a:r>
              <a:rPr lang="en-US" dirty="0"/>
              <a:t>Use Git to version-control code.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B8753-3567-42F2-B093-221A3A3BC7FA}"/>
              </a:ext>
            </a:extLst>
          </p:cNvPr>
          <p:cNvSpPr txBox="1"/>
          <p:nvPr/>
        </p:nvSpPr>
        <p:spPr>
          <a:xfrm>
            <a:off x="2823971" y="6378982"/>
            <a:ext cx="4106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Photo by </a:t>
            </a:r>
            <a:r>
              <a:rPr lang="en-US" sz="1200" i="1" dirty="0">
                <a:hlinkClick r:id="rId3"/>
              </a:rPr>
              <a:t>Jessica </a:t>
            </a:r>
            <a:r>
              <a:rPr lang="en-US" sz="1200" i="1" dirty="0" err="1">
                <a:hlinkClick r:id="rId3"/>
              </a:rPr>
              <a:t>Furtney</a:t>
            </a:r>
            <a:r>
              <a:rPr lang="en-US" sz="1200" i="1" dirty="0"/>
              <a:t> on </a:t>
            </a:r>
            <a:r>
              <a:rPr lang="en-US" sz="1200" i="1" dirty="0" err="1">
                <a:hlinkClick r:id="rId4"/>
              </a:rPr>
              <a:t>Unsplash</a:t>
            </a:r>
            <a:endParaRPr lang="en-US" sz="12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D4B66D-BA0B-4E9E-A572-8F46742BD1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7060" y="0"/>
            <a:ext cx="45549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E90A-A44A-4329-802F-A21B69D2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Code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C2C6C-7FC7-48AB-B44B-996846B28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Notebooks are great</a:t>
            </a:r>
          </a:p>
          <a:p>
            <a:r>
              <a:rPr lang="en-US" dirty="0"/>
              <a:t>Interactively test code</a:t>
            </a:r>
          </a:p>
          <a:p>
            <a:r>
              <a:rPr lang="en-US" dirty="0"/>
              <a:t>View results with code</a:t>
            </a:r>
          </a:p>
          <a:p>
            <a:r>
              <a:rPr lang="en-US" dirty="0"/>
              <a:t>Good visualization capabilities</a:t>
            </a:r>
          </a:p>
          <a:p>
            <a:r>
              <a:rPr lang="en-US" dirty="0"/>
              <a:t>Combine discussion, methods, and results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6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96F2-85F7-4CB6-B1C6-9F4F192C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9E700-EADA-4589-AC11-BE229BFC6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to reuse code from one notebook in another</a:t>
            </a:r>
          </a:p>
          <a:p>
            <a:r>
              <a:rPr lang="en-US" dirty="0"/>
              <a:t>Not great for long-running tasks</a:t>
            </a:r>
          </a:p>
          <a:p>
            <a:r>
              <a:rPr lang="en-US" dirty="0"/>
              <a:t>Limited running capabilities</a:t>
            </a:r>
          </a:p>
        </p:txBody>
      </p:sp>
    </p:spTree>
    <p:extLst>
      <p:ext uri="{BB962C8B-B14F-4D97-AF65-F5344CB8AC3E}">
        <p14:creationId xmlns:p14="http://schemas.microsoft.com/office/powerpoint/2010/main" val="1162891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251E9-E1FE-435F-BC92-B9420903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Beyond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6C9F7-91A5-410B-99D2-451D1A184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Scripts</a:t>
            </a:r>
            <a:r>
              <a:rPr lang="en-US" dirty="0"/>
              <a:t> are Python programs that run on their own.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Modules</a:t>
            </a:r>
            <a:r>
              <a:rPr lang="en-US" dirty="0"/>
              <a:t> hold Python code to reuse elsewhere</a:t>
            </a:r>
          </a:p>
          <a:p>
            <a:r>
              <a:rPr lang="en-US" dirty="0"/>
              <a:t>Scripts</a:t>
            </a:r>
          </a:p>
          <a:p>
            <a:r>
              <a:rPr lang="en-US" dirty="0"/>
              <a:t>Notebooks</a:t>
            </a:r>
          </a:p>
          <a:p>
            <a:r>
              <a:rPr lang="en-US" dirty="0"/>
              <a:t>Other Modules</a:t>
            </a:r>
          </a:p>
        </p:txBody>
      </p:sp>
    </p:spTree>
    <p:extLst>
      <p:ext uri="{BB962C8B-B14F-4D97-AF65-F5344CB8AC3E}">
        <p14:creationId xmlns:p14="http://schemas.microsoft.com/office/powerpoint/2010/main" val="19362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7E64-9270-46EB-AB2B-31B6418D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F46C261C-0E72-4450-939B-A8BD85D52759}"/>
              </a:ext>
            </a:extLst>
          </p:cNvPr>
          <p:cNvSpPr/>
          <p:nvPr/>
        </p:nvSpPr>
        <p:spPr>
          <a:xfrm>
            <a:off x="3258589" y="2934391"/>
            <a:ext cx="1388225" cy="98921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 / Prepare (ETL)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0392F922-35F9-425E-84F3-BEA9816BC827}"/>
              </a:ext>
            </a:extLst>
          </p:cNvPr>
          <p:cNvSpPr/>
          <p:nvPr/>
        </p:nvSpPr>
        <p:spPr>
          <a:xfrm>
            <a:off x="838200" y="2593571"/>
            <a:ext cx="1920240" cy="1670858"/>
          </a:xfrm>
          <a:prstGeom prst="cloud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Source Data</a:t>
            </a:r>
          </a:p>
        </p:txBody>
      </p:sp>
      <p:sp>
        <p:nvSpPr>
          <p:cNvPr id="3" name="Flowchart: Data 2">
            <a:extLst>
              <a:ext uri="{FF2B5EF4-FFF2-40B4-BE49-F238E27FC236}">
                <a16:creationId xmlns:a16="http://schemas.microsoft.com/office/drawing/2014/main" id="{A7CBAD72-7AB6-476E-8E18-5B743008720E}"/>
              </a:ext>
            </a:extLst>
          </p:cNvPr>
          <p:cNvSpPr/>
          <p:nvPr/>
        </p:nvSpPr>
        <p:spPr>
          <a:xfrm>
            <a:off x="5146964" y="2926079"/>
            <a:ext cx="1898072" cy="1005840"/>
          </a:xfrm>
          <a:prstGeom prst="flowChartInputOutp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Prepared Data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4B06E26C-42F5-4A63-B632-AA073169C3E2}"/>
              </a:ext>
            </a:extLst>
          </p:cNvPr>
          <p:cNvSpPr/>
          <p:nvPr/>
        </p:nvSpPr>
        <p:spPr>
          <a:xfrm>
            <a:off x="7651863" y="1765502"/>
            <a:ext cx="1396539" cy="641034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Inference</a:t>
            </a: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096FBD88-8B41-4E66-BA57-4D8BC979DDEA}"/>
              </a:ext>
            </a:extLst>
          </p:cNvPr>
          <p:cNvSpPr/>
          <p:nvPr/>
        </p:nvSpPr>
        <p:spPr>
          <a:xfrm>
            <a:off x="9860285" y="1571105"/>
            <a:ext cx="1122218" cy="1022466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Findings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82922686-2D90-4ACA-A071-B70947726770}"/>
              </a:ext>
            </a:extLst>
          </p:cNvPr>
          <p:cNvSpPr/>
          <p:nvPr/>
        </p:nvSpPr>
        <p:spPr>
          <a:xfrm>
            <a:off x="7651863" y="3117271"/>
            <a:ext cx="1396539" cy="623454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Modeling</a:t>
            </a: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72F135FD-0632-4865-A990-223FC1E8BC0A}"/>
              </a:ext>
            </a:extLst>
          </p:cNvPr>
          <p:cNvSpPr/>
          <p:nvPr/>
        </p:nvSpPr>
        <p:spPr>
          <a:xfrm>
            <a:off x="9433560" y="2953095"/>
            <a:ext cx="2211190" cy="951806"/>
          </a:xfrm>
          <a:prstGeom prst="flowChartInputOutp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+ Predictions</a:t>
            </a:r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FD9D6234-8A2B-4248-BA67-A5CB6669B0A3}"/>
              </a:ext>
            </a:extLst>
          </p:cNvPr>
          <p:cNvSpPr/>
          <p:nvPr/>
        </p:nvSpPr>
        <p:spPr>
          <a:xfrm>
            <a:off x="5374870" y="4597886"/>
            <a:ext cx="1442259" cy="1258429"/>
          </a:xfrm>
          <a:prstGeom prst="flowChartDocumen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r>
              <a:rPr lang="en-US" dirty="0"/>
              <a:t>Data Description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22163A-7EAD-4A1F-AAE1-63DABAE91F47}"/>
              </a:ext>
            </a:extLst>
          </p:cNvPr>
          <p:cNvCxnSpPr>
            <a:stCxn id="5" idx="0"/>
            <a:endCxn id="4" idx="1"/>
          </p:cNvCxnSpPr>
          <p:nvPr/>
        </p:nvCxnSpPr>
        <p:spPr>
          <a:xfrm flipV="1">
            <a:off x="2756840" y="3428999"/>
            <a:ext cx="50174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79A92F-3DF3-4147-BA86-4C2EBFCDB8F1}"/>
              </a:ext>
            </a:extLst>
          </p:cNvPr>
          <p:cNvCxnSpPr>
            <a:stCxn id="4" idx="3"/>
            <a:endCxn id="3" idx="2"/>
          </p:cNvCxnSpPr>
          <p:nvPr/>
        </p:nvCxnSpPr>
        <p:spPr>
          <a:xfrm>
            <a:off x="4646814" y="3428999"/>
            <a:ext cx="6899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8B08E9-B478-4094-A291-86A854238242}"/>
              </a:ext>
            </a:extLst>
          </p:cNvPr>
          <p:cNvCxnSpPr>
            <a:stCxn id="3" idx="4"/>
            <a:endCxn id="11" idx="0"/>
          </p:cNvCxnSpPr>
          <p:nvPr/>
        </p:nvCxnSpPr>
        <p:spPr>
          <a:xfrm>
            <a:off x="6096000" y="3931919"/>
            <a:ext cx="0" cy="665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3C615F-7EB9-459B-8433-5FB280E9BB87}"/>
              </a:ext>
            </a:extLst>
          </p:cNvPr>
          <p:cNvCxnSpPr>
            <a:stCxn id="3" idx="5"/>
            <a:endCxn id="9" idx="1"/>
          </p:cNvCxnSpPr>
          <p:nvPr/>
        </p:nvCxnSpPr>
        <p:spPr>
          <a:xfrm flipV="1">
            <a:off x="6855229" y="3428998"/>
            <a:ext cx="79663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FAE2C8-7142-4860-80DA-8ACBE1C013B2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9048402" y="2082338"/>
            <a:ext cx="811883" cy="3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D1A9BB-551A-4B06-8383-26AC17CB9DF8}"/>
              </a:ext>
            </a:extLst>
          </p:cNvPr>
          <p:cNvCxnSpPr>
            <a:stCxn id="9" idx="3"/>
            <a:endCxn id="10" idx="2"/>
          </p:cNvCxnSpPr>
          <p:nvPr/>
        </p:nvCxnSpPr>
        <p:spPr>
          <a:xfrm>
            <a:off x="9048402" y="3428998"/>
            <a:ext cx="6062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7285D12-918A-44BB-9B8C-BC5AD8DB18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5022" y="4916435"/>
            <a:ext cx="501749" cy="5017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27C496B-AE38-44E7-B9EE-1EBE9415B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9256" y="1133890"/>
            <a:ext cx="501749" cy="50174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D380543-AF92-4F68-831C-5A7CF70E06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1827" y="2406536"/>
            <a:ext cx="501749" cy="50174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94FF584-C87F-4BEB-A6AF-EC823E7596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9257" y="3790602"/>
            <a:ext cx="501749" cy="501749"/>
          </a:xfrm>
          <a:prstGeom prst="rect">
            <a:avLst/>
          </a:prstGeom>
        </p:spPr>
      </p:pic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118066A-04AD-4CD2-934B-475CE7D31E6D}"/>
              </a:ext>
            </a:extLst>
          </p:cNvPr>
          <p:cNvCxnSpPr>
            <a:stCxn id="3" idx="1"/>
            <a:endCxn id="6" idx="1"/>
          </p:cNvCxnSpPr>
          <p:nvPr/>
        </p:nvCxnSpPr>
        <p:spPr>
          <a:xfrm rot="5400000" flipH="1" flipV="1">
            <a:off x="6453901" y="1728118"/>
            <a:ext cx="840060" cy="155586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7657F5D-9C46-4132-A901-AB6C820581A6}"/>
                  </a:ext>
                </a:extLst>
              </p14:cNvPr>
              <p14:cNvContentPartPr/>
              <p14:nvPr/>
            </p14:nvContentPartPr>
            <p14:xfrm>
              <a:off x="4685760" y="4770000"/>
              <a:ext cx="502200" cy="749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7657F5D-9C46-4132-A901-AB6C820581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76400" y="4760640"/>
                <a:ext cx="520920" cy="76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002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371" y="365125"/>
            <a:ext cx="6931429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371" y="1825625"/>
            <a:ext cx="69314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Significant data science projects usually have multiple components in a pipeline.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is useful for tracking and versioning the code to generate these components.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>
                <a:hlinkClick r:id="rId3"/>
              </a:rPr>
              <a:t>Fran </a:t>
            </a:r>
            <a:r>
              <a:rPr lang="en-US" i="1" dirty="0" err="1">
                <a:hlinkClick r:id="rId3"/>
              </a:rPr>
              <a:t>Jacquier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C87645-F0ED-4D10-AB60-1CCF2F89417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067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21074</TotalTime>
  <Words>181</Words>
  <Application>Microsoft Office PowerPoint</Application>
  <PresentationFormat>Widescreen</PresentationFormat>
  <Paragraphs>47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Lato</vt:lpstr>
      <vt:lpstr>Oswald</vt:lpstr>
      <vt:lpstr>Office Theme</vt:lpstr>
      <vt:lpstr>CS 533 INTRO TO DATA SCIENCE</vt:lpstr>
      <vt:lpstr>FROM NOTEBOOKS TO WORKFLOWS</vt:lpstr>
      <vt:lpstr>Learning Outcomes (Week)</vt:lpstr>
      <vt:lpstr>Managing Code and Data</vt:lpstr>
      <vt:lpstr>Limitations of Notebooks</vt:lpstr>
      <vt:lpstr>Moving Beyond</vt:lpstr>
      <vt:lpstr>Pipelines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596</cp:revision>
  <dcterms:created xsi:type="dcterms:W3CDTF">2020-03-17T14:53:53Z</dcterms:created>
  <dcterms:modified xsi:type="dcterms:W3CDTF">2020-11-29T01:43:33Z</dcterms:modified>
</cp:coreProperties>
</file>