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32" r:id="rId5"/>
    <p:sldId id="333" r:id="rId6"/>
    <p:sldId id="334" r:id="rId7"/>
    <p:sldId id="336" r:id="rId8"/>
    <p:sldId id="335" r:id="rId9"/>
    <p:sldId id="337" r:id="rId10"/>
    <p:sldId id="338" r:id="rId11"/>
    <p:sldId id="339" r:id="rId12"/>
    <p:sldId id="341" r:id="rId13"/>
    <p:sldId id="340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 ord">
        <pc:chgData name="" userId="495979f9a431ddb0" providerId="LiveId" clId="{C22D2A47-FD74-44BE-8702-FE7F6607CF55}" dt="2020-11-08T00:39:45.295" v="3390" actId="2711"/>
        <pc:sldMkLst>
          <pc:docMk/>
          <pc:sldMk cId="1877990635" sldId="332"/>
        </pc:sldMkLst>
        <pc:spChg chg="mod">
          <ac:chgData name="" userId="495979f9a431ddb0" providerId="LiveId" clId="{C22D2A47-FD74-44BE-8702-FE7F6607CF55}" dt="2020-11-08T00:33:18.858" v="2625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C22D2A47-FD74-44BE-8702-FE7F6607CF55}" dt="2020-11-08T00:39:45.295" v="3390" actId="2711"/>
          <ac:spMkLst>
            <pc:docMk/>
            <pc:sldMk cId="1877990635" sldId="332"/>
            <ac:spMk id="3" creationId="{6AF469B8-F5C6-4632-97AE-9BF96F54DC73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D73C46DE-E595-44BB-BC3C-20389F78B76A}"/>
    <pc:docChg chg="undo custSel addSld delSld modSld">
      <pc:chgData name="" userId="495979f9a431ddb0" providerId="LiveId" clId="{D73C46DE-E595-44BB-BC3C-20389F78B76A}" dt="2020-11-29T02:34:22.285" v="4359"/>
      <pc:docMkLst>
        <pc:docMk/>
      </pc:docMkLst>
      <pc:sldChg chg="addSp delSp modSp">
        <pc:chgData name="" userId="495979f9a431ddb0" providerId="LiveId" clId="{D73C46DE-E595-44BB-BC3C-20389F78B76A}" dt="2020-11-28T21:54:07.435" v="3750" actId="114"/>
        <pc:sldMkLst>
          <pc:docMk/>
          <pc:sldMk cId="3777021594" sldId="303"/>
        </pc:sldMkLst>
        <pc:spChg chg="mod">
          <ac:chgData name="" userId="495979f9a431ddb0" providerId="LiveId" clId="{D73C46DE-E595-44BB-BC3C-20389F78B76A}" dt="2020-11-28T21:54:07.435" v="3750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D73C46DE-E595-44BB-BC3C-20389F78B76A}" dt="2020-11-28T21:18:11.392" v="27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D73C46DE-E595-44BB-BC3C-20389F78B76A}" dt="2020-11-28T21:54:01.115" v="3747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D73C46DE-E595-44BB-BC3C-20389F78B76A}" dt="2020-11-28T21:54:03.672" v="3748" actId="1076"/>
          <ac:picMkLst>
            <pc:docMk/>
            <pc:sldMk cId="3777021594" sldId="303"/>
            <ac:picMk id="5" creationId="{F3290DD2-AB4A-4D3F-81E6-8A4B2BD2C348}"/>
          </ac:picMkLst>
        </pc:picChg>
      </pc:sldChg>
      <pc:sldChg chg="addSp delSp modSp">
        <pc:chgData name="" userId="495979f9a431ddb0" providerId="LiveId" clId="{D73C46DE-E595-44BB-BC3C-20389F78B76A}" dt="2020-11-28T21:55:17.765" v="3756" actId="14100"/>
        <pc:sldMkLst>
          <pc:docMk/>
          <pc:sldMk cId="4232748695" sldId="307"/>
        </pc:sldMkLst>
        <pc:spChg chg="mod">
          <ac:chgData name="" userId="495979f9a431ddb0" providerId="LiveId" clId="{D73C46DE-E595-44BB-BC3C-20389F78B76A}" dt="2020-11-28T21:55:17.765" v="375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D73C46DE-E595-44BB-BC3C-20389F78B76A}" dt="2020-11-28T21:55:17.765" v="3756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D73C46DE-E595-44BB-BC3C-20389F78B76A}" dt="2020-11-28T21:55:13.356" v="375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D73C46DE-E595-44BB-BC3C-20389F78B76A}" dt="2020-11-28T21:55:03.651" v="3751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D73C46DE-E595-44BB-BC3C-20389F78B76A}" dt="2020-11-28T21:55:10.149" v="3753" actId="1076"/>
          <ac:picMkLst>
            <pc:docMk/>
            <pc:sldMk cId="4232748695" sldId="307"/>
            <ac:picMk id="7" creationId="{015243C9-DD05-4A4B-91D8-2ABA6168C406}"/>
          </ac:picMkLst>
        </pc:picChg>
      </pc:sldChg>
      <pc:sldChg chg="modSp">
        <pc:chgData name="" userId="495979f9a431ddb0" providerId="LiveId" clId="{D73C46DE-E595-44BB-BC3C-20389F78B76A}" dt="2020-11-28T21:13:42.558" v="135" actId="20577"/>
        <pc:sldMkLst>
          <pc:docMk/>
          <pc:sldMk cId="2146422826" sldId="333"/>
        </pc:sldMkLst>
        <pc:spChg chg="mod">
          <ac:chgData name="" userId="495979f9a431ddb0" providerId="LiveId" clId="{D73C46DE-E595-44BB-BC3C-20389F78B76A}" dt="2020-11-28T21:13:42.558" v="135" actId="20577"/>
          <ac:spMkLst>
            <pc:docMk/>
            <pc:sldMk cId="2146422826" sldId="333"/>
            <ac:spMk id="3" creationId="{76B93475-01D2-9F4C-B263-A21683E1F0D4}"/>
          </ac:spMkLst>
        </pc:spChg>
      </pc:sldChg>
      <pc:sldChg chg="addSp modSp add">
        <pc:chgData name="" userId="495979f9a431ddb0" providerId="LiveId" clId="{D73C46DE-E595-44BB-BC3C-20389F78B76A}" dt="2020-11-29T02:34:22.285" v="4359"/>
        <pc:sldMkLst>
          <pc:docMk/>
          <pc:sldMk cId="759759277" sldId="334"/>
        </pc:sldMkLst>
        <pc:spChg chg="mod">
          <ac:chgData name="" userId="495979f9a431ddb0" providerId="LiveId" clId="{D73C46DE-E595-44BB-BC3C-20389F78B76A}" dt="2020-11-28T21:21:26.708" v="305" actId="20577"/>
          <ac:spMkLst>
            <pc:docMk/>
            <pc:sldMk cId="759759277" sldId="334"/>
            <ac:spMk id="2" creationId="{6F869447-B2BC-4080-8589-A220406B02EB}"/>
          </ac:spMkLst>
        </pc:spChg>
        <pc:spChg chg="mod">
          <ac:chgData name="" userId="495979f9a431ddb0" providerId="LiveId" clId="{D73C46DE-E595-44BB-BC3C-20389F78B76A}" dt="2020-11-28T21:35:54.710" v="1708" actId="20577"/>
          <ac:spMkLst>
            <pc:docMk/>
            <pc:sldMk cId="759759277" sldId="334"/>
            <ac:spMk id="3" creationId="{06718C7B-3B19-4F9B-9CF4-06B4613F154E}"/>
          </ac:spMkLst>
        </pc:spChg>
        <pc:inkChg chg="add">
          <ac:chgData name="" userId="495979f9a431ddb0" providerId="LiveId" clId="{D73C46DE-E595-44BB-BC3C-20389F78B76A}" dt="2020-11-29T02:34:22.285" v="4359"/>
          <ac:inkMkLst>
            <pc:docMk/>
            <pc:sldMk cId="759759277" sldId="334"/>
            <ac:inkMk id="4" creationId="{B510EB5B-1CE7-47C1-8A74-44EDC794DD5F}"/>
          </ac:inkMkLst>
        </pc:inkChg>
      </pc:sldChg>
      <pc:sldChg chg="modSp add">
        <pc:chgData name="" userId="495979f9a431ddb0" providerId="LiveId" clId="{D73C46DE-E595-44BB-BC3C-20389F78B76A}" dt="2020-11-28T21:37:04.806" v="2000" actId="20577"/>
        <pc:sldMkLst>
          <pc:docMk/>
          <pc:sldMk cId="2240207858" sldId="335"/>
        </pc:sldMkLst>
        <pc:spChg chg="mod">
          <ac:chgData name="" userId="495979f9a431ddb0" providerId="LiveId" clId="{D73C46DE-E595-44BB-BC3C-20389F78B76A}" dt="2020-11-28T21:29:08.624" v="766" actId="20577"/>
          <ac:spMkLst>
            <pc:docMk/>
            <pc:sldMk cId="2240207858" sldId="335"/>
            <ac:spMk id="2" creationId="{AEFA39FD-FE29-4BC6-81AF-DE5327CE15EA}"/>
          </ac:spMkLst>
        </pc:spChg>
        <pc:spChg chg="mod">
          <ac:chgData name="" userId="495979f9a431ddb0" providerId="LiveId" clId="{D73C46DE-E595-44BB-BC3C-20389F78B76A}" dt="2020-11-28T21:37:04.806" v="2000" actId="20577"/>
          <ac:spMkLst>
            <pc:docMk/>
            <pc:sldMk cId="2240207858" sldId="335"/>
            <ac:spMk id="3" creationId="{20D9B83A-F28C-4C84-9204-61B85D08619C}"/>
          </ac:spMkLst>
        </pc:spChg>
      </pc:sldChg>
      <pc:sldChg chg="modSp add">
        <pc:chgData name="" userId="495979f9a431ddb0" providerId="LiveId" clId="{D73C46DE-E595-44BB-BC3C-20389F78B76A}" dt="2020-11-28T21:31:54.662" v="1308" actId="20577"/>
        <pc:sldMkLst>
          <pc:docMk/>
          <pc:sldMk cId="1167975181" sldId="336"/>
        </pc:sldMkLst>
        <pc:spChg chg="mod">
          <ac:chgData name="" userId="495979f9a431ddb0" providerId="LiveId" clId="{D73C46DE-E595-44BB-BC3C-20389F78B76A}" dt="2020-11-28T21:31:05.836" v="983" actId="20577"/>
          <ac:spMkLst>
            <pc:docMk/>
            <pc:sldMk cId="1167975181" sldId="336"/>
            <ac:spMk id="2" creationId="{30986D1B-B2A0-4954-BEB2-649837A3AD08}"/>
          </ac:spMkLst>
        </pc:spChg>
        <pc:spChg chg="mod">
          <ac:chgData name="" userId="495979f9a431ddb0" providerId="LiveId" clId="{D73C46DE-E595-44BB-BC3C-20389F78B76A}" dt="2020-11-28T21:31:54.662" v="1308" actId="20577"/>
          <ac:spMkLst>
            <pc:docMk/>
            <pc:sldMk cId="1167975181" sldId="336"/>
            <ac:spMk id="3" creationId="{7C9DFFE4-D0CA-4C3B-9EB6-456A9360DB80}"/>
          </ac:spMkLst>
        </pc:spChg>
      </pc:sldChg>
      <pc:sldChg chg="modSp add">
        <pc:chgData name="" userId="495979f9a431ddb0" providerId="LiveId" clId="{D73C46DE-E595-44BB-BC3C-20389F78B76A}" dt="2020-11-28T21:41:51.579" v="2381" actId="20577"/>
        <pc:sldMkLst>
          <pc:docMk/>
          <pc:sldMk cId="857672722" sldId="337"/>
        </pc:sldMkLst>
        <pc:spChg chg="mod">
          <ac:chgData name="" userId="495979f9a431ddb0" providerId="LiveId" clId="{D73C46DE-E595-44BB-BC3C-20389F78B76A}" dt="2020-11-28T21:40:44.198" v="2129" actId="20577"/>
          <ac:spMkLst>
            <pc:docMk/>
            <pc:sldMk cId="857672722" sldId="337"/>
            <ac:spMk id="2" creationId="{26B0B58A-BDE8-48D6-9534-A26F03049061}"/>
          </ac:spMkLst>
        </pc:spChg>
        <pc:spChg chg="mod">
          <ac:chgData name="" userId="495979f9a431ddb0" providerId="LiveId" clId="{D73C46DE-E595-44BB-BC3C-20389F78B76A}" dt="2020-11-28T21:41:51.579" v="2381" actId="20577"/>
          <ac:spMkLst>
            <pc:docMk/>
            <pc:sldMk cId="857672722" sldId="337"/>
            <ac:spMk id="3" creationId="{DB93ADB1-EEB7-435F-876D-CFF7C0A5FDA4}"/>
          </ac:spMkLst>
        </pc:spChg>
      </pc:sldChg>
      <pc:sldChg chg="add del">
        <pc:chgData name="" userId="495979f9a431ddb0" providerId="LiveId" clId="{D73C46DE-E595-44BB-BC3C-20389F78B76A}" dt="2020-11-28T21:39:53.548" v="2002" actId="2696"/>
        <pc:sldMkLst>
          <pc:docMk/>
          <pc:sldMk cId="4151525577" sldId="337"/>
        </pc:sldMkLst>
      </pc:sldChg>
      <pc:sldChg chg="modSp add">
        <pc:chgData name="" userId="495979f9a431ddb0" providerId="LiveId" clId="{D73C46DE-E595-44BB-BC3C-20389F78B76A}" dt="2020-11-28T21:47:15.658" v="3130" actId="20577"/>
        <pc:sldMkLst>
          <pc:docMk/>
          <pc:sldMk cId="1750662727" sldId="338"/>
        </pc:sldMkLst>
        <pc:spChg chg="mod">
          <ac:chgData name="" userId="495979f9a431ddb0" providerId="LiveId" clId="{D73C46DE-E595-44BB-BC3C-20389F78B76A}" dt="2020-11-28T21:47:15.658" v="3130" actId="20577"/>
          <ac:spMkLst>
            <pc:docMk/>
            <pc:sldMk cId="1750662727" sldId="338"/>
            <ac:spMk id="2" creationId="{8F9E6DC0-E00A-464C-872F-EFFA54CDAF90}"/>
          </ac:spMkLst>
        </pc:spChg>
        <pc:spChg chg="mod">
          <ac:chgData name="" userId="495979f9a431ddb0" providerId="LiveId" clId="{D73C46DE-E595-44BB-BC3C-20389F78B76A}" dt="2020-11-28T21:42:51.864" v="2721" actId="20577"/>
          <ac:spMkLst>
            <pc:docMk/>
            <pc:sldMk cId="1750662727" sldId="338"/>
            <ac:spMk id="3" creationId="{DA5BD423-AF8A-40CD-A9C3-435F2F25DA41}"/>
          </ac:spMkLst>
        </pc:spChg>
      </pc:sldChg>
      <pc:sldChg chg="modSp add">
        <pc:chgData name="" userId="495979f9a431ddb0" providerId="LiveId" clId="{D73C46DE-E595-44BB-BC3C-20389F78B76A}" dt="2020-11-28T21:47:07.048" v="3121" actId="20577"/>
        <pc:sldMkLst>
          <pc:docMk/>
          <pc:sldMk cId="3210102961" sldId="339"/>
        </pc:sldMkLst>
        <pc:spChg chg="mod">
          <ac:chgData name="" userId="495979f9a431ddb0" providerId="LiveId" clId="{D73C46DE-E595-44BB-BC3C-20389F78B76A}" dt="2020-11-28T21:43:01.795" v="2745" actId="20577"/>
          <ac:spMkLst>
            <pc:docMk/>
            <pc:sldMk cId="3210102961" sldId="339"/>
            <ac:spMk id="2" creationId="{C3A5CBD5-B236-4280-84DD-7F1745402316}"/>
          </ac:spMkLst>
        </pc:spChg>
        <pc:spChg chg="mod">
          <ac:chgData name="" userId="495979f9a431ddb0" providerId="LiveId" clId="{D73C46DE-E595-44BB-BC3C-20389F78B76A}" dt="2020-11-28T21:47:07.048" v="3121" actId="20577"/>
          <ac:spMkLst>
            <pc:docMk/>
            <pc:sldMk cId="3210102961" sldId="339"/>
            <ac:spMk id="3" creationId="{F47177E7-7474-43F8-B926-50391D77FC1D}"/>
          </ac:spMkLst>
        </pc:spChg>
      </pc:sldChg>
      <pc:sldChg chg="modSp add">
        <pc:chgData name="" userId="495979f9a431ddb0" providerId="LiveId" clId="{D73C46DE-E595-44BB-BC3C-20389F78B76A}" dt="2020-11-28T21:53:06.602" v="3745" actId="20577"/>
        <pc:sldMkLst>
          <pc:docMk/>
          <pc:sldMk cId="1123590426" sldId="340"/>
        </pc:sldMkLst>
        <pc:spChg chg="mod">
          <ac:chgData name="" userId="495979f9a431ddb0" providerId="LiveId" clId="{D73C46DE-E595-44BB-BC3C-20389F78B76A}" dt="2020-11-28T21:47:30.673" v="3149" actId="20577"/>
          <ac:spMkLst>
            <pc:docMk/>
            <pc:sldMk cId="1123590426" sldId="340"/>
            <ac:spMk id="2" creationId="{0DB5E0C1-EEED-4C5D-97D1-C9A371FEC618}"/>
          </ac:spMkLst>
        </pc:spChg>
        <pc:spChg chg="mod">
          <ac:chgData name="" userId="495979f9a431ddb0" providerId="LiveId" clId="{D73C46DE-E595-44BB-BC3C-20389F78B76A}" dt="2020-11-28T21:53:06.602" v="3745" actId="20577"/>
          <ac:spMkLst>
            <pc:docMk/>
            <pc:sldMk cId="1123590426" sldId="340"/>
            <ac:spMk id="3" creationId="{08462FB6-D535-45C7-AF1F-116FCDC3470A}"/>
          </ac:spMkLst>
        </pc:spChg>
      </pc:sldChg>
      <pc:sldChg chg="modSp add del">
        <pc:chgData name="" userId="495979f9a431ddb0" providerId="LiveId" clId="{D73C46DE-E595-44BB-BC3C-20389F78B76A}" dt="2020-11-28T21:52:28.269" v="3650" actId="2696"/>
        <pc:sldMkLst>
          <pc:docMk/>
          <pc:sldMk cId="1556594143" sldId="341"/>
        </pc:sldMkLst>
        <pc:spChg chg="mod">
          <ac:chgData name="" userId="495979f9a431ddb0" providerId="LiveId" clId="{D73C46DE-E595-44BB-BC3C-20389F78B76A}" dt="2020-11-28T21:50:48.780" v="3526" actId="20577"/>
          <ac:spMkLst>
            <pc:docMk/>
            <pc:sldMk cId="1556594143" sldId="341"/>
            <ac:spMk id="2" creationId="{C58F638D-ECB6-4F01-B10A-BBD4DED655BE}"/>
          </ac:spMkLst>
        </pc:spChg>
        <pc:spChg chg="mod">
          <ac:chgData name="" userId="495979f9a431ddb0" providerId="LiveId" clId="{D73C46DE-E595-44BB-BC3C-20389F78B76A}" dt="2020-11-28T21:52:23.013" v="3649" actId="20577"/>
          <ac:spMkLst>
            <pc:docMk/>
            <pc:sldMk cId="1556594143" sldId="341"/>
            <ac:spMk id="3" creationId="{2537453A-4EC2-4BC3-ABFF-C34B16E20759}"/>
          </ac:spMkLst>
        </pc:spChg>
      </pc:sldChg>
      <pc:sldChg chg="modSp add">
        <pc:chgData name="" userId="495979f9a431ddb0" providerId="LiveId" clId="{D73C46DE-E595-44BB-BC3C-20389F78B76A}" dt="2020-11-28T22:02:27.055" v="4358" actId="20577"/>
        <pc:sldMkLst>
          <pc:docMk/>
          <pc:sldMk cId="3754065291" sldId="341"/>
        </pc:sldMkLst>
        <pc:spChg chg="mod">
          <ac:chgData name="" userId="495979f9a431ddb0" providerId="LiveId" clId="{D73C46DE-E595-44BB-BC3C-20389F78B76A}" dt="2020-11-28T21:57:14.466" v="3775" actId="20577"/>
          <ac:spMkLst>
            <pc:docMk/>
            <pc:sldMk cId="3754065291" sldId="341"/>
            <ac:spMk id="2" creationId="{1591D317-A882-4A5E-9D96-4A27C2C49EEC}"/>
          </ac:spMkLst>
        </pc:spChg>
        <pc:spChg chg="mod">
          <ac:chgData name="" userId="495979f9a431ddb0" providerId="LiveId" clId="{D73C46DE-E595-44BB-BC3C-20389F78B76A}" dt="2020-11-28T22:02:27.055" v="4358" actId="20577"/>
          <ac:spMkLst>
            <pc:docMk/>
            <pc:sldMk cId="3754065291" sldId="341"/>
            <ac:spMk id="3" creationId="{A819D0F5-6F8A-4AC0-9ED4-B5C7EB9DC972}"/>
          </ac:spMkLst>
        </pc:spChg>
      </pc:sldChg>
    </pc:docChg>
  </pc:docChgLst>
  <pc:docChgLst>
    <pc:chgData name="Michael Ekstrand" userId="495979f9a431ddb0" providerId="LiveId" clId="{39518D1D-0EA9-D94F-A87F-611920018FE4}"/>
    <pc:docChg chg="custSel addSld delSld modSld">
      <pc:chgData name="Michael Ekstrand" userId="495979f9a431ddb0" providerId="LiveId" clId="{39518D1D-0EA9-D94F-A87F-611920018FE4}" dt="2020-11-28T21:04:02.864" v="636" actId="20577"/>
      <pc:docMkLst>
        <pc:docMk/>
      </pc:docMkLst>
      <pc:sldChg chg="modSp">
        <pc:chgData name="Michael Ekstrand" userId="495979f9a431ddb0" providerId="LiveId" clId="{39518D1D-0EA9-D94F-A87F-611920018FE4}" dt="2020-11-28T20:19:53.886" v="39" actId="20577"/>
        <pc:sldMkLst>
          <pc:docMk/>
          <pc:sldMk cId="1753943686" sldId="298"/>
        </pc:sldMkLst>
        <pc:spChg chg="mod">
          <ac:chgData name="Michael Ekstrand" userId="495979f9a431ddb0" providerId="LiveId" clId="{39518D1D-0EA9-D94F-A87F-611920018FE4}" dt="2020-11-28T20:19:53.886" v="3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Michael Ekstrand" userId="495979f9a431ddb0" providerId="LiveId" clId="{39518D1D-0EA9-D94F-A87F-611920018FE4}" dt="2020-11-28T20:21:32.128" v="103" actId="20577"/>
        <pc:sldMkLst>
          <pc:docMk/>
          <pc:sldMk cId="3777021594" sldId="303"/>
        </pc:sldMkLst>
        <pc:spChg chg="mod">
          <ac:chgData name="Michael Ekstrand" userId="495979f9a431ddb0" providerId="LiveId" clId="{39518D1D-0EA9-D94F-A87F-611920018FE4}" dt="2020-11-28T20:21:32.128" v="10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Michael Ekstrand" userId="495979f9a431ddb0" providerId="LiveId" clId="{39518D1D-0EA9-D94F-A87F-611920018FE4}" dt="2020-11-28T20:25:02.813" v="239" actId="20577"/>
        <pc:sldMkLst>
          <pc:docMk/>
          <pc:sldMk cId="4232748695" sldId="307"/>
        </pc:sldMkLst>
        <pc:spChg chg="mod">
          <ac:chgData name="Michael Ekstrand" userId="495979f9a431ddb0" providerId="LiveId" clId="{39518D1D-0EA9-D94F-A87F-611920018FE4}" dt="2020-11-28T20:25:02.813" v="239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addSp delSp modSp">
        <pc:chgData name="Michael Ekstrand" userId="495979f9a431ddb0" providerId="LiveId" clId="{39518D1D-0EA9-D94F-A87F-611920018FE4}" dt="2020-11-28T20:28:49.848" v="547" actId="20577"/>
        <pc:sldMkLst>
          <pc:docMk/>
          <pc:sldMk cId="1877990635" sldId="332"/>
        </pc:sldMkLst>
        <pc:spChg chg="mod">
          <ac:chgData name="Michael Ekstrand" userId="495979f9a431ddb0" providerId="LiveId" clId="{39518D1D-0EA9-D94F-A87F-611920018FE4}" dt="2020-11-28T20:25:51.358" v="267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Michael Ekstrand" userId="495979f9a431ddb0" providerId="LiveId" clId="{39518D1D-0EA9-D94F-A87F-611920018FE4}" dt="2020-11-28T20:28:49.848" v="547" actId="20577"/>
          <ac:spMkLst>
            <pc:docMk/>
            <pc:sldMk cId="1877990635" sldId="332"/>
            <ac:spMk id="3" creationId="{6AF469B8-F5C6-4632-97AE-9BF96F54DC73}"/>
          </ac:spMkLst>
        </pc:spChg>
        <pc:graphicFrameChg chg="add del">
          <ac:chgData name="Michael Ekstrand" userId="495979f9a431ddb0" providerId="LiveId" clId="{39518D1D-0EA9-D94F-A87F-611920018FE4}" dt="2020-11-28T20:22:22.840" v="108" actId="478"/>
          <ac:graphicFrameMkLst>
            <pc:docMk/>
            <pc:sldMk cId="1877990635" sldId="332"/>
            <ac:graphicFrameMk id="5" creationId="{EA334D41-11F7-B048-B47A-7025E2C79D71}"/>
          </ac:graphicFrameMkLst>
        </pc:graphicFrameChg>
        <pc:graphicFrameChg chg="add del">
          <ac:chgData name="Michael Ekstrand" userId="495979f9a431ddb0" providerId="LiveId" clId="{39518D1D-0EA9-D94F-A87F-611920018FE4}" dt="2020-11-28T20:22:19.853" v="107" actId="478"/>
          <ac:graphicFrameMkLst>
            <pc:docMk/>
            <pc:sldMk cId="1877990635" sldId="332"/>
            <ac:graphicFrameMk id="7" creationId="{8F53E790-6A4F-F84A-BD72-A9EDD29AEABA}"/>
          </ac:graphicFrameMkLst>
        </pc:graphicFrameChg>
        <pc:inkChg chg="del">
          <ac:chgData name="Michael Ekstrand" userId="495979f9a431ddb0" providerId="LiveId" clId="{39518D1D-0EA9-D94F-A87F-611920018FE4}" dt="2020-11-28T20:21:54.972" v="104" actId="478"/>
          <ac:inkMkLst>
            <pc:docMk/>
            <pc:sldMk cId="1877990635" sldId="332"/>
            <ac:inkMk id="4" creationId="{63BFC9C1-632F-44FC-8AB4-8C0ABF35839A}"/>
          </ac:inkMkLst>
        </pc:inkChg>
      </pc:sldChg>
      <pc:sldChg chg="modSp new">
        <pc:chgData name="Michael Ekstrand" userId="495979f9a431ddb0" providerId="LiveId" clId="{39518D1D-0EA9-D94F-A87F-611920018FE4}" dt="2020-11-28T21:04:02.864" v="636" actId="20577"/>
        <pc:sldMkLst>
          <pc:docMk/>
          <pc:sldMk cId="2146422826" sldId="333"/>
        </pc:sldMkLst>
        <pc:spChg chg="mod">
          <ac:chgData name="Michael Ekstrand" userId="495979f9a431ddb0" providerId="LiveId" clId="{39518D1D-0EA9-D94F-A87F-611920018FE4}" dt="2020-11-28T21:01:00.607" v="556" actId="20577"/>
          <ac:spMkLst>
            <pc:docMk/>
            <pc:sldMk cId="2146422826" sldId="333"/>
            <ac:spMk id="2" creationId="{04EF2B03-3D80-3F4A-8BA3-B571CD9435BC}"/>
          </ac:spMkLst>
        </pc:spChg>
        <pc:spChg chg="mod">
          <ac:chgData name="Michael Ekstrand" userId="495979f9a431ddb0" providerId="LiveId" clId="{39518D1D-0EA9-D94F-A87F-611920018FE4}" dt="2020-11-28T21:04:02.864" v="636" actId="20577"/>
          <ac:spMkLst>
            <pc:docMk/>
            <pc:sldMk cId="2146422826" sldId="333"/>
            <ac:spMk id="3" creationId="{76B93475-01D2-9F4C-B263-A21683E1F0D4}"/>
          </ac:spMkLst>
        </pc:spChg>
      </pc:sldChg>
      <pc:sldChg chg="del">
        <pc:chgData name="Michael Ekstrand" userId="495979f9a431ddb0" providerId="LiveId" clId="{39518D1D-0EA9-D94F-A87F-611920018FE4}" dt="2020-11-28T20:22:33.346" v="109" actId="2696"/>
        <pc:sldMkLst>
          <pc:docMk/>
          <pc:sldMk cId="2838593576" sldId="333"/>
        </pc:sldMkLst>
      </pc:sldChg>
      <pc:sldChg chg="del">
        <pc:chgData name="Michael Ekstrand" userId="495979f9a431ddb0" providerId="LiveId" clId="{39518D1D-0EA9-D94F-A87F-611920018FE4}" dt="2020-11-28T20:22:36.706" v="111" actId="2696"/>
        <pc:sldMkLst>
          <pc:docMk/>
          <pc:sldMk cId="3717090407" sldId="334"/>
        </pc:sldMkLst>
      </pc:sldChg>
      <pc:sldChg chg="del">
        <pc:chgData name="Michael Ekstrand" userId="495979f9a431ddb0" providerId="LiveId" clId="{39518D1D-0EA9-D94F-A87F-611920018FE4}" dt="2020-11-28T20:22:35.141" v="110" actId="2696"/>
        <pc:sldMkLst>
          <pc:docMk/>
          <pc:sldMk cId="4153528783" sldId="335"/>
        </pc:sldMkLst>
      </pc:sldChg>
      <pc:sldChg chg="del">
        <pc:chgData name="Michael Ekstrand" userId="495979f9a431ddb0" providerId="LiveId" clId="{39518D1D-0EA9-D94F-A87F-611920018FE4}" dt="2020-11-28T20:22:38.126" v="112" actId="2696"/>
        <pc:sldMkLst>
          <pc:docMk/>
          <pc:sldMk cId="3347901069" sldId="336"/>
        </pc:sldMkLst>
      </pc:sldChg>
      <pc:sldChg chg="del">
        <pc:chgData name="Michael Ekstrand" userId="495979f9a431ddb0" providerId="LiveId" clId="{39518D1D-0EA9-D94F-A87F-611920018FE4}" dt="2020-11-28T20:22:39.658" v="113" actId="2696"/>
        <pc:sldMkLst>
          <pc:docMk/>
          <pc:sldMk cId="402773346" sldId="337"/>
        </pc:sldMkLst>
      </pc:sldChg>
      <pc:sldChg chg="del">
        <pc:chgData name="Michael Ekstrand" userId="495979f9a431ddb0" providerId="LiveId" clId="{39518D1D-0EA9-D94F-A87F-611920018FE4}" dt="2020-11-28T20:22:41.142" v="114" actId="2696"/>
        <pc:sldMkLst>
          <pc:docMk/>
          <pc:sldMk cId="2137045789" sldId="338"/>
        </pc:sldMkLst>
      </pc:sldChg>
      <pc:sldChg chg="del">
        <pc:chgData name="Michael Ekstrand" userId="495979f9a431ddb0" providerId="LiveId" clId="{39518D1D-0EA9-D94F-A87F-611920018FE4}" dt="2020-11-28T20:22:42.570" v="115" actId="2696"/>
        <pc:sldMkLst>
          <pc:docMk/>
          <pc:sldMk cId="3030942142" sldId="339"/>
        </pc:sldMkLst>
      </pc:sldChg>
      <pc:sldChg chg="del">
        <pc:chgData name="Michael Ekstrand" userId="495979f9a431ddb0" providerId="LiveId" clId="{39518D1D-0EA9-D94F-A87F-611920018FE4}" dt="2020-11-28T20:22:43.979" v="116" actId="2696"/>
        <pc:sldMkLst>
          <pc:docMk/>
          <pc:sldMk cId="509065189" sldId="340"/>
        </pc:sldMkLst>
      </pc:sldChg>
      <pc:sldChg chg="del">
        <pc:chgData name="Michael Ekstrand" userId="495979f9a431ddb0" providerId="LiveId" clId="{39518D1D-0EA9-D94F-A87F-611920018FE4}" dt="2020-11-28T20:22:45.285" v="117" actId="2696"/>
        <pc:sldMkLst>
          <pc:docMk/>
          <pc:sldMk cId="2624095027" sldId="341"/>
        </pc:sldMkLst>
      </pc:sldChg>
      <pc:sldChg chg="del">
        <pc:chgData name="Michael Ekstrand" userId="495979f9a431ddb0" providerId="LiveId" clId="{39518D1D-0EA9-D94F-A87F-611920018FE4}" dt="2020-11-28T20:22:47.106" v="118" actId="2696"/>
        <pc:sldMkLst>
          <pc:docMk/>
          <pc:sldMk cId="1922647544" sldId="342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addSp">
        <pc:chgData name="" userId="495979f9a431ddb0" providerId="LiveId" clId="{3913A029-EDC7-4AB9-981C-83967A5E30BD}" dt="2020-11-15T04:48:11.744" v="3330"/>
        <pc:sldMkLst>
          <pc:docMk/>
          <pc:sldMk cId="1877990635" sldId="332"/>
        </pc:sldMkLst>
        <pc:inkChg chg="add">
          <ac:chgData name="" userId="495979f9a431ddb0" providerId="LiveId" clId="{3913A029-EDC7-4AB9-981C-83967A5E30BD}" dt="2020-11-15T04:48:11.744" v="3330"/>
          <ac:inkMkLst>
            <pc:docMk/>
            <pc:sldMk cId="1877990635" sldId="332"/>
            <ac:inkMk id="4" creationId="{63BFC9C1-632F-44FC-8AB4-8C0ABF3583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2:25:10.2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20161 13232 182 0,'0'0'0'0,"0"0"12"15,0 0 1-15,0-36-1 0,0 18 1 16,0 18-9-16,0-17 0 0,17-2 1 0,-17 2-1 16,17-17 9-16,-17-2 0 0,19-16 0 0,-2 16 0 15,-17 1-9-15,18-1 0 0,-1 1 0 0,2-1 1 0,-2-16 4 16,1 16 1-16,-1 2 0 0,0-2-1 16,2-16-5-16,-2 16 0 0,1 1 0 0,-1-1 0 0,2 1 1 0,-2-1 0 15,0 1 0-15,1-1 1 0,0 2-3 16,-18 17-1-16,18-2 1 0,-18-16 0 0,17 35 0 0,1-18-1 15,-18 18 1-15,17-17 0 0,-17 17-1 16,0 0 0-16,0 0-1 0,0 0 1 0,0 0-1 0,19 0 1 16,-19 17-1-16,0 1 1 0,17 36-2 0,-1-3 2 15,-16 20-2-15,18 0 2 0,-18 0-2 0,18-18 2 0,-18 35-2 16,18 0 1-16,-18 0 0 0,17-17 0 0,-17 17 0 31,0-18 0-31,0 1 0 0,0-1 0 0,0-16 0 16,0-2 0-16,0 1 0 0,0-17 0 0,0-1 0 0,0-1 0 0,-17 3 1 0,17-20 0 0,-18 1 1 15,18-18-1-15,-18 0 0 0,0 0-1 0</inkml:trace>
  <inkml:trace contextRef="#ctx0" brushRef="#br0" timeOffset="244.036">19985 13214 398 0,'0'0'0'0,"34"0"0"16,-17-18 9-16,19 0 0 0,-1 1 0 0,19-19 0 15,16 2-5-15,1-2-1 0,-19 1 1 0,19-1 0 0,0 1 7 16,-18 18-1-16,1-19 1 0,-3 18 0 16,2 1-7-16,-17 0 0 0,16 17 0 0,2 0 0 0,-20 0 2 0,20 0 1 15,-19 0-1-15,1 17 1 0,-2-17-4 16,2 17 0-16,-1-17 0 0,1 0 0 0,-18 18-2 0,-1-18-1 15</inkml:trace>
  <inkml:trace contextRef="#ctx0" brushRef="#br0" timeOffset="555.47">21342 12949 288 0,'0'0'0'16,"0"0"7"-16,0 0 0 0,0 0-1 16,0 0 1-16,0 0-4 0,0 0 0 0,0 0 0 0,0 0 0 15,0 0 5-15,0 0 0 0,0 0 0 0,0 0 0 16,18-17-5-16,17 17 1 0,0 0-1 0,1-19 1 15,-1 19 4-15,1 0 0 0,-2 0 1 0,3 0 0 16,-3 0-6-16,-16 0 1 0,18-17 0 0,-2 17-1 16,-15 0 0-16,16 0 0 0,0 0 0 0,1 0 1 15,-3 0-2-15,-13 0 0 0,14 0 0 0,2 0 0 0,-1 0 0 16,-18 0 0-16</inkml:trace>
  <inkml:trace contextRef="#ctx0" brushRef="#br0" timeOffset="1129.191">22825 12349 320 0,'0'0'0'0,"0"0"0"0,0 0 9 0,0 0 0 15,0 0 1-15,0 0-1 0,17 36-5 0,-17-36-1 16,0 17 1-16,0 35 0 0,0 2 8 0,18-1 1 16,-36 1-1-16,18-2 1 0,0 18-9 0,0 1 0 0,0-1 1 15,-17 1-1-15,17 0 0 0,0 0 1 16,-19-1-1-16,2-17 1 0,17-1-3 0,-18 2 1 0,18-19-1 15,-17 18 1-15,-2-36-3 0,19 1 1 0,-17 0 0 16</inkml:trace>
  <inkml:trace contextRef="#ctx0" brushRef="#br0" timeOffset="1639.871">22559 12402 310 0,'0'0'0'0,"17"-36"5"16,2 19 0-16,16 17-1 0,0-17 1 16,1 0-3-16,-19-2 1 0,19 2-1 0,-1-19 1 15,1 19 5-15,-1 17-1 0,-18-19 1 0,19 2-1 16,16 17-3-16,-33 0-1 0,33 0 0 0,-34 0 1 0,17 0 4 16,-17 0 0-16,18 0 0 0,-19 17-1 15,-1 2-3-15,2-2-1 0,-18 1 1 0,0 0-1 0,0-1 4 16,0 19-1-16,0-19 1 0,0 19 0 15,0-19-4-15,-18 18 0 0,2 1 0 0,-1-1 0 0,-2-18 3 0,2 19-1 16,-1-2 1-16,1 3-1 0,-19-20-2 16,18 18 0-16,-16-16 0 0,15 15 0 0,-16-17-2 0,18 19 0 15,-2-18 0-15,-15 18 0 0,16-19 0 16,18 0 0-16,-17-17 0 0,17 18-1 0,-19-18 2 0,19 17-1 16,19-17 1-16,-19 19-1 0,0-19 0 0,17 0 0 15,-17 0 0-15,35 0 1 0,-18 0-2 0,19 0 1 0,-18 0 0 16,18 0 0-16,16 0-1 0,-16 0 1 0,-1 0 0 15,1 0 0-15,-3 17-1 0,3-17 1 0,-1 0-1 16,1 18 1-16,-1-18-1 0,0 17 1 16,-17 2-1-16,17-2 1 0,-18 0-1 0,2 1 0 0,-2 18 1 15,-17-19-1-15,0 0 0 0,-17-17 0 16,-2 36 1-16,19-19-1 0,-17 1 0 0,0 0 0 16,-19 0 0-16,1 16 0 0,0-16 0 0,-1-1 0 15,-17 2 1-15,19 16-1 0,-2-18 0 0,-16 2 0 16,-2 15 0-16,20-16 0 0,-2 0 0 0,-18 17 0 0,20-18 1 15,-20-17-1-15,19 17 0 0,-1 2 0 0,-16-19 0 16,16 0 0-16,19 0 0 0,-18-19 0 0</inkml:trace>
  <inkml:trace contextRef="#ctx0" brushRef="#br0" timeOffset="2315.013">23989 12737 307 0,'0'0'0'0,"0"0"10"15,-36 0 0-15,36 0 0 0,0 0 0 0,0-17-6 0,0 17 0 16,0 0 0-16,0 0 0 0,-18 0 4 0,18 0 0 16,0 0 0-16,0 0 1 15,18 0-6-15,-18-17 1 0,0 17 0 0,17 0-1 0,2-19 1 0,15 19 1 0,-16-17-1 16,18-1 0-16,-2 18-1 0,3-17-1 0,-20 17 1 15,18 0-1-15,-17 0-1 0,17 0 1 0,1 0-1 16,-1 0 0-16,0 0 0 16,-17 0 0-16,17 0 0 0,1 17 0 0,15-17 0 0,-32 0 0 0,16 0 0 15,-1 18 1-15,2-18-2 0,-1 0 1 0,1 0 0 16,-1-18 0-16,-17 18 0 0,17 0-1 0,0-17 1 16</inkml:trace>
  <inkml:trace contextRef="#ctx0" brushRef="#br0" timeOffset="2732.122">25664 12207 295 0,'0'0'0'0,"-35"-17"3"0,18 17 0 16,17 0 0-16,-36-17 0 0,18 17-1 0,1-17 0 16,0 17 0-16,-2 0 0 0,2 17 7 0,-18-17 1 15,35 17-1-15,-36-17 0 0,19 17-5 0,-1 2 0 16,1-2-1-16,-19 19 1 0,18-19 2 0,1 19 1 0,-19-2-1 15,19 2 1-15,-1 16-4 0,0-16 0 0,-17 18 0 16,17-3 0-16,18 3 4 0,-17-19 0 0,-2 18-1 16,19 0 1-16,0-18-4 0,0 1 0 0,19-1 0 15,-19 1 1-15,17-1 2 0,1 1 0 0,-1-19 0 16,1 18 0-16,0-17-3 0,0 0 0 0,-1-18 0 16,0 17 0-16,2 0-2 0,-2-17 0 0,1 17 0 15,-1-17 0-15,2 19-1 0,16-19 1 0,-18 0 0 16,0 0 0-16,2 0 1 0,-2 0 0 0</inkml:trace>
  <inkml:trace contextRef="#ctx0" brushRef="#br0" timeOffset="6442.967">26088 10797 251 0,'0'0'0'0,"0"0"0"0,0 0 18 0,0 0 0 16,0 0 0-16,0 0 1 0,0 0-15 15,0 0 1-15,0 0-1 0,0 0 0 0,17 17 5 0,0-17-1 16,-17 18 0-16,19 0 0 0,-19 16-4 0,17 2-1 0,-17 17 1 16,0-17 0-16,-17-2-1 0,17 2 0 0,0 0 1 15,-19-1-1-15,19-18-1 0,-17 1 0 47,17-1 0-47,0 1 1 0,0 0-2 0,-17 0 0 0,17-18 0 0,0 0 1 0,0 0-1 0,0 0 0 0,0 0 0 0,0-18 0 0,0 0 0 0,17-35 0 16,-17 17-1-16,17 2 1 0,-17-2-1 15,19-16 1-15,-19 16-1 0,17 1 1 0,-17-1-1 16,0 2 0-16,18-2 1 0,-18 1-1 0,17 0 0 16,-17-1 0-16,19 19 1 0,-2-19-1 0,-17 1 0 0,18 18 1 15,-1-2-1-15,-17 2 0 0,17 0 0 0,2 17 0 16,-19-18 0-16,17 18 1 0,1-18-1 15,-2 18 1-15,-16 18-1 0,19-18 2 16,-2 0-1-16,-17 18 1 0,17-18-1 16,1 0 0-16,-18 17 1 0,18-17-1 0,-18 0 0 15,18 17 1-15,-18-17 1 0,0 0 0 0,17 0 0 16,-17 0-2-16,0 19 1 0,0-19 0 0,0-19 0 0,18 19 1 16,-18 0 0-16,0 0 1 0,17 0-1 15,-17 0-1-15,19-17 0 0,-2 17 0 0,-17 0 0 0,17 0 1 16,1 0 0-16,-18 0 0 0,18 17 0 0,0 19-1 15,-18-1 0-15,17 1-1 0,-17-2 1 0,17 2 1 0,2-1-1 16,-19 1 0-16,0-2 0 0,18 2 0 16,-1 0 0-16,-17-19-1 0,17 19 1 0,1-19 0 0,0 0 0 15,-18 1-1-15,18-18 2 0,-1 0-2 0,-17 0 1 16,0 0-1-16,17 0 0 0,2-18 1 0,-19 18 0 16,17 0-1-16</inkml:trace>
  <inkml:trace contextRef="#ctx0" brushRef="#br0" timeOffset="6926.519">27217 10532 279 0,'0'0'0'0,"0"0"0"16,0 0 14-16,0-18-1 0,0 18 1 16,0 0 0-16,17-18-10 0,-17 18 1 0,0 0-1 0,0 0 0 15,0 0 8-15,0 0-1 0,0 0 0 0,-17 0 0 16,17 0-7-16,0 0 0 0,0 0 1 0,-19 18-1 15,2 18 2-15,-18-1 0 0,16 1 0 0,2-2 0 16,0 20-3-16,17-37 0 0,-18 36 0 16,1-18 0-16,-2 1-2 0,2-18 0 0,17 16 0 0,-18 2 1 15,18-18-1-15,-16 16-1 0,16-34 1 0,16 19 0 16,-16-19 0-16,0 17 0 0,0-17 0 0,18 0 1 16,-18 0-1-16,0-17 0 0,17 17 0 15,2-19 0-15,-2 19 0 0,1-17 0 0,-1-18 0 0,19-19-1 16,-19 20 1-16,1-2 0 0,-1 1 0 0,2-1 0 0,-2 2-1 15,0-2 1-15,1 1 0 0,0-1-1 16,-18 19 1-16,18-18-1 0,-1-1 1 0,1 18 0 0,-18 2 0 16,17-20 0-16,-17 18-1 0,19 1 1 0,-19 17 0 15,17-18 0-15,-17 18 0 0,0 0 0 16,0 0 0-16,0 18 0 0,17-18 0 16,-17 0 0-16,0 53 0 0,18-1 0 0,-18 2 1 0,0-1-1 15,0-19 1-15,0 20-1 0,18-20 0 0,-18-15 0 16,18 16 0-16,-18 0 1 0,17-17-1 0,-17 0 1 15,17-2 0-15,-17 2-1 0,19 0 0 0,-19-18 0 16,18 18 1-16,-1-18-1 0,-17 0 2 16,0-18-1-16,17 18 0 0,1-18 0 0,-18 18-1 0,18-18 0 15,0-16 1-15,-2-2 0 0,1-16 0 0,2 16 0 16</inkml:trace>
  <inkml:trace contextRef="#ctx0" brushRef="#br0" timeOffset="7088.681">27905 10462 342 0,'0'0'0'0,"0"0"9"15,0 0 0-15,0 0 0 0,17 52 0 16,-17 2-6-16,0-20 1 0,0 2 0 0,0-1 0 16,0 18 6-16,0-17 0 0,0-1 1 0,0-18-1 15,0 19-6-15,0-2 0 0,-17 2 0 0,17-18 0 16,0 17 4-16,0-18-1 0,0 2 1 0,0-19-1 16,0 17-3-16,0-17-1 0,0 0 0 0,0-17 1 15,-19 17-2-15,19-19-1 0</inkml:trace>
  <inkml:trace contextRef="#ctx0" brushRef="#br0" timeOffset="7254.733">27763 9915 354 0,'0'0'0'0,"0"0"0"0,0 0 8 0,0 0 0 0,0 18 0 15,0-1 0-15,0-17-5 0,0 0 1 0,18 17-1 16,-18-17 1-16,0 0 6 0,17 0 0 0,-17 0 0 15,17 18 0-15,2-18-6 16,-2 18 0-16</inkml:trace>
  <inkml:trace contextRef="#ctx0" brushRef="#br0" timeOffset="7536.365">28256 10444 295 0,'0'0'0'0,"18"36"0"0,-18-20 0 0,18 20 6 0,-18-18 1 0,18 0 0 16,-18-1 0-16,0 0-4 0,0-17 0 0,17 19 0 0,-17-19 1 15,0 17 7-15,0-17 0 0,17 0 1 0,-17 0-1 16,0 0-7-16,0 0 1 0,0 0-1 16,0 0 0-16,0 0 5 0,0-17 1 0,0 17-1 0,19-19 0 15,-19-15-5-15,18-2 0 0,-1 0-1 0,-17-16 1 16,17 17 1-16,-17-1-1 0,18 1 1 0,0-18 0 16,0 18-3-16,-1-1 1 0,0 2-1 0,2-2 1 0,-19 18 1 15,17 0 1-15,1 1-1 0,17 17 0 0,-17 0-2 16,-18 0 1-16,18 0-1 0,-18 17 1 0,17-17-2 15,0 18-1-15,-17 18 1 0,19-1 0 0,-19 18 0 16,17 0 0-16,-17 17-1 0,0-17 1 0,18 17 1 16,-18-16 0-16,0 17-1 0,17-1 1 0,-17 1-1 0,0-19 0 15</inkml:trace>
  <inkml:trace contextRef="#ctx0" brushRef="#br0" timeOffset="8187.721">25929 11344 288 0,'0'0'0'15,"0"0"9"-15,0 0 0 16,0 0-1-16,0 0 1 0,0 0-5 0,0 0-1 16,0 0 1-16,-18 0 0 0,18 0 5 0,0 0 1 0,-18 0 0 15,18 0 0-15,0 0-7 0,0 0 1 0,0 0 0 16,0 0 0-16,-18 0 1 0,18 0-1 0,0 0 1 16,0 0 0-16,0 0-3 0,0 0 1 0,0 0-1 15,0-18 1-15,-17 18-2 0,17 0 1 0,0 0 0 16,0 0-1-16,0 0 0 0,0 0 1 0,0 0-1 0,0 18 0 15,0-18 0-15,0 17-1 0,0 2 1 0,-17 15 0 16,-1 1-1-16,-1 1 1 0,2-2-1 0,0 2 1 16,17-1-1-16,-18-16 1 0,0 16-1 31,0-1 1-31,18-15-1 0,-16-2 1 0,16 18-1 0,0-35 1 0,-17 19-1 0</inkml:trace>
  <inkml:trace contextRef="#ctx0" brushRef="#br0" timeOffset="8728.271">25576 11573 3 0,'0'0'0'0,"0"0"35"0,0 0 0 16,0 0 0-16</inkml:trace>
  <inkml:trace contextRef="#ctx0" brushRef="#br0" timeOffset="17204.378">20990 13638 93 0,'0'0'0'0,"0"0"1"0,0 0 0 0,0 0 0 16,0 0 0-16,-18 17 0 0,18-17 0 0,-18 0-1 16,18 0 1-16,0 0 12 0,0 0-1 0,0 0 1 15,0 0 0-15,0 0-9 0,0 0 0 0,0 0 1 0,0 0-1 16,0 0 11-16,0 0 0 0,0 0 0 0,0 0 0 16,0 0-10-16,0 0-1 0,0 0 1 0,18 0-1 15,-18 0 5-15,18 0 0 0,-18 0 0 0,18 0 1 16,-1 0-7-16,-17 17 1 0,17-17 0 0,2 18 0 15,-2-18 0-15,1 0 2 0,-18 18-1 0,17-18 0 16,19 17-3-16,-18-17 1 0,-1 18 0 0,0-18 0 16,2 17-1-16,-2 2 0 0,1-19-1 0,17 17 1 15,-18-17 0-15,0 17-1 0,1 1 0 0,18 0 1 0,-19 0-1 16,1-1 1-16,-1-17-1 0,2 34 1 16,-2-15-1-16,18-19 0 0,-35 18 0 0,36-1 0 0,-19 1 1 15,0 0-1-15,2 0 0 0,-1-1 0 16,-1 0 0-16,0-17 0 0,-17 19 0 0,18-2 0 0,0 0 2 15,-18 1 0-15,18-18 0 0,-1 17-1 0,-17 2 0 16,17-2 0-16,-17 0 0 0,19-17 0 0,-2 18 1 0,1-18 1 16,-18 18-1-16,17 0 1 0,1-18-2 0,-18 17 0 15,18-17 0-15,0 18 0 0,-18-18 2 0,17 18 0 16,-1-18 0-16,4 17 0 0,-20-17-1 0,16 18-1 16,2-18 0-16,-1 0 1 0,-17 0 0 0,19 17 1 0</inkml:trace>
  <inkml:trace contextRef="#ctx0" brushRef="#br0" timeOffset="18005.119">22735 14589 282 0,'0'0'0'0,"0"0"6"15,-17-17 1-15,17 17-1 0,0 0 1 16,0-17-4-16,0 17 0 0,0 0 0 0,0 0 0 0,0 0 3 15,0 0 1-15,0 0-1 0,0 0 0 0,0 0-3 16,0 0 0-16,0 0 0 0,0 17 0 0,0 0 2 0,-17 1 0 16,17 0 0-16,0 35 0 0,-18-17-3 0,18 16 1 15,0-16 0-15,0-2-1 0,0 2 1 0,0-18 0 16,0 18 0-16,-18-2-1 0,18 1 0 16,0-17 0-16,0 0-1 0,-18 17 1 0,18-35 1 0,-17 18 0 15,17 0 0-15,0-18 1 0,0 0-3 0,-18 0 1 0,18 0 0 16,0 0 0-16,0 0-1 0,0 0-1 0,0 0 1 15,-17 0 0-15,17-18-1 0,0 0 0 16,-19 18 1-16,19-35 0 0,-17-1 0 0,17 1 0 0,0 1 1 16,0-2-1-16,0 1 0 0,0-1 0 0,0 1 0 15,0-18 0-15,0 18 3 0,0-1-1 0,17 1 1 16,-17-18 0-16,19 36-2 0,-2-19 0 0,1 18 0 16,-18-16 0-16,17-2 3 0,19 19-1 0,-18-1 1 0,-1 0-1 15,0 0-1-15,2 1-1 0,-2 17 1 0,18-18-1 16,-16 36 3-16,-2-18-1 0,1 0 1 0,-1 0 0 15,0 17-3-15,2 1 1 0,-2 0-1 0,-17 0 1 16,18-1 1-16,-18 0 0 0,0 2 0 0,0-2 1 16,0 0-3-16,0 1 0 0,0 1 1 0,-18-2-1 0,18 0 2 15,-17 18-1-15,17-17 1 0,-19 0-1 16,2-1-1-16,0 1 0 0,-1 0 0 0,1 0 1 0,17-1 0 16,-19-17 0-16,19 17 0 0,0-17 0 15,-17 0-1-15,17 0 0 0,0 18 0 0,0-18 0 0,0 0 0 0,0 0 0 16,0 0 0-16,17 0 0 0,-17 18 0 15,19-18-1-15,-19 0 0 0,17 0 1 0,18 0-1 0,1 18 0 16,-1-18 0-16,-18 0 1 0,19-18-1 16,-19 18 0-16,19 0-1 0,-18 0 2 0,-1 0-1 15,1 0 0-15,-18 0 0 0,17 0 0 0,-17 0 0 16,0 0 0-16,0 0 0 0,0 0 0 16,0 0 0-16,0 18 0 0,0-18-1 0,0 0 1 15,-17 17-1-15,-18 19 1 0,17-19-1 0,-18 18 1 16,2-16-1-16,15 15 1 0,2-34-1 0,17 17 0 15,-35 1 1-15,16 0-1 0,19 0 1 0,-17-18-1 16</inkml:trace>
  <inkml:trace contextRef="#ctx0" brushRef="#br0" timeOffset="18259.154">23371 14096 348 0,'0'0'0'0,"0"0"8"16,0 0-1-16,0 0 1 0,0 0 0 16,18-17-5-16,-1 17 0 0,-17 0 1 0,0 0-1 15,0 0 7-15,0 17 0 0,0-17 0 0,0 52 0 16,0 1-7-16,0 18 1 0,0-18 0 0,0 0 0 0,-17 0 2 15,17 0-1-15,-18 18 1 0,18-19-1 0,-18 1-2 16,18 18 0-16,-18-18 0 0</inkml:trace>
  <inkml:trace contextRef="#ctx0" brushRef="#br0" timeOffset="20719.319">23636 14696 131 0,'0'0'0'15,"0"0"21"-15,0 0 0 0,0 0-1 0,0 0 1 16,0 0-17-16,0 0 1 0,0 0-1 0,0 0 1 0,0 0 13 0,0 0 1 16,0 0-1-16,0 0 1 0,0 0-14 0,0 0-1 0,0 0 1 15,17-36-1-15,-17 36-2 0,0 0 1 0,0 0-1 16,0 0 0-16,19 0-1 0,-19 0 1 0,0 0 0 15,0 0-1-15,17 0 0 0,-17-17-1 0,18 17 0 16,-18-18 0-16,0 18 1 0,17 0-1 16,-17-18 0-16,17 18 0 15,-17-18 0-15,19 18 0 16,-2 0 0-16,-17-17 0 16,18 17 0-16,-18-17 0 15,16 17 0-15,-16-17 0 0,19-2 0 16,-2 1 0-1,0 18 0-15,-17-17 0 0,18 0 0 16,0-2 0-16,-18 2 0 16,18 17 0-16,-18-17 0 0,17 17 0 15,-17-18 0-15,18 18 0 0,-18-18 0 16,0 18 1-16,17 0-1 0,-17-18 1 16,19 18-1-16,-2-17 1 0,0-1 0 0,1 1 0 15,-18-1 0-15,18 18 0 0,-18-18 0 16,18 18 0-16,-18-17 0 0,0 17 0 0,17-18 1 0,-17 18 0 15,17-18-1-15,-17 18 1 0,0-18 0 0,19 18-1 0,-19-17 0 16,0 17 1-16,18-17 1 0,-18-2 0 16,17 2-1-16,-17 17 2 0,17-18-3 0,1 1 1 0,-18 0 0 15,18-19 0-15,0 19 1 0,-1 17 0 0,0-18 0 16,-17-18 0-16,19 19-1 0,-2-1 0 0,-17-1 0 16,18 2-1-16,-1 0 3 0,1 0 0 0,-18-1-1 15,18 18 1-15,0-18-2 0,-18 0 0 0,17 1 0 16,-1 0 0-16,-16 17 2 0,20-19 0 0,-20 19-1 15,0-17 1-15,16-1-2 0,-16 18 0 0,18-17 0 16,-1 17 0-16,-17-18 2 0,19 0-1 0,-19 1 0 0,17 0 0 16,1-1-1-16,-18 18 0 0,0-18 0 0,17 0 0 15,0 1 2-15,-17-1-1 0,19 18 1 0,-19-19 0 16,17 2-2-16,-17 17 0 0,18-17 0 0,-18 17 1 16,17-17 0-16,-17-1 1 0,0 18 0 0,19-18 0 15,-19 18-1-15,0-18-1 0,17 18 0 0,-17-17 1 16,17 17 0-16,-17-17 1 0,0 17-1 0,18 0 1 15,-18-19-1-15,18 19-1 0,-18 0 0 0,0-17 0 0,18 17 1 16,-18 0 1-16,0 0-1 0,0-18 1 16,17 18-2-16,-17 0-1 0,0 0 1 0,18 0 1 0,-18-17-1 0,0 17 0 15,0 0 0-15,17-19 0 0,2 19 0 16,-2-17-1-16,-17 17 1 0,17-18-1 0,-17 18 1 0,18-16-1 16,-18 16 1-16,18 0-1 15,-18-18 1-15,18 18-1 0,-18-18 0 0,0 18 0 0,17 0 0 0,-17 0 0 16,0 0 0-16,0-18 0 0,0 18 0 0,17 0 0 15,-17 0 0-15,0 0 0 0,0-18 0 0,19 18 0 16,-19 0 0-16,0 0 0 0,0-17-1 0,0 17 1 0,18 0 0 16,-18 0 0-16,0 0 0 0,0 0 0 15,0 0 0-15,0 0 0 16,0 0 0-16,0 0 0 0,0 0 0 0,0 0 0 0,0 0 1 16,0 0-1-16,0 17 0 0,0-17 0 0,0 18 0 15,0 0 0-15,0 0 0 0,0 16 0 0</inkml:trace>
  <inkml:trace contextRef="#ctx0" brushRef="#br1" timeOffset="38890.85">26864 12473 323 0,'0'0'0'0,"0"0"5"16,0 0 1-16,0 0-1 0,0 0 1 15,0 0-4-15,0 0 1 0,0 0 0 0,0 0 0 16,0 0 17-16,0 0 1 0,0 0 0 0,0 0-1 15,17 35-16-15,-17-18 1 0,0 2-1 0,0 16 1 16,0 18 7-16,0-1 1 0,0 1-1 0,0 0 0 16,0 1-7-16,-17 15-1 0,17-15 0 0,0 16 0 0,0 1 2 15,-18-1 1-15,1 2-1 0,17-21 0 16,-19 3-3-16,19-1 0 0,-17-18 0 0,17 1 0 0,-17-19 1 0,17 0 0 16,-18 0 0-16,18 2 0 15,-18-19-2-15,18 0 1 0,0 0-1 0,0-19 1 0,-18 19-2 0,18 0 0 16,0-17 1-16,-17-17-1 0,0-20 0 0,17 20 0 15,0-20 0-15,-18 18 0 0,18-15 0 0,-19 15 1 16,19-17-1-16,0 0 1 0,0 18-2 0,0-18 2 16,0 0-1-16,0 18 0 0,0-19 0 0,19 1 1 15,-19 18 0-15,18-18 0 0,-1 19-1 0,0-2 0 16,1 1 0-16,18-2 0 0,-19 3 1 0,19 17 0 0,-19-19 0 16,1 18 0-16,17-18-1 0,-17 19 0 0,17 0 0 15,-19-1 1-15,20 1-1 0,-1 17 1 0,-16 0 0 16,16-19-1-16,-1 19 1 0,-15 0-1 15,16 19 0-15,1-19 0 0,-2 17 1 0,2-17 1 0,-1 18-1 16,0 16 0-16,1-15 0 0,-1-2-1 0,1 1 1 16,-19 18 0-16,19-19 0 0,-18 1 1 0,16 18 0 15,-16-19 0-15,0 0-2 0,0 1 1 0,-18-1 0 16,16 2 0-16,-16-2 1 0,0 0-1 0,0 0 1 16,-16-17-1-16,16 0 0 0,-18 19 0 0,18-19-1 0,-36 17 1 15,2 1 0-15,-3-1 1 0,-15 2 0 0,16-2-1 16,2-17 0-16,-20 17 0 0,19 1-1 0,-18-1 1 15,17-17 0-15,1 19-1 0,-18-19 1 0,18 0-1 16,-18 0 1-16,19 0-1 0,-2 0 0 0</inkml:trace>
  <inkml:trace contextRef="#ctx0" brushRef="#br1" timeOffset="39364.907">25893 12561 370 0,'0'0'0'0,"0"0"11"16,0 0-1-16,0 0 1 0,0 0 0 16,0 0-7-16,0 0 0 0,0 0 0 15,0 0 0-15,0 0 10 0,18-17 0 0,-18 17 0 0,0 0 0 16,0 17-9-16,0-17-1 0,0 18 0 0,0-18 1 15,-18 36 3-15,18-19 0 0,0 0 0 0,-18 1 1 16,18-1-6-16,0-17 1 0,0 19-1 0,0-19 1 0,0 17-1 16,0-17 0-16,18 0 0 0,-18 0 0 15,18 0-1-15,0 0 0 0,-1 0 0 0,0 0 0 16,37 0 0-16,-19 0 0 0,1 0 0 0,-2 0 1 16,2 0-2-16,-1 0 0 0,1 0 1 0,-1 0-1 0,1 17 0 15,-1-17 0-15,-19 0 0 0,20 0 0 0,-19 0-1 16,19 17 1-16,-18-17-1 0,-1 0 1 0,-17 0 0 0,18 0 0 15</inkml:trace>
  <inkml:trace contextRef="#ctx0" brushRef="#br1" timeOffset="40089.143">27605 11167 336 0,'0'0'0'0,"0"0"0"15,0 0 8-15,0 0 1 0,0 0 0 16,0 0-1-16,0 0-4 0,0 0 0 0,0 0-1 0,0 0 1 16,0 0 3-16,0 0 0 0,0 0 0 15,0 0 0-15,0 0-4 0,0 0 0 0,0 0 1 16,0 0-1-16,0 0 2 0,0 0 1 0,0 0-1 0,18 35 1 15,-18 1-3-15,0-1-1 0,0-18 1 0,0 37 0 16,0-18-1-16,0-2 0 0,0-17 0 0,0 37 0 16,-18-20-1-16,18 2 0 0,-18-1 1 0,18 1-1 15,0 16 1-15,-18-16 0 0,1-1 1 0,17 1-1 16,-17-2-1-16,17-16 1 0,-18 18-1 0,18-18 1 16,-19 18-2-16,19-2 1 0,0-17-1 0,-17 2 1 0,17-2-1 15,-17-17 0-15,17 18 1 0</inkml:trace>
  <inkml:trace contextRef="#ctx0" brushRef="#br1" timeOffset="41845.73">26968 12579 320 0,'0'0'0'0,"0"0"4"16,0 0-1-16,0 0 1 0,0 0 0 0,0 0-2 0,0 0 0 15,0 0 0-15,0 0 1 0,0 0 10 0,-33 16 1 16,33 4-1-16,0-20 1 0,-18 17-10 0,0 0 0 16,0 18 1-16,1-16-1 0,17-2 11 0,-18 17 1 0,1 2 0 15,-2-18 0-15,19 18-12 0,-17-2 0 0,17 1 1 16,-17 19-1-16,17-1 2 0,-18 0 1 0,18-1-1 16,-18 1 0-16,0 1-2 0,1-2-1 0,17-16 0 15,-17 16 0-15,-1-16 1 16,18-1 1-16,-19-17-1 0,2 17 0 0,0-18-2 0,17 0 1 0,-18 2 0 15,18-19-1-15,-18 18-1 0,18-18 1 0,-18 0 0 16,18 0-1-16,0 0 0 0,0 0 0 0,0 0 1 0,0 0-1 16,-17-18 0-16,17-1 1 0,0 2-1 0,0-35 1 15,0-18-2-15,17 16 2 0,-17 1-1 0,18 1 0 16,-18-2 0-16,0 1 1 0,18 19 0 0,0-20 0 16,-18 1-1-16,17 18 0 0,0-18 0 0,20 18 1 0,-20-1-1 15,0 1 1-15,1 18 0 0,18-19 0 16,-2 19-1-16,2 0 0 0,-18-2 1 0,17 2-1 0,1-1 1 15,-3 1 1-15,3 17-1 0,-1 0 1 0,-16 0-2 16,16 17 1-16,-18-17 0 0,19 18-1 0,-1-18 2 16,-18 17-1-16,19-17 0 0,-19 19 1 15,19-2-2-15,-18 0 1 0,17-17 0 0,-18 17-1 0,2 2 1 0,-2-2 1 16,0 1-1-16,19-1 0 0,-18 2 0 16,-1-2-1-16,0 0 1 0,-17 1-1 0,19-1 1 0,-1 2 1 15,-18-2-1-15,0 1 0 0,0-1-1 0,0 2 1 16,0-2-1-16,0 18 1 0,-18-17 0 0,-1 0 0 0,19 16 0 15,-34 2 1-15,16-19-2 0,0 19 1 16,-17 0-1-16,-1-2 1 0,1 2 0 0,0-19 0 16,-1 18 0-16,-17 1 0 0,18-1-1 0,-18-17 0 0,1 17 1 15,-2-1-1-15,2 3 0 0,-1-20 1 0,0 19-1 16,-17-1 0-16,16-18 0 0,2 1 0 0,-1 0 0 16,-18-1 0-16,18 1 0 0,0-18 0 0,0 0-1 15,1 0 1-15,-2 0 0 0,2-18 0 0,-1 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5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0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8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8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3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mvillejo?utm_source=unsplash&amp;utm_medium=referral&amp;utm_content=creditCopy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unsplash.com/s/photos/sharing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ula_kuzma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archiv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6DC0-E00A-464C-872F-EFFA54CD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Multiple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D423-AF8A-40CD-A9C3-435F2F25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one machine</a:t>
            </a:r>
          </a:p>
          <a:p>
            <a:r>
              <a:rPr lang="en-US" dirty="0"/>
              <a:t>Commit your changes</a:t>
            </a:r>
          </a:p>
          <a:p>
            <a:r>
              <a:rPr lang="en-US" dirty="0"/>
              <a:t>Push to remote repo (e.g. GitHub)</a:t>
            </a:r>
          </a:p>
          <a:p>
            <a:r>
              <a:rPr lang="en-US" dirty="0"/>
              <a:t>Pull on other machine, continue working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Significantly less error-prone than manually copying files</a:t>
            </a:r>
          </a:p>
          <a:p>
            <a:pPr marL="0" indent="0">
              <a:buNone/>
            </a:pPr>
            <a:r>
              <a:rPr lang="en-US" dirty="0"/>
              <a:t>Cannot directly push between machines (can pull, though)</a:t>
            </a:r>
          </a:p>
        </p:txBody>
      </p:sp>
    </p:spTree>
    <p:extLst>
      <p:ext uri="{BB962C8B-B14F-4D97-AF65-F5344CB8AC3E}">
        <p14:creationId xmlns:p14="http://schemas.microsoft.com/office/powerpoint/2010/main" val="175066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CBD5-B236-4280-84DD-7F174540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77E7-7474-43F8-B926-50391D77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Work, committing changes from time to time</a:t>
            </a:r>
          </a:p>
          <a:p>
            <a:r>
              <a:rPr lang="en-US" dirty="0"/>
              <a:t>Pull from shared remote to get collaborator's current work</a:t>
            </a:r>
          </a:p>
          <a:p>
            <a:pPr lvl="1"/>
            <a:r>
              <a:rPr lang="en-US" dirty="0"/>
              <a:t>Merge if necessary</a:t>
            </a:r>
          </a:p>
          <a:p>
            <a:r>
              <a:rPr lang="en-US" dirty="0"/>
              <a:t>Push your work to shared remote</a:t>
            </a:r>
          </a:p>
          <a:p>
            <a:pPr lvl="1"/>
            <a:r>
              <a:rPr lang="en-US" dirty="0"/>
              <a:t>Can only do if your branch is current w/ remote changes</a:t>
            </a:r>
          </a:p>
          <a:p>
            <a:r>
              <a:rPr lang="en-US" dirty="0"/>
              <a:t>Collaborator pulls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Always commit </a:t>
            </a:r>
            <a:r>
              <a:rPr lang="en-US" b="1" dirty="0"/>
              <a:t>before</a:t>
            </a:r>
            <a:r>
              <a:rPr lang="en-US" dirty="0"/>
              <a:t> merging</a:t>
            </a:r>
          </a:p>
        </p:txBody>
      </p:sp>
    </p:spTree>
    <p:extLst>
      <p:ext uri="{BB962C8B-B14F-4D97-AF65-F5344CB8AC3E}">
        <p14:creationId xmlns:p14="http://schemas.microsoft.com/office/powerpoint/2010/main" val="321010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D317-A882-4A5E-9D96-4A27C2C4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D0F5-6F8A-4AC0-9ED4-B5C7EB9D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 files specify files to ignore</a:t>
            </a:r>
          </a:p>
          <a:p>
            <a:pPr marL="457200" lvl="1" indent="0">
              <a:buNone/>
            </a:pPr>
            <a:r>
              <a:rPr lang="en-US" dirty="0"/>
              <a:t>These are committed to Git, to share w/ others</a:t>
            </a:r>
          </a:p>
          <a:p>
            <a:pPr marL="0" indent="0">
              <a:buNone/>
            </a:pPr>
            <a:r>
              <a:rPr lang="en-US" dirty="0"/>
              <a:t>Should ignore:</a:t>
            </a:r>
          </a:p>
          <a:p>
            <a:r>
              <a:rPr lang="en-US" dirty="0"/>
              <a:t>Editor temp files (e.g. ~, .</a:t>
            </a:r>
            <a:r>
              <a:rPr lang="en-US" dirty="0" err="1"/>
              <a:t>bak</a:t>
            </a:r>
            <a:r>
              <a:rPr lang="en-US" dirty="0"/>
              <a:t>, .</a:t>
            </a:r>
            <a:r>
              <a:rPr lang="en-US" dirty="0" err="1"/>
              <a:t>swp</a:t>
            </a:r>
            <a:r>
              <a:rPr lang="en-US" dirty="0"/>
              <a:t>, etc.)</a:t>
            </a:r>
          </a:p>
          <a:p>
            <a:r>
              <a:rPr lang="en-US" dirty="0"/>
              <a:t>OS weird files (e.g.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DS_Store</a:t>
            </a:r>
            <a:r>
              <a:rPr lang="en-US" dirty="0"/>
              <a:t> on Mac)</a:t>
            </a:r>
          </a:p>
          <a:p>
            <a:r>
              <a:rPr lang="en-US" dirty="0"/>
              <a:t>Python bytecode cache (__</a:t>
            </a:r>
            <a:r>
              <a:rPr lang="en-US" dirty="0" err="1"/>
              <a:t>pycache</a:t>
            </a:r>
            <a:r>
              <a:rPr lang="en-US" dirty="0"/>
              <a:t>__ </a:t>
            </a:r>
            <a:r>
              <a:rPr lang="en-US" dirty="0" err="1"/>
              <a:t>dir</a:t>
            </a:r>
            <a:r>
              <a:rPr lang="en-US" dirty="0"/>
              <a:t>, .</a:t>
            </a:r>
            <a:r>
              <a:rPr lang="en-US" dirty="0" err="1"/>
              <a:t>pyc</a:t>
            </a:r>
            <a:r>
              <a:rPr lang="en-US" dirty="0"/>
              <a:t>/.</a:t>
            </a:r>
            <a:r>
              <a:rPr lang="en-US" dirty="0" err="1"/>
              <a:t>pyo</a:t>
            </a:r>
            <a:r>
              <a:rPr lang="en-US" dirty="0"/>
              <a:t> files)</a:t>
            </a:r>
          </a:p>
          <a:p>
            <a:r>
              <a:rPr lang="en-US" dirty="0"/>
              <a:t>Compiled files</a:t>
            </a:r>
          </a:p>
          <a:p>
            <a:r>
              <a:rPr lang="en-US" dirty="0"/>
              <a:t>Most generated files</a:t>
            </a:r>
          </a:p>
          <a:p>
            <a:pPr lvl="1"/>
            <a:r>
              <a:rPr lang="en-US" dirty="0"/>
              <a:t>Commit </a:t>
            </a:r>
            <a:r>
              <a:rPr lang="en-US" i="1" dirty="0"/>
              <a:t>source</a:t>
            </a:r>
            <a:r>
              <a:rPr lang="en-US" dirty="0"/>
              <a:t> and </a:t>
            </a:r>
            <a:r>
              <a:rPr lang="en-US" i="1" dirty="0"/>
              <a:t>generators</a:t>
            </a:r>
          </a:p>
          <a:p>
            <a:pPr lvl="1"/>
            <a:r>
              <a:rPr lang="en-US" dirty="0"/>
              <a:t>In data science projects, may store results of analysis (or </a:t>
            </a:r>
            <a:r>
              <a:rPr lang="en-US"/>
              <a:t>even processing)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6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E0C1-EEED-4C5D-97D1-C9A371FE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2FB6-D535-45C7-AF1F-116FCDC3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</a:t>
            </a:r>
            <a:r>
              <a:rPr lang="en-US" dirty="0"/>
              <a:t> command-line tool</a:t>
            </a:r>
          </a:p>
          <a:p>
            <a:pPr lvl="1"/>
            <a:r>
              <a:rPr lang="en-US" dirty="0"/>
              <a:t>You’ll need to learn this, even if you primarily use other tools</a:t>
            </a:r>
            <a:br>
              <a:rPr lang="en-US" dirty="0"/>
            </a:br>
            <a:r>
              <a:rPr lang="en-US" dirty="0"/>
              <a:t>(running code on servers / clusters)</a:t>
            </a:r>
          </a:p>
          <a:p>
            <a:pPr lvl="1"/>
            <a:r>
              <a:rPr lang="en-US" dirty="0"/>
              <a:t>Sometimes you need to fix things</a:t>
            </a:r>
          </a:p>
          <a:p>
            <a:r>
              <a:rPr lang="en-US" dirty="0"/>
              <a:t>Integrated support in editor / IDE</a:t>
            </a:r>
          </a:p>
          <a:p>
            <a:pPr lvl="1"/>
            <a:r>
              <a:rPr lang="en-US" dirty="0"/>
              <a:t>I use VS Code for almost all code — it has very good Git support</a:t>
            </a:r>
          </a:p>
          <a:p>
            <a:r>
              <a:rPr lang="en-US" dirty="0"/>
              <a:t>Dedicated GUI like Tower, SourceTree, or </a:t>
            </a:r>
            <a:r>
              <a:rPr lang="en-US" dirty="0" err="1"/>
              <a:t>GitKraken</a:t>
            </a:r>
            <a:endParaRPr lang="en-US" dirty="0"/>
          </a:p>
          <a:p>
            <a:pPr lvl="1"/>
            <a:r>
              <a:rPr lang="en-US" dirty="0"/>
              <a:t>Free through GitHub Student Developer Pack</a:t>
            </a:r>
          </a:p>
        </p:txBody>
      </p:sp>
    </p:spTree>
    <p:extLst>
      <p:ext uri="{BB962C8B-B14F-4D97-AF65-F5344CB8AC3E}">
        <p14:creationId xmlns:p14="http://schemas.microsoft.com/office/powerpoint/2010/main" val="112359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913" y="365125"/>
            <a:ext cx="65448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913" y="1825625"/>
            <a:ext cx="65448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allows you to record versions of your code to track history, roll back changes, and share with others.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Commit early and often.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Jed </a:t>
            </a:r>
            <a:r>
              <a:rPr lang="en-US" i="1" dirty="0" err="1">
                <a:hlinkClick r:id="rId3"/>
              </a:rPr>
              <a:t>Villejo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243C9-DD05-4A4B-91D8-2ABA6168C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45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Use Git to save versions of scripts and notebooks</a:t>
            </a:r>
          </a:p>
          <a:p>
            <a:r>
              <a:rPr lang="en-US" dirty="0"/>
              <a:t>Share code through GitHub</a:t>
            </a:r>
          </a:p>
          <a:p>
            <a:r>
              <a:rPr lang="en-US" dirty="0"/>
              <a:t>Merge code changes from collaborators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video introduces concepts — see links for hands-on learning.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47920" y="6434686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Ula </a:t>
            </a:r>
            <a:r>
              <a:rPr lang="en-US" sz="1200" i="1" dirty="0" err="1">
                <a:hlinkClick r:id="rId3"/>
              </a:rPr>
              <a:t>Kuźma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90DD2-AB4A-4D3F-81E6-8A4B2BD2C3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6557" y="0"/>
            <a:ext cx="4555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255-40E2-4B27-85D8-D386B62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/>
              <a:t>Saving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69B8-F5C6-4632-97AE-9BF96F54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change that didn’t work — get back the old version</a:t>
            </a:r>
          </a:p>
          <a:p>
            <a:r>
              <a:rPr lang="en-US" dirty="0"/>
              <a:t>Save work to make sure you don’t lose it</a:t>
            </a:r>
          </a:p>
          <a:p>
            <a:r>
              <a:rPr lang="en-US" dirty="0"/>
              <a:t>Making sure you have the right version of the file on multiple computers</a:t>
            </a:r>
          </a:p>
          <a:p>
            <a:r>
              <a:rPr lang="en-US" dirty="0"/>
              <a:t>Share changes </a:t>
            </a:r>
            <a:r>
              <a:rPr lang="en-US"/>
              <a:t>with collaborators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B03-3D80-3F4A-8BA3-B571CD94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3475-01D2-9F4C-B263-A21683E1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is a tool for storing versions of software</a:t>
            </a:r>
          </a:p>
          <a:p>
            <a:r>
              <a:rPr lang="en-US" dirty="0"/>
              <a:t>Snapshot of current state</a:t>
            </a:r>
          </a:p>
          <a:p>
            <a:r>
              <a:rPr lang="en-US" dirty="0"/>
              <a:t>History of versions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commit</a:t>
            </a:r>
            <a:r>
              <a:rPr lang="en-US" dirty="0"/>
              <a:t> is a snapshot with a pointer to the previous commit(s)</a:t>
            </a:r>
          </a:p>
          <a:p>
            <a:pPr marL="457200" lvl="1" indent="0">
              <a:buNone/>
            </a:pPr>
            <a:r>
              <a:rPr lang="en-US" dirty="0"/>
              <a:t>Chain of commits form history</a:t>
            </a:r>
          </a:p>
          <a:p>
            <a:pPr marL="457200" lvl="1" indent="0">
              <a:buNone/>
            </a:pPr>
            <a:r>
              <a:rPr lang="en-US" dirty="0"/>
              <a:t>Can go back to previous commits</a:t>
            </a:r>
          </a:p>
          <a:p>
            <a:pPr marL="457200" lvl="1" indent="0">
              <a:buNone/>
            </a:pPr>
            <a:r>
              <a:rPr lang="en-US" dirty="0"/>
              <a:t>Commits form basis for sharing and merging changes</a:t>
            </a:r>
          </a:p>
        </p:txBody>
      </p:sp>
    </p:spTree>
    <p:extLst>
      <p:ext uri="{BB962C8B-B14F-4D97-AF65-F5344CB8AC3E}">
        <p14:creationId xmlns:p14="http://schemas.microsoft.com/office/powerpoint/2010/main" val="214642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9447-B2BC-4080-8589-A220406B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8C7B-3B19-4F9B-9CF4-06B4613F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working tree</a:t>
            </a:r>
            <a:r>
              <a:rPr lang="en-US" dirty="0"/>
              <a:t> is your directory of files, ready to run or edit</a:t>
            </a:r>
          </a:p>
          <a:p>
            <a:r>
              <a:rPr lang="en-US" dirty="0"/>
              <a:t>The </a:t>
            </a:r>
            <a:r>
              <a:rPr lang="en-US" b="1" dirty="0"/>
              <a:t>index</a:t>
            </a:r>
            <a:r>
              <a:rPr lang="en-US" dirty="0"/>
              <a:t> is a staging area for changes to be commit</a:t>
            </a:r>
          </a:p>
          <a:p>
            <a:r>
              <a:rPr lang="en-US" dirty="0"/>
              <a:t>A </a:t>
            </a:r>
            <a:r>
              <a:rPr lang="en-US" b="1" dirty="0"/>
              <a:t>repository</a:t>
            </a:r>
            <a:r>
              <a:rPr lang="en-US" dirty="0"/>
              <a:t> stores the history</a:t>
            </a:r>
          </a:p>
          <a:p>
            <a:pPr lvl="1"/>
            <a:r>
              <a:rPr lang="en-US" dirty="0"/>
              <a:t>Local repository is in </a:t>
            </a:r>
            <a:r>
              <a:rPr lang="en-US" dirty="0">
                <a:latin typeface="Consolas" panose="020B0609020204030204" pitchFamily="49" charset="0"/>
              </a:rPr>
              <a:t>.git</a:t>
            </a:r>
            <a:r>
              <a:rPr lang="en-US" dirty="0"/>
              <a:t> directory in working tree</a:t>
            </a:r>
          </a:p>
          <a:p>
            <a:pPr lvl="1"/>
            <a:r>
              <a:rPr lang="en-US" dirty="0"/>
              <a:t>Remote repositories (e.g. GitHub) don't have working trees</a:t>
            </a:r>
          </a:p>
          <a:p>
            <a:pPr lvl="1"/>
            <a:r>
              <a:rPr lang="en-US" dirty="0"/>
              <a:t>Your local copy has the entire history!</a:t>
            </a:r>
          </a:p>
          <a:p>
            <a:r>
              <a:rPr lang="en-US" dirty="0"/>
              <a:t>A </a:t>
            </a:r>
            <a:r>
              <a:rPr lang="en-US" b="1" dirty="0"/>
              <a:t>branch</a:t>
            </a:r>
            <a:r>
              <a:rPr lang="en-US" dirty="0"/>
              <a:t> is a is a line of development</a:t>
            </a:r>
          </a:p>
          <a:p>
            <a:pPr lvl="1"/>
            <a:r>
              <a:rPr lang="en-US" dirty="0"/>
              <a:t>Points to a commit</a:t>
            </a:r>
          </a:p>
          <a:p>
            <a:pPr lvl="1"/>
            <a:r>
              <a:rPr lang="en-US" dirty="0"/>
              <a:t>Updated as you make new commits</a:t>
            </a:r>
          </a:p>
          <a:p>
            <a:pPr lvl="1"/>
            <a:r>
              <a:rPr lang="en-US" dirty="0"/>
              <a:t>Default branch is either ‘main’ or ‘master’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10EB5B-1CE7-47C1-8A74-44EDC794DD5F}"/>
                  </a:ext>
                </a:extLst>
              </p14:cNvPr>
              <p14:cNvContentPartPr/>
              <p14:nvPr/>
            </p14:nvContentPartPr>
            <p14:xfrm>
              <a:off x="7194600" y="3569400"/>
              <a:ext cx="3149640" cy="186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10EB5B-1CE7-47C1-8A74-44EDC794DD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5240" y="3560040"/>
                <a:ext cx="3168360" cy="18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75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6D1B-B2A0-4954-BEB2-649837A3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FFE4-D0CA-4C3B-9EB6-456A9360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</a:t>
            </a:r>
            <a:r>
              <a:rPr lang="en-US" i="1" dirty="0"/>
              <a:t>local repository</a:t>
            </a:r>
            <a:r>
              <a:rPr lang="en-US" dirty="0"/>
              <a:t> where you work and make changes</a:t>
            </a:r>
          </a:p>
          <a:p>
            <a:r>
              <a:rPr lang="en-US" dirty="0"/>
              <a:t>It can have configured </a:t>
            </a:r>
            <a:r>
              <a:rPr lang="en-US" i="1" dirty="0"/>
              <a:t>remotes</a:t>
            </a:r>
            <a:r>
              <a:rPr lang="en-US" dirty="0"/>
              <a:t> where you push and pull changes</a:t>
            </a:r>
          </a:p>
          <a:p>
            <a:r>
              <a:rPr lang="en-US" dirty="0"/>
              <a:t>GitHub is one service for hosting repositories</a:t>
            </a:r>
          </a:p>
          <a:p>
            <a:pPr lvl="1"/>
            <a:r>
              <a:rPr lang="en-US" dirty="0"/>
              <a:t>Configure your GitHub repo(s) as remotes on your local</a:t>
            </a:r>
          </a:p>
          <a:p>
            <a:pPr lvl="1"/>
            <a:r>
              <a:rPr lang="en-US" dirty="0"/>
              <a:t>Other options include </a:t>
            </a:r>
            <a:r>
              <a:rPr lang="en-US" dirty="0" err="1"/>
              <a:t>BitBucket</a:t>
            </a:r>
            <a:r>
              <a:rPr lang="en-US" dirty="0"/>
              <a:t> and GitLab</a:t>
            </a:r>
          </a:p>
        </p:txBody>
      </p:sp>
    </p:spTree>
    <p:extLst>
      <p:ext uri="{BB962C8B-B14F-4D97-AF65-F5344CB8AC3E}">
        <p14:creationId xmlns:p14="http://schemas.microsoft.com/office/powerpoint/2010/main" val="116797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39FD-FE29-4BC6-81AF-DE5327CE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B83A-F28C-4C84-9204-61B85D0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commit</a:t>
            </a:r>
            <a:r>
              <a:rPr lang="en-US" dirty="0"/>
              <a:t> records the current version of your files</a:t>
            </a:r>
          </a:p>
          <a:p>
            <a:r>
              <a:rPr lang="en-US" b="1" dirty="0"/>
              <a:t>clone</a:t>
            </a:r>
            <a:r>
              <a:rPr lang="en-US" dirty="0"/>
              <a:t> creates a repository &amp; working tree by copying another</a:t>
            </a:r>
          </a:p>
          <a:p>
            <a:r>
              <a:rPr lang="en-US" b="1" dirty="0"/>
              <a:t>push</a:t>
            </a:r>
            <a:r>
              <a:rPr lang="en-US" dirty="0"/>
              <a:t> sends commits (and files) to a remote repository</a:t>
            </a:r>
          </a:p>
          <a:p>
            <a:pPr lvl="1"/>
            <a:r>
              <a:rPr lang="en-US" dirty="0"/>
              <a:t>Updates remote branch to match local branch</a:t>
            </a:r>
          </a:p>
          <a:p>
            <a:r>
              <a:rPr lang="en-US" b="1" dirty="0"/>
              <a:t>fetch</a:t>
            </a:r>
            <a:r>
              <a:rPr lang="en-US" dirty="0"/>
              <a:t> retrieves data from a remote repository</a:t>
            </a:r>
          </a:p>
          <a:p>
            <a:r>
              <a:rPr lang="en-US" b="1" dirty="0"/>
              <a:t>merge</a:t>
            </a:r>
            <a:r>
              <a:rPr lang="en-US" dirty="0"/>
              <a:t> updates one branch to include changes from another</a:t>
            </a:r>
          </a:p>
          <a:p>
            <a:r>
              <a:rPr lang="en-US" b="1" dirty="0"/>
              <a:t>pull</a:t>
            </a:r>
            <a:r>
              <a:rPr lang="en-US" dirty="0"/>
              <a:t> updates local branch to include remote (fetch + merge)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20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58A-BDE8-48D6-9534-A26F0304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Tracking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3ADB1-EEB7-435F-876D-CFF7C0A5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your code and notebooks</a:t>
            </a:r>
          </a:p>
          <a:p>
            <a:r>
              <a:rPr lang="en-US" dirty="0"/>
              <a:t>Commit when you have a version you want to save</a:t>
            </a:r>
          </a:p>
          <a:p>
            <a:pPr lvl="1"/>
            <a:r>
              <a:rPr lang="en-US" dirty="0"/>
              <a:t>Do this very frequently</a:t>
            </a:r>
          </a:p>
          <a:p>
            <a:pPr lvl="1"/>
            <a:r>
              <a:rPr lang="en-US" dirty="0"/>
              <a:t>It's useful for commits to successfully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 local history to go back and recover old versions</a:t>
            </a:r>
          </a:p>
        </p:txBody>
      </p:sp>
    </p:spTree>
    <p:extLst>
      <p:ext uri="{BB962C8B-B14F-4D97-AF65-F5344CB8AC3E}">
        <p14:creationId xmlns:p14="http://schemas.microsoft.com/office/powerpoint/2010/main" val="85767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19963</TotalTime>
  <Words>701</Words>
  <Application>Microsoft Office PowerPoint</Application>
  <PresentationFormat>Widescreen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Consolas</vt:lpstr>
      <vt:lpstr>Oswald</vt:lpstr>
      <vt:lpstr>Office Theme</vt:lpstr>
      <vt:lpstr>CS 533 INTRO TO DATA SCIENCE</vt:lpstr>
      <vt:lpstr>INTRODUCING GIT</vt:lpstr>
      <vt:lpstr>Learning Outcomes</vt:lpstr>
      <vt:lpstr>Problems with Saving Files</vt:lpstr>
      <vt:lpstr>Versions</vt:lpstr>
      <vt:lpstr>Core Concepts</vt:lpstr>
      <vt:lpstr>Local and Remote</vt:lpstr>
      <vt:lpstr>Operations</vt:lpstr>
      <vt:lpstr>Use Case: Tracking History</vt:lpstr>
      <vt:lpstr>Use Case: Multiple Computers</vt:lpstr>
      <vt:lpstr>Use Case: Collaboration</vt:lpstr>
      <vt:lpstr>Ignoring Files</vt:lpstr>
      <vt:lpstr>Tools / Interfaces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599</cp:revision>
  <dcterms:created xsi:type="dcterms:W3CDTF">2020-03-17T14:53:53Z</dcterms:created>
  <dcterms:modified xsi:type="dcterms:W3CDTF">2020-11-29T02:34:30Z</dcterms:modified>
</cp:coreProperties>
</file>