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2"/>
  </p:notesMasterIdLst>
  <p:sldIdLst>
    <p:sldId id="256" r:id="rId2"/>
    <p:sldId id="298" r:id="rId3"/>
    <p:sldId id="303" r:id="rId4"/>
    <p:sldId id="333" r:id="rId5"/>
    <p:sldId id="334" r:id="rId6"/>
    <p:sldId id="335" r:id="rId7"/>
    <p:sldId id="336" r:id="rId8"/>
    <p:sldId id="337" r:id="rId9"/>
    <p:sldId id="338" r:id="rId10"/>
    <p:sldId id="307" r:id="rId11"/>
  </p:sldIdLst>
  <p:sldSz cx="12192000" cy="6858000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Lato" panose="020F0502020204030203" pitchFamily="34" charset="0"/>
      <p:regular r:id="rId17"/>
      <p:bold r:id="rId18"/>
      <p:italic r:id="rId19"/>
      <p:boldItalic r:id="rId20"/>
    </p:embeddedFont>
    <p:embeddedFont>
      <p:font typeface="Oswald" pitchFamily="2" charset="0"/>
      <p:regular r:id="rId21"/>
      <p:bold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78" d="100"/>
          <a:sy n="78" d="100"/>
        </p:scale>
        <p:origin x="72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495979f9a431ddb0" providerId="LiveId" clId="{C22D2A47-FD74-44BE-8702-FE7F6607CF55}"/>
    <pc:docChg chg="custSel addSld delSld modSld sldOrd">
      <pc:chgData name="" userId="495979f9a431ddb0" providerId="LiveId" clId="{C22D2A47-FD74-44BE-8702-FE7F6607CF55}" dt="2020-11-08T00:41:32.968" v="3670" actId="20577"/>
      <pc:docMkLst>
        <pc:docMk/>
      </pc:docMkLst>
      <pc:sldChg chg="modSp">
        <pc:chgData name="" userId="495979f9a431ddb0" providerId="LiveId" clId="{C22D2A47-FD74-44BE-8702-FE7F6607CF55}" dt="2020-11-08T00:04:16.441" v="21" actId="20577"/>
        <pc:sldMkLst>
          <pc:docMk/>
          <pc:sldMk cId="1753943686" sldId="298"/>
        </pc:sldMkLst>
        <pc:spChg chg="mod">
          <ac:chgData name="" userId="495979f9a431ddb0" providerId="LiveId" clId="{C22D2A47-FD74-44BE-8702-FE7F6607CF55}" dt="2020-11-08T00:04:16.441" v="21" actId="20577"/>
          <ac:spMkLst>
            <pc:docMk/>
            <pc:sldMk cId="1753943686" sldId="298"/>
            <ac:spMk id="2" creationId="{8163D021-0B39-4137-9D4A-4B98D219AEFC}"/>
          </ac:spMkLst>
        </pc:spChg>
      </pc:sldChg>
      <pc:sldChg chg="addSp delSp modSp">
        <pc:chgData name="" userId="495979f9a431ddb0" providerId="LiveId" clId="{C22D2A47-FD74-44BE-8702-FE7F6607CF55}" dt="2020-11-08T00:26:55.304" v="2371" actId="114"/>
        <pc:sldMkLst>
          <pc:docMk/>
          <pc:sldMk cId="3777021594" sldId="303"/>
        </pc:sldMkLst>
        <pc:spChg chg="mod">
          <ac:chgData name="" userId="495979f9a431ddb0" providerId="LiveId" clId="{C22D2A47-FD74-44BE-8702-FE7F6607CF55}" dt="2020-11-08T00:26:55.304" v="2371" actId="114"/>
          <ac:spMkLst>
            <pc:docMk/>
            <pc:sldMk cId="3777021594" sldId="303"/>
            <ac:spMk id="4" creationId="{42AB8753-3567-42F2-B093-221A3A3BC7FA}"/>
          </ac:spMkLst>
        </pc:spChg>
        <pc:spChg chg="mod">
          <ac:chgData name="" userId="495979f9a431ddb0" providerId="LiveId" clId="{C22D2A47-FD74-44BE-8702-FE7F6607CF55}" dt="2020-11-08T00:06:57.036" v="172" actId="20577"/>
          <ac:spMkLst>
            <pc:docMk/>
            <pc:sldMk cId="3777021594" sldId="303"/>
            <ac:spMk id="8" creationId="{7D2C9FD9-6243-4952-ABA6-E5D86D00A124}"/>
          </ac:spMkLst>
        </pc:spChg>
        <pc:picChg chg="del">
          <ac:chgData name="" userId="495979f9a431ddb0" providerId="LiveId" clId="{C22D2A47-FD74-44BE-8702-FE7F6607CF55}" dt="2020-11-08T00:26:50.593" v="2368" actId="478"/>
          <ac:picMkLst>
            <pc:docMk/>
            <pc:sldMk cId="3777021594" sldId="303"/>
            <ac:picMk id="3" creationId="{901261EA-1E2E-444D-816E-B7A77B10E5AA}"/>
          </ac:picMkLst>
        </pc:picChg>
        <pc:picChg chg="add mod">
          <ac:chgData name="" userId="495979f9a431ddb0" providerId="LiveId" clId="{C22D2A47-FD74-44BE-8702-FE7F6607CF55}" dt="2020-11-08T00:26:52.839" v="2369" actId="1076"/>
          <ac:picMkLst>
            <pc:docMk/>
            <pc:sldMk cId="3777021594" sldId="303"/>
            <ac:picMk id="5" creationId="{20C6721E-1E3C-486F-9177-9D0CBD6B0DAB}"/>
          </ac:picMkLst>
        </pc:picChg>
      </pc:sldChg>
      <pc:sldChg chg="addSp delSp modSp">
        <pc:chgData name="" userId="495979f9a431ddb0" providerId="LiveId" clId="{C22D2A47-FD74-44BE-8702-FE7F6607CF55}" dt="2020-11-08T00:30:04.340" v="2607" actId="20577"/>
        <pc:sldMkLst>
          <pc:docMk/>
          <pc:sldMk cId="4232748695" sldId="307"/>
        </pc:sldMkLst>
        <pc:spChg chg="mod">
          <ac:chgData name="" userId="495979f9a431ddb0" providerId="LiveId" clId="{C22D2A47-FD74-44BE-8702-FE7F6607CF55}" dt="2020-11-08T00:27:53.532" v="2375" actId="14100"/>
          <ac:spMkLst>
            <pc:docMk/>
            <pc:sldMk cId="4232748695" sldId="307"/>
            <ac:spMk id="2" creationId="{5A65D729-DADB-4B50-B8E6-4B7810C8C938}"/>
          </ac:spMkLst>
        </pc:spChg>
        <pc:spChg chg="mod">
          <ac:chgData name="" userId="495979f9a431ddb0" providerId="LiveId" clId="{C22D2A47-FD74-44BE-8702-FE7F6607CF55}" dt="2020-11-08T00:30:04.340" v="2607" actId="20577"/>
          <ac:spMkLst>
            <pc:docMk/>
            <pc:sldMk cId="4232748695" sldId="307"/>
            <ac:spMk id="3" creationId="{A5ABA0EB-5D84-4439-8FF0-4CF155163C4F}"/>
          </ac:spMkLst>
        </pc:spChg>
        <pc:spChg chg="mod">
          <ac:chgData name="" userId="495979f9a431ddb0" providerId="LiveId" clId="{C22D2A47-FD74-44BE-8702-FE7F6607CF55}" dt="2020-11-08T00:27:56.324" v="2377" actId="114"/>
          <ac:spMkLst>
            <pc:docMk/>
            <pc:sldMk cId="4232748695" sldId="307"/>
            <ac:spMk id="6" creationId="{44A417E2-C917-44ED-91F6-850AAE6D8142}"/>
          </ac:spMkLst>
        </pc:spChg>
        <pc:picChg chg="del">
          <ac:chgData name="" userId="495979f9a431ddb0" providerId="LiveId" clId="{C22D2A47-FD74-44BE-8702-FE7F6607CF55}" dt="2020-11-08T00:27:35.054" v="2372" actId="478"/>
          <ac:picMkLst>
            <pc:docMk/>
            <pc:sldMk cId="4232748695" sldId="307"/>
            <ac:picMk id="5" creationId="{4109D833-13E6-4D80-BBBE-C91E3D290D7A}"/>
          </ac:picMkLst>
        </pc:picChg>
        <pc:picChg chg="add mod">
          <ac:chgData name="" userId="495979f9a431ddb0" providerId="LiveId" clId="{C22D2A47-FD74-44BE-8702-FE7F6607CF55}" dt="2020-11-08T00:27:45.646" v="2374" actId="1076"/>
          <ac:picMkLst>
            <pc:docMk/>
            <pc:sldMk cId="4232748695" sldId="307"/>
            <ac:picMk id="7" creationId="{042F7335-1B0B-4CA7-9238-5A6269947D83}"/>
          </ac:picMkLst>
        </pc:picChg>
      </pc:sldChg>
    </pc:docChg>
  </pc:docChgLst>
  <pc:docChgLst>
    <pc:chgData userId="495979f9a431ddb0" providerId="LiveId" clId="{4E3F7EB4-93C1-48E7-B854-0AB921734FD2}"/>
    <pc:docChg chg="custSel addSld delSld modSld">
      <pc:chgData name="" userId="495979f9a431ddb0" providerId="LiveId" clId="{4E3F7EB4-93C1-48E7-B854-0AB921734FD2}" dt="2020-11-07T19:21:27.033" v="947" actId="20577"/>
      <pc:docMkLst>
        <pc:docMk/>
      </pc:docMkLst>
      <pc:sldChg chg="modSp">
        <pc:chgData name="" userId="495979f9a431ddb0" providerId="LiveId" clId="{4E3F7EB4-93C1-48E7-B854-0AB921734FD2}" dt="2020-11-07T18:42:42.708" v="23" actId="20577"/>
        <pc:sldMkLst>
          <pc:docMk/>
          <pc:sldMk cId="1753943686" sldId="298"/>
        </pc:sldMkLst>
        <pc:spChg chg="mod">
          <ac:chgData name="" userId="495979f9a431ddb0" providerId="LiveId" clId="{4E3F7EB4-93C1-48E7-B854-0AB921734FD2}" dt="2020-11-07T18:42:42.708" v="23" actId="20577"/>
          <ac:spMkLst>
            <pc:docMk/>
            <pc:sldMk cId="1753943686" sldId="298"/>
            <ac:spMk id="2" creationId="{8163D021-0B39-4137-9D4A-4B98D219AEFC}"/>
          </ac:spMkLst>
        </pc:spChg>
      </pc:sldChg>
      <pc:sldChg chg="modSp">
        <pc:chgData name="" userId="495979f9a431ddb0" providerId="LiveId" clId="{4E3F7EB4-93C1-48E7-B854-0AB921734FD2}" dt="2020-11-07T18:44:37.922" v="236" actId="20577"/>
        <pc:sldMkLst>
          <pc:docMk/>
          <pc:sldMk cId="3777021594" sldId="303"/>
        </pc:sldMkLst>
        <pc:spChg chg="mod">
          <ac:chgData name="" userId="495979f9a431ddb0" providerId="LiveId" clId="{4E3F7EB4-93C1-48E7-B854-0AB921734FD2}" dt="2020-11-07T18:44:37.922" v="236" actId="20577"/>
          <ac:spMkLst>
            <pc:docMk/>
            <pc:sldMk cId="3777021594" sldId="303"/>
            <ac:spMk id="8" creationId="{7D2C9FD9-6243-4952-ABA6-E5D86D00A124}"/>
          </ac:spMkLst>
        </pc:spChg>
      </pc:sldChg>
      <pc:sldChg chg="modSp">
        <pc:chgData name="" userId="495979f9a431ddb0" providerId="LiveId" clId="{4E3F7EB4-93C1-48E7-B854-0AB921734FD2}" dt="2020-11-07T19:15:07.934" v="680" actId="20577"/>
        <pc:sldMkLst>
          <pc:docMk/>
          <pc:sldMk cId="4232748695" sldId="307"/>
        </pc:sldMkLst>
        <pc:spChg chg="mod">
          <ac:chgData name="" userId="495979f9a431ddb0" providerId="LiveId" clId="{4E3F7EB4-93C1-48E7-B854-0AB921734FD2}" dt="2020-11-07T19:15:07.934" v="680" actId="20577"/>
          <ac:spMkLst>
            <pc:docMk/>
            <pc:sldMk cId="4232748695" sldId="307"/>
            <ac:spMk id="3" creationId="{A5ABA0EB-5D84-4439-8FF0-4CF155163C4F}"/>
          </ac:spMkLst>
        </pc:spChg>
      </pc:sldChg>
    </pc:docChg>
  </pc:docChgLst>
  <pc:docChgLst>
    <pc:chgData userId="495979f9a431ddb0" providerId="LiveId" clId="{72AD8A65-39D8-46C2-ACD5-4F4541097308}"/>
    <pc:docChg chg="undo custSel addSld delSld modSld">
      <pc:chgData name="" userId="495979f9a431ddb0" providerId="LiveId" clId="{72AD8A65-39D8-46C2-ACD5-4F4541097308}" dt="2020-11-29T03:11:52.613" v="2372"/>
      <pc:docMkLst>
        <pc:docMk/>
      </pc:docMkLst>
      <pc:sldChg chg="modSp">
        <pc:chgData name="" userId="495979f9a431ddb0" providerId="LiveId" clId="{72AD8A65-39D8-46C2-ACD5-4F4541097308}" dt="2020-11-28T22:30:14.433" v="25" actId="20577"/>
        <pc:sldMkLst>
          <pc:docMk/>
          <pc:sldMk cId="1753943686" sldId="298"/>
        </pc:sldMkLst>
        <pc:spChg chg="mod">
          <ac:chgData name="" userId="495979f9a431ddb0" providerId="LiveId" clId="{72AD8A65-39D8-46C2-ACD5-4F4541097308}" dt="2020-11-28T22:30:14.433" v="25" actId="20577"/>
          <ac:spMkLst>
            <pc:docMk/>
            <pc:sldMk cId="1753943686" sldId="298"/>
            <ac:spMk id="2" creationId="{8163D021-0B39-4137-9D4A-4B98D219AEFC}"/>
          </ac:spMkLst>
        </pc:spChg>
      </pc:sldChg>
      <pc:sldChg chg="addSp delSp modSp">
        <pc:chgData name="" userId="495979f9a431ddb0" providerId="LiveId" clId="{72AD8A65-39D8-46C2-ACD5-4F4541097308}" dt="2020-11-28T22:49:03.925" v="2101" actId="1076"/>
        <pc:sldMkLst>
          <pc:docMk/>
          <pc:sldMk cId="3777021594" sldId="303"/>
        </pc:sldMkLst>
        <pc:spChg chg="mod">
          <ac:chgData name="" userId="495979f9a431ddb0" providerId="LiveId" clId="{72AD8A65-39D8-46C2-ACD5-4F4541097308}" dt="2020-11-28T22:48:42.666" v="2097" actId="114"/>
          <ac:spMkLst>
            <pc:docMk/>
            <pc:sldMk cId="3777021594" sldId="303"/>
            <ac:spMk id="4" creationId="{42AB8753-3567-42F2-B093-221A3A3BC7FA}"/>
          </ac:spMkLst>
        </pc:spChg>
        <pc:spChg chg="mod">
          <ac:chgData name="" userId="495979f9a431ddb0" providerId="LiveId" clId="{72AD8A65-39D8-46C2-ACD5-4F4541097308}" dt="2020-11-28T22:31:41.645" v="272" actId="20577"/>
          <ac:spMkLst>
            <pc:docMk/>
            <pc:sldMk cId="3777021594" sldId="303"/>
            <ac:spMk id="8" creationId="{7D2C9FD9-6243-4952-ABA6-E5D86D00A124}"/>
          </ac:spMkLst>
        </pc:spChg>
        <pc:picChg chg="del">
          <ac:chgData name="" userId="495979f9a431ddb0" providerId="LiveId" clId="{72AD8A65-39D8-46C2-ACD5-4F4541097308}" dt="2020-11-28T22:48:38.794" v="2093" actId="478"/>
          <ac:picMkLst>
            <pc:docMk/>
            <pc:sldMk cId="3777021594" sldId="303"/>
            <ac:picMk id="3" creationId="{7B6AD923-BBD3-446E-844E-9BAB6BE29FB2}"/>
          </ac:picMkLst>
        </pc:picChg>
        <pc:picChg chg="add mod modCrop">
          <ac:chgData name="" userId="495979f9a431ddb0" providerId="LiveId" clId="{72AD8A65-39D8-46C2-ACD5-4F4541097308}" dt="2020-11-28T22:49:03.925" v="2101" actId="1076"/>
          <ac:picMkLst>
            <pc:docMk/>
            <pc:sldMk cId="3777021594" sldId="303"/>
            <ac:picMk id="5" creationId="{314FD38D-8985-4CB1-B383-B63196D1973B}"/>
          </ac:picMkLst>
        </pc:picChg>
      </pc:sldChg>
      <pc:sldChg chg="addSp delSp modSp">
        <pc:chgData name="" userId="495979f9a431ddb0" providerId="LiveId" clId="{72AD8A65-39D8-46C2-ACD5-4F4541097308}" dt="2020-11-28T22:50:48.153" v="2323" actId="20577"/>
        <pc:sldMkLst>
          <pc:docMk/>
          <pc:sldMk cId="4232748695" sldId="307"/>
        </pc:sldMkLst>
        <pc:spChg chg="mod">
          <ac:chgData name="" userId="495979f9a431ddb0" providerId="LiveId" clId="{72AD8A65-39D8-46C2-ACD5-4F4541097308}" dt="2020-11-28T22:50:48.153" v="2323" actId="20577"/>
          <ac:spMkLst>
            <pc:docMk/>
            <pc:sldMk cId="4232748695" sldId="307"/>
            <ac:spMk id="3" creationId="{A5ABA0EB-5D84-4439-8FF0-4CF155163C4F}"/>
          </ac:spMkLst>
        </pc:spChg>
        <pc:spChg chg="mod">
          <ac:chgData name="" userId="495979f9a431ddb0" providerId="LiveId" clId="{72AD8A65-39D8-46C2-ACD5-4F4541097308}" dt="2020-11-28T22:49:26.329" v="2104" actId="114"/>
          <ac:spMkLst>
            <pc:docMk/>
            <pc:sldMk cId="4232748695" sldId="307"/>
            <ac:spMk id="6" creationId="{44A417E2-C917-44ED-91F6-850AAE6D8142}"/>
          </ac:spMkLst>
        </pc:spChg>
        <pc:picChg chg="del">
          <ac:chgData name="" userId="495979f9a431ddb0" providerId="LiveId" clId="{72AD8A65-39D8-46C2-ACD5-4F4541097308}" dt="2020-11-28T22:49:24.423" v="2102" actId="478"/>
          <ac:picMkLst>
            <pc:docMk/>
            <pc:sldMk cId="4232748695" sldId="307"/>
            <ac:picMk id="5" creationId="{EC0C3928-68B5-4961-8262-55EC289AD426}"/>
          </ac:picMkLst>
        </pc:picChg>
        <pc:picChg chg="add mod modCrop">
          <ac:chgData name="" userId="495979f9a431ddb0" providerId="LiveId" clId="{72AD8A65-39D8-46C2-ACD5-4F4541097308}" dt="2020-11-28T22:50:07.163" v="2112" actId="18131"/>
          <ac:picMkLst>
            <pc:docMk/>
            <pc:sldMk cId="4232748695" sldId="307"/>
            <ac:picMk id="7" creationId="{EF3379A9-D7DF-4D3D-A617-F775B44FFB98}"/>
          </ac:picMkLst>
        </pc:picChg>
      </pc:sldChg>
      <pc:sldChg chg="del">
        <pc:chgData name="" userId="495979f9a431ddb0" providerId="LiveId" clId="{72AD8A65-39D8-46C2-ACD5-4F4541097308}" dt="2020-11-28T22:30:57.771" v="154" actId="2696"/>
        <pc:sldMkLst>
          <pc:docMk/>
          <pc:sldMk cId="1877990635" sldId="332"/>
        </pc:sldMkLst>
      </pc:sldChg>
      <pc:sldChg chg="del">
        <pc:chgData name="" userId="495979f9a431ddb0" providerId="LiveId" clId="{72AD8A65-39D8-46C2-ACD5-4F4541097308}" dt="2020-11-28T22:30:58.705" v="155" actId="2696"/>
        <pc:sldMkLst>
          <pc:docMk/>
          <pc:sldMk cId="2838593576" sldId="333"/>
        </pc:sldMkLst>
      </pc:sldChg>
      <pc:sldChg chg="addSp add modAnim">
        <pc:chgData name="" userId="495979f9a431ddb0" providerId="LiveId" clId="{72AD8A65-39D8-46C2-ACD5-4F4541097308}" dt="2020-11-29T03:11:52.613" v="2372"/>
        <pc:sldMkLst>
          <pc:docMk/>
          <pc:sldMk cId="3890023118" sldId="333"/>
        </pc:sldMkLst>
        <pc:inkChg chg="add">
          <ac:chgData name="" userId="495979f9a431ddb0" providerId="LiveId" clId="{72AD8A65-39D8-46C2-ACD5-4F4541097308}" dt="2020-11-29T03:11:52.613" v="2372"/>
          <ac:inkMkLst>
            <pc:docMk/>
            <pc:sldMk cId="3890023118" sldId="333"/>
            <ac:inkMk id="7" creationId="{9A222774-36D6-4A6F-BED4-B635BE851815}"/>
          </ac:inkMkLst>
        </pc:inkChg>
      </pc:sldChg>
      <pc:sldChg chg="addSp delSp modSp add">
        <pc:chgData name="" userId="495979f9a431ddb0" providerId="LiveId" clId="{72AD8A65-39D8-46C2-ACD5-4F4541097308}" dt="2020-11-28T22:37:12.488" v="713" actId="20577"/>
        <pc:sldMkLst>
          <pc:docMk/>
          <pc:sldMk cId="1492036414" sldId="334"/>
        </pc:sldMkLst>
        <pc:spChg chg="mod">
          <ac:chgData name="" userId="495979f9a431ddb0" providerId="LiveId" clId="{72AD8A65-39D8-46C2-ACD5-4F4541097308}" dt="2020-11-28T22:35:29.542" v="403" actId="20577"/>
          <ac:spMkLst>
            <pc:docMk/>
            <pc:sldMk cId="1492036414" sldId="334"/>
            <ac:spMk id="2" creationId="{D8F1D725-117C-4946-B616-11763417AB96}"/>
          </ac:spMkLst>
        </pc:spChg>
        <pc:spChg chg="add del mod">
          <ac:chgData name="" userId="495979f9a431ddb0" providerId="LiveId" clId="{72AD8A65-39D8-46C2-ACD5-4F4541097308}" dt="2020-11-28T22:35:40.435" v="405"/>
          <ac:spMkLst>
            <pc:docMk/>
            <pc:sldMk cId="1492036414" sldId="334"/>
            <ac:spMk id="3" creationId="{757568A7-9564-471C-AFA5-36A0EE7B4F80}"/>
          </ac:spMkLst>
        </pc:spChg>
        <pc:spChg chg="add del mod">
          <ac:chgData name="" userId="495979f9a431ddb0" providerId="LiveId" clId="{72AD8A65-39D8-46C2-ACD5-4F4541097308}" dt="2020-11-28T22:35:40.435" v="405"/>
          <ac:spMkLst>
            <pc:docMk/>
            <pc:sldMk cId="1492036414" sldId="334"/>
            <ac:spMk id="4" creationId="{51A643C6-5686-4273-AD7D-D95E663BD2BF}"/>
          </ac:spMkLst>
        </pc:spChg>
        <pc:spChg chg="add del mod">
          <ac:chgData name="" userId="495979f9a431ddb0" providerId="LiveId" clId="{72AD8A65-39D8-46C2-ACD5-4F4541097308}" dt="2020-11-28T22:35:42.235" v="406"/>
          <ac:spMkLst>
            <pc:docMk/>
            <pc:sldMk cId="1492036414" sldId="334"/>
            <ac:spMk id="5" creationId="{64D8324D-3F98-4A78-832A-854EB0CB83B5}"/>
          </ac:spMkLst>
        </pc:spChg>
        <pc:spChg chg="add mod">
          <ac:chgData name="" userId="495979f9a431ddb0" providerId="LiveId" clId="{72AD8A65-39D8-46C2-ACD5-4F4541097308}" dt="2020-11-28T22:37:12.488" v="713" actId="20577"/>
          <ac:spMkLst>
            <pc:docMk/>
            <pc:sldMk cId="1492036414" sldId="334"/>
            <ac:spMk id="6" creationId="{12622F9A-0836-4D0C-A69F-94A5D8DA502C}"/>
          </ac:spMkLst>
        </pc:spChg>
      </pc:sldChg>
      <pc:sldChg chg="del">
        <pc:chgData name="" userId="495979f9a431ddb0" providerId="LiveId" clId="{72AD8A65-39D8-46C2-ACD5-4F4541097308}" dt="2020-11-28T22:30:59.239" v="157" actId="2696"/>
        <pc:sldMkLst>
          <pc:docMk/>
          <pc:sldMk cId="3717090407" sldId="334"/>
        </pc:sldMkLst>
      </pc:sldChg>
      <pc:sldChg chg="modSp add">
        <pc:chgData name="" userId="495979f9a431ddb0" providerId="LiveId" clId="{72AD8A65-39D8-46C2-ACD5-4F4541097308}" dt="2020-11-28T22:51:00.904" v="2371" actId="20577"/>
        <pc:sldMkLst>
          <pc:docMk/>
          <pc:sldMk cId="1525523106" sldId="335"/>
        </pc:sldMkLst>
        <pc:spChg chg="mod">
          <ac:chgData name="" userId="495979f9a431ddb0" providerId="LiveId" clId="{72AD8A65-39D8-46C2-ACD5-4F4541097308}" dt="2020-11-28T22:37:29.049" v="762" actId="20577"/>
          <ac:spMkLst>
            <pc:docMk/>
            <pc:sldMk cId="1525523106" sldId="335"/>
            <ac:spMk id="2" creationId="{5E9BF821-4D54-4A05-BFE5-FA3E649846D4}"/>
          </ac:spMkLst>
        </pc:spChg>
        <pc:spChg chg="mod">
          <ac:chgData name="" userId="495979f9a431ddb0" providerId="LiveId" clId="{72AD8A65-39D8-46C2-ACD5-4F4541097308}" dt="2020-11-28T22:51:00.904" v="2371" actId="20577"/>
          <ac:spMkLst>
            <pc:docMk/>
            <pc:sldMk cId="1525523106" sldId="335"/>
            <ac:spMk id="3" creationId="{C787D986-D018-4252-9797-DFD2B0048B15}"/>
          </ac:spMkLst>
        </pc:spChg>
      </pc:sldChg>
      <pc:sldChg chg="del">
        <pc:chgData name="" userId="495979f9a431ddb0" providerId="LiveId" clId="{72AD8A65-39D8-46C2-ACD5-4F4541097308}" dt="2020-11-28T22:30:58.956" v="156" actId="2696"/>
        <pc:sldMkLst>
          <pc:docMk/>
          <pc:sldMk cId="4153528783" sldId="335"/>
        </pc:sldMkLst>
      </pc:sldChg>
      <pc:sldChg chg="modSp add">
        <pc:chgData name="" userId="495979f9a431ddb0" providerId="LiveId" clId="{72AD8A65-39D8-46C2-ACD5-4F4541097308}" dt="2020-11-28T22:43:42.012" v="1722" actId="20577"/>
        <pc:sldMkLst>
          <pc:docMk/>
          <pc:sldMk cId="2124544803" sldId="336"/>
        </pc:sldMkLst>
        <pc:spChg chg="mod">
          <ac:chgData name="" userId="495979f9a431ddb0" providerId="LiveId" clId="{72AD8A65-39D8-46C2-ACD5-4F4541097308}" dt="2020-11-28T22:39:02.678" v="1087" actId="20577"/>
          <ac:spMkLst>
            <pc:docMk/>
            <pc:sldMk cId="2124544803" sldId="336"/>
            <ac:spMk id="2" creationId="{BF847B54-A19A-49B3-9DDE-6F4432B5EC87}"/>
          </ac:spMkLst>
        </pc:spChg>
        <pc:spChg chg="mod">
          <ac:chgData name="" userId="495979f9a431ddb0" providerId="LiveId" clId="{72AD8A65-39D8-46C2-ACD5-4F4541097308}" dt="2020-11-28T22:43:42.012" v="1722" actId="20577"/>
          <ac:spMkLst>
            <pc:docMk/>
            <pc:sldMk cId="2124544803" sldId="336"/>
            <ac:spMk id="3" creationId="{43B7084E-0FCE-4815-B639-508D1BF705D2}"/>
          </ac:spMkLst>
        </pc:spChg>
      </pc:sldChg>
      <pc:sldChg chg="del">
        <pc:chgData name="" userId="495979f9a431ddb0" providerId="LiveId" clId="{72AD8A65-39D8-46C2-ACD5-4F4541097308}" dt="2020-11-28T22:30:59.568" v="158" actId="2696"/>
        <pc:sldMkLst>
          <pc:docMk/>
          <pc:sldMk cId="3347901069" sldId="336"/>
        </pc:sldMkLst>
      </pc:sldChg>
      <pc:sldChg chg="modSp del">
        <pc:chgData name="" userId="495979f9a431ddb0" providerId="LiveId" clId="{72AD8A65-39D8-46C2-ACD5-4F4541097308}" dt="2020-11-28T22:32:26.098" v="362" actId="2696"/>
        <pc:sldMkLst>
          <pc:docMk/>
          <pc:sldMk cId="402773346" sldId="337"/>
        </pc:sldMkLst>
        <pc:spChg chg="mod">
          <ac:chgData name="" userId="495979f9a431ddb0" providerId="LiveId" clId="{72AD8A65-39D8-46C2-ACD5-4F4541097308}" dt="2020-11-28T22:32:00.019" v="339" actId="20577"/>
          <ac:spMkLst>
            <pc:docMk/>
            <pc:sldMk cId="402773346" sldId="337"/>
            <ac:spMk id="2" creationId="{48D34361-1ED4-4683-9FDD-192586BF9E8E}"/>
          </ac:spMkLst>
        </pc:spChg>
        <pc:spChg chg="mod">
          <ac:chgData name="" userId="495979f9a431ddb0" providerId="LiveId" clId="{72AD8A65-39D8-46C2-ACD5-4F4541097308}" dt="2020-11-28T22:32:10.834" v="360" actId="20577"/>
          <ac:spMkLst>
            <pc:docMk/>
            <pc:sldMk cId="402773346" sldId="337"/>
            <ac:spMk id="3" creationId="{A340D849-C075-4A53-BC4F-CF56D4351E7C}"/>
          </ac:spMkLst>
        </pc:spChg>
      </pc:sldChg>
      <pc:sldChg chg="modSp add">
        <pc:chgData name="" userId="495979f9a431ddb0" providerId="LiveId" clId="{72AD8A65-39D8-46C2-ACD5-4F4541097308}" dt="2020-11-28T22:44:53.234" v="1814" actId="20577"/>
        <pc:sldMkLst>
          <pc:docMk/>
          <pc:sldMk cId="3863475121" sldId="337"/>
        </pc:sldMkLst>
        <pc:spChg chg="mod">
          <ac:chgData name="" userId="495979f9a431ddb0" providerId="LiveId" clId="{72AD8A65-39D8-46C2-ACD5-4F4541097308}" dt="2020-11-28T22:40:56.636" v="1487" actId="20577"/>
          <ac:spMkLst>
            <pc:docMk/>
            <pc:sldMk cId="3863475121" sldId="337"/>
            <ac:spMk id="2" creationId="{504415A7-D38D-45C9-BCC7-17084E431BF6}"/>
          </ac:spMkLst>
        </pc:spChg>
        <pc:spChg chg="mod">
          <ac:chgData name="" userId="495979f9a431ddb0" providerId="LiveId" clId="{72AD8A65-39D8-46C2-ACD5-4F4541097308}" dt="2020-11-28T22:44:53.234" v="1814" actId="20577"/>
          <ac:spMkLst>
            <pc:docMk/>
            <pc:sldMk cId="3863475121" sldId="337"/>
            <ac:spMk id="3" creationId="{3CE635AE-0D5F-4D7B-BD63-E5AC1A56A656}"/>
          </ac:spMkLst>
        </pc:spChg>
      </pc:sldChg>
      <pc:sldChg chg="modSp add">
        <pc:chgData name="" userId="495979f9a431ddb0" providerId="LiveId" clId="{72AD8A65-39D8-46C2-ACD5-4F4541097308}" dt="2020-11-28T22:47:05.820" v="2092" actId="20577"/>
        <pc:sldMkLst>
          <pc:docMk/>
          <pc:sldMk cId="1130370360" sldId="338"/>
        </pc:sldMkLst>
        <pc:spChg chg="mod">
          <ac:chgData name="" userId="495979f9a431ddb0" providerId="LiveId" clId="{72AD8A65-39D8-46C2-ACD5-4F4541097308}" dt="2020-11-28T22:44:59.564" v="1830" actId="20577"/>
          <ac:spMkLst>
            <pc:docMk/>
            <pc:sldMk cId="1130370360" sldId="338"/>
            <ac:spMk id="2" creationId="{E5906750-0EBB-4B60-8A5D-3367E5E06071}"/>
          </ac:spMkLst>
        </pc:spChg>
        <pc:spChg chg="mod">
          <ac:chgData name="" userId="495979f9a431ddb0" providerId="LiveId" clId="{72AD8A65-39D8-46C2-ACD5-4F4541097308}" dt="2020-11-28T22:47:05.820" v="2092" actId="20577"/>
          <ac:spMkLst>
            <pc:docMk/>
            <pc:sldMk cId="1130370360" sldId="338"/>
            <ac:spMk id="3" creationId="{7891718E-9C52-42E6-BE43-32888951129C}"/>
          </ac:spMkLst>
        </pc:spChg>
      </pc:sldChg>
      <pc:sldChg chg="del">
        <pc:chgData name="" userId="495979f9a431ddb0" providerId="LiveId" clId="{72AD8A65-39D8-46C2-ACD5-4F4541097308}" dt="2020-11-28T22:31:02.537" v="159" actId="2696"/>
        <pc:sldMkLst>
          <pc:docMk/>
          <pc:sldMk cId="2137045789" sldId="338"/>
        </pc:sldMkLst>
      </pc:sldChg>
      <pc:sldChg chg="del">
        <pc:chgData name="" userId="495979f9a431ddb0" providerId="LiveId" clId="{72AD8A65-39D8-46C2-ACD5-4F4541097308}" dt="2020-11-28T22:31:02.606" v="160" actId="2696"/>
        <pc:sldMkLst>
          <pc:docMk/>
          <pc:sldMk cId="3030942142" sldId="339"/>
        </pc:sldMkLst>
      </pc:sldChg>
      <pc:sldChg chg="del">
        <pc:chgData name="" userId="495979f9a431ddb0" providerId="LiveId" clId="{72AD8A65-39D8-46C2-ACD5-4F4541097308}" dt="2020-11-28T22:31:02.610" v="161" actId="2696"/>
        <pc:sldMkLst>
          <pc:docMk/>
          <pc:sldMk cId="509065189" sldId="340"/>
        </pc:sldMkLst>
      </pc:sldChg>
      <pc:sldChg chg="del">
        <pc:chgData name="" userId="495979f9a431ddb0" providerId="LiveId" clId="{72AD8A65-39D8-46C2-ACD5-4F4541097308}" dt="2020-11-28T22:31:02.628" v="162" actId="2696"/>
        <pc:sldMkLst>
          <pc:docMk/>
          <pc:sldMk cId="2624095027" sldId="341"/>
        </pc:sldMkLst>
      </pc:sldChg>
      <pc:sldChg chg="del">
        <pc:chgData name="" userId="495979f9a431ddb0" providerId="LiveId" clId="{72AD8A65-39D8-46C2-ACD5-4F4541097308}" dt="2020-11-28T22:31:02.688" v="163" actId="2696"/>
        <pc:sldMkLst>
          <pc:docMk/>
          <pc:sldMk cId="1922647544" sldId="342"/>
        </pc:sldMkLst>
      </pc:sldChg>
    </pc:docChg>
  </pc:docChgLst>
  <pc:docChgLst>
    <pc:chgData userId="495979f9a431ddb0" providerId="LiveId" clId="{63950EC9-D041-47ED-BF3C-E35121025AD2}"/>
    <pc:docChg chg="undo custSel addSld delSld modSld">
      <pc:chgData name="" userId="495979f9a431ddb0" providerId="LiveId" clId="{63950EC9-D041-47ED-BF3C-E35121025AD2}" dt="2020-11-08T00:03:41.820" v="5413" actId="20577"/>
      <pc:docMkLst>
        <pc:docMk/>
      </pc:docMkLst>
      <pc:sldChg chg="addSp delSp modSp">
        <pc:chgData name="" userId="495979f9a431ddb0" providerId="LiveId" clId="{63950EC9-D041-47ED-BF3C-E35121025AD2}" dt="2020-11-08T00:03:41.820" v="5413" actId="20577"/>
        <pc:sldMkLst>
          <pc:docMk/>
          <pc:sldMk cId="4232748695" sldId="307"/>
        </pc:sldMkLst>
        <pc:spChg chg="mod">
          <ac:chgData name="" userId="495979f9a431ddb0" providerId="LiveId" clId="{63950EC9-D041-47ED-BF3C-E35121025AD2}" dt="2020-11-08T00:03:18.226" v="5316" actId="14100"/>
          <ac:spMkLst>
            <pc:docMk/>
            <pc:sldMk cId="4232748695" sldId="307"/>
            <ac:spMk id="2" creationId="{5A65D729-DADB-4B50-B8E6-4B7810C8C938}"/>
          </ac:spMkLst>
        </pc:spChg>
        <pc:spChg chg="mod">
          <ac:chgData name="" userId="495979f9a431ddb0" providerId="LiveId" clId="{63950EC9-D041-47ED-BF3C-E35121025AD2}" dt="2020-11-08T00:03:41.820" v="5413" actId="20577"/>
          <ac:spMkLst>
            <pc:docMk/>
            <pc:sldMk cId="4232748695" sldId="307"/>
            <ac:spMk id="3" creationId="{A5ABA0EB-5D84-4439-8FF0-4CF155163C4F}"/>
          </ac:spMkLst>
        </pc:spChg>
        <pc:spChg chg="mod">
          <ac:chgData name="" userId="495979f9a431ddb0" providerId="LiveId" clId="{63950EC9-D041-47ED-BF3C-E35121025AD2}" dt="2020-11-08T00:02:57.670" v="5312"/>
          <ac:spMkLst>
            <pc:docMk/>
            <pc:sldMk cId="4232748695" sldId="307"/>
            <ac:spMk id="6" creationId="{44A417E2-C917-44ED-91F6-850AAE6D8142}"/>
          </ac:spMkLst>
        </pc:spChg>
        <pc:picChg chg="add mod modCrop">
          <ac:chgData name="" userId="495979f9a431ddb0" providerId="LiveId" clId="{63950EC9-D041-47ED-BF3C-E35121025AD2}" dt="2020-11-08T00:03:14.864" v="5315" actId="1076"/>
          <ac:picMkLst>
            <pc:docMk/>
            <pc:sldMk cId="4232748695" sldId="307"/>
            <ac:picMk id="5" creationId="{4109D833-13E6-4D80-BBBE-C91E3D290D7A}"/>
          </ac:picMkLst>
        </pc:picChg>
        <pc:picChg chg="del">
          <ac:chgData name="" userId="495979f9a431ddb0" providerId="LiveId" clId="{63950EC9-D041-47ED-BF3C-E35121025AD2}" dt="2020-11-08T00:02:55.277" v="5311" actId="478"/>
          <ac:picMkLst>
            <pc:docMk/>
            <pc:sldMk cId="4232748695" sldId="307"/>
            <ac:picMk id="7" creationId="{DB45602A-E1AF-4B60-BBF6-8FBF4DFC2F3B}"/>
          </ac:picMkLst>
        </pc:picChg>
      </pc:sldChg>
    </pc:docChg>
  </pc:docChgLst>
  <pc:docChgLst>
    <pc:chgData userId="495979f9a431ddb0" providerId="LiveId" clId="{3913A029-EDC7-4AB9-981C-83967A5E30BD}"/>
    <pc:docChg chg="undo custSel addSld delSld modSld">
      <pc:chgData name="" userId="495979f9a431ddb0" providerId="LiveId" clId="{3913A029-EDC7-4AB9-981C-83967A5E30BD}" dt="2020-11-15T04:48:11.744" v="3330"/>
      <pc:docMkLst>
        <pc:docMk/>
      </pc:docMkLst>
      <pc:sldChg chg="modSp">
        <pc:chgData name="" userId="495979f9a431ddb0" providerId="LiveId" clId="{3913A029-EDC7-4AB9-981C-83967A5E30BD}" dt="2020-11-14T23:42:31.682" v="19" actId="20577"/>
        <pc:sldMkLst>
          <pc:docMk/>
          <pc:sldMk cId="1753943686" sldId="298"/>
        </pc:sldMkLst>
        <pc:spChg chg="mod">
          <ac:chgData name="" userId="495979f9a431ddb0" providerId="LiveId" clId="{3913A029-EDC7-4AB9-981C-83967A5E30BD}" dt="2020-11-14T23:42:31.682" v="19" actId="20577"/>
          <ac:spMkLst>
            <pc:docMk/>
            <pc:sldMk cId="1753943686" sldId="298"/>
            <ac:spMk id="2" creationId="{8163D021-0B39-4137-9D4A-4B98D219AEFC}"/>
          </ac:spMkLst>
        </pc:spChg>
      </pc:sldChg>
      <pc:sldChg chg="addSp delSp modSp">
        <pc:chgData name="" userId="495979f9a431ddb0" providerId="LiveId" clId="{3913A029-EDC7-4AB9-981C-83967A5E30BD}" dt="2020-11-14T23:45:30.615" v="135" actId="1076"/>
        <pc:sldMkLst>
          <pc:docMk/>
          <pc:sldMk cId="3777021594" sldId="303"/>
        </pc:sldMkLst>
        <pc:spChg chg="mod">
          <ac:chgData name="" userId="495979f9a431ddb0" providerId="LiveId" clId="{3913A029-EDC7-4AB9-981C-83967A5E30BD}" dt="2020-11-14T23:45:30.615" v="135" actId="1076"/>
          <ac:spMkLst>
            <pc:docMk/>
            <pc:sldMk cId="3777021594" sldId="303"/>
            <ac:spMk id="4" creationId="{42AB8753-3567-42F2-B093-221A3A3BC7FA}"/>
          </ac:spMkLst>
        </pc:spChg>
        <pc:spChg chg="mod">
          <ac:chgData name="" userId="495979f9a431ddb0" providerId="LiveId" clId="{3913A029-EDC7-4AB9-981C-83967A5E30BD}" dt="2020-11-14T23:44:38.253" v="130" actId="20577"/>
          <ac:spMkLst>
            <pc:docMk/>
            <pc:sldMk cId="3777021594" sldId="303"/>
            <ac:spMk id="8" creationId="{7D2C9FD9-6243-4952-ABA6-E5D86D00A124}"/>
          </ac:spMkLst>
        </pc:spChg>
        <pc:picChg chg="add mod">
          <ac:chgData name="" userId="495979f9a431ddb0" providerId="LiveId" clId="{3913A029-EDC7-4AB9-981C-83967A5E30BD}" dt="2020-11-14T23:45:21.559" v="132" actId="1076"/>
          <ac:picMkLst>
            <pc:docMk/>
            <pc:sldMk cId="3777021594" sldId="303"/>
            <ac:picMk id="3" creationId="{7B6AD923-BBD3-446E-844E-9BAB6BE29FB2}"/>
          </ac:picMkLst>
        </pc:picChg>
        <pc:picChg chg="del">
          <ac:chgData name="" userId="495979f9a431ddb0" providerId="LiveId" clId="{3913A029-EDC7-4AB9-981C-83967A5E30BD}" dt="2020-11-14T23:44:18.842" v="22" actId="478"/>
          <ac:picMkLst>
            <pc:docMk/>
            <pc:sldMk cId="3777021594" sldId="303"/>
            <ac:picMk id="5" creationId="{20C6721E-1E3C-486F-9177-9D0CBD6B0DAB}"/>
          </ac:picMkLst>
        </pc:picChg>
      </pc:sldChg>
      <pc:sldChg chg="addSp delSp modSp">
        <pc:chgData name="" userId="495979f9a431ddb0" providerId="LiveId" clId="{3913A029-EDC7-4AB9-981C-83967A5E30BD}" dt="2020-11-15T02:06:54.139" v="1493" actId="20577"/>
        <pc:sldMkLst>
          <pc:docMk/>
          <pc:sldMk cId="4232748695" sldId="307"/>
        </pc:sldMkLst>
        <pc:spChg chg="mod">
          <ac:chgData name="" userId="495979f9a431ddb0" providerId="LiveId" clId="{3913A029-EDC7-4AB9-981C-83967A5E30BD}" dt="2020-11-15T02:04:22.532" v="1123" actId="14100"/>
          <ac:spMkLst>
            <pc:docMk/>
            <pc:sldMk cId="4232748695" sldId="307"/>
            <ac:spMk id="2" creationId="{5A65D729-DADB-4B50-B8E6-4B7810C8C938}"/>
          </ac:spMkLst>
        </pc:spChg>
        <pc:spChg chg="mod">
          <ac:chgData name="" userId="495979f9a431ddb0" providerId="LiveId" clId="{3913A029-EDC7-4AB9-981C-83967A5E30BD}" dt="2020-11-15T02:06:54.139" v="1493" actId="20577"/>
          <ac:spMkLst>
            <pc:docMk/>
            <pc:sldMk cId="4232748695" sldId="307"/>
            <ac:spMk id="3" creationId="{A5ABA0EB-5D84-4439-8FF0-4CF155163C4F}"/>
          </ac:spMkLst>
        </pc:spChg>
        <pc:spChg chg="mod">
          <ac:chgData name="" userId="495979f9a431ddb0" providerId="LiveId" clId="{3913A029-EDC7-4AB9-981C-83967A5E30BD}" dt="2020-11-15T01:56:37.309" v="804" actId="114"/>
          <ac:spMkLst>
            <pc:docMk/>
            <pc:sldMk cId="4232748695" sldId="307"/>
            <ac:spMk id="6" creationId="{44A417E2-C917-44ED-91F6-850AAE6D8142}"/>
          </ac:spMkLst>
        </pc:spChg>
        <pc:picChg chg="add mod">
          <ac:chgData name="" userId="495979f9a431ddb0" providerId="LiveId" clId="{3913A029-EDC7-4AB9-981C-83967A5E30BD}" dt="2020-11-15T01:56:34.614" v="802" actId="1076"/>
          <ac:picMkLst>
            <pc:docMk/>
            <pc:sldMk cId="4232748695" sldId="307"/>
            <ac:picMk id="5" creationId="{EC0C3928-68B5-4961-8262-55EC289AD426}"/>
          </ac:picMkLst>
        </pc:picChg>
        <pc:picChg chg="del">
          <ac:chgData name="" userId="495979f9a431ddb0" providerId="LiveId" clId="{3913A029-EDC7-4AB9-981C-83967A5E30BD}" dt="2020-11-15T01:56:28.845" v="800" actId="478"/>
          <ac:picMkLst>
            <pc:docMk/>
            <pc:sldMk cId="4232748695" sldId="307"/>
            <ac:picMk id="7" creationId="{042F7335-1B0B-4CA7-9238-5A6269947D83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0" units="cm"/>
          <inkml:channel name="Y" type="integer" max="320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1259.84253" units="1/cm"/>
          <inkml:channelProperty channel="Y" name="resolution" value="1890.1358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1-29T03:05:34.11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6509 12315 248 0,'0'0'0'0,"17"0"0"15,1 0 0-15,-1 0 1 0,-17 17 0 16,18-17 0-1,-18 0 0-15,18 0 0 0,-18 0 0 0,0 17-1 16,0-17 1-16</inkml:trace>
  <inkml:trace contextRef="#ctx0" brushRef="#br0" timeOffset="1029.013">5009 12525 65 0,'0'0'0'16,"17"0"1"0,2-17-1-1,-2 17 0-15,-17 0-1 0,18-18 0 0,-1 18 0 16,0-17 1-16,2 17-1 0,16 0 1 0,-18 0-1 16,2 0 0-16,-2 0 1 0,18 0 0 0,-17-19-1 15,0 19 1-15,-1 0 0 0,1 19-1 0,18-19 1 16,-19 0 0-16,-1 0 0 0,2 0 0 15,18 17 0-15,-19-17 0 0,0 0 0 0,20 0 0 16,-20 18 0-16,18-18 0 0,1 17 0 0,-19-17 1 0,19 0-1 16,-1 19 0-16,0-19 0 0,1 0 1 0,17 0-1 15,-18 0 0-15,1 0 0 0,-1 0 0 0,18 0 0 16,-18-19 0-16,0 19 0 0,-1-17 0 0,2 17 0 16,-1 0 0-16,19 0 1 0,-20-18-1 0,2 1 1 15,16 17-1-15,2 0 0 0,-19-19 1 0,18 2-1 16,-17 17 1-16,-1 0 0 0,18-17 0 0,-18 17 0 15,1-18-1-15,15 18 1 0,-15 0 0 0,-1-17 0 0,1 17 1 16,-1 0 0-16,18-19 0 0,0 19 0 0,0 0-1 16,-17-17 1-16,16 17-1 0,1 0 0 0,1 0 2 0,-20 0 0 15,20 0 0-15,-2 0 0 16,-17-17-2-16,18 17 1 0,-1 0 0 0,19 0 0 0,-17 0 1 0,-1 0 1 16,-1 0 0-16,19 0-1 0,-18 0-1 15,1 0 0-15,-3 0 1 0,2 0-1 0,18 0 1 0,-18 0 0 16,18-1664 1-16,-19 3328-1 15,19-1664-1-15,-18-17 0 0,1 17 0 0,-2-19 0 0,19 19 2 0,-19 0 0 16,19-17-1-16,0 17 1 0,-19 0-2 16,18-18 1-16,-16 18-1 0,17-18 0 0,-18 18 1 15,17-17-1-15,-1 17 1 0,2 0-1 0,17 0 0 0,-34-19 0 0,16 19 0 16,19-17-1-16,-19 17 1 0,1 0 0 0,17 0-1 16,-18-17 1-16,18 17-1 0,-17-17 0 0,17 17 0 15,-17-19 0-15,17 19 0 0,-17-17 0 0,17-1 0 16,-18 1 1-16,19-2-1 0,-19 2 0 0,0 0-1 15,1-18 2-15,17 16-2 0,-17 2 1 0,0-17 0 16,16 15 0-16,-16-16-1 0,17 17 1 0,-17-18-1 16,-1 2 1-16,1 17 1 0,0-2-1 0,0-16 0 15,17 18 1-15,-1-19-1 0,-33 19 0 0,16-1 0 0,18 1 0 16,-17-2 1-16,0 2-1 0,0-1 1 0,0 2 0 16,-1 16-1-16,0-20 0 0,0 4 0 0,0 16 0 15,1-18 2-15,-17 18 0 0,16 0 0 0,1-18 1 16,0 18-3-16,-19 0 1 0,18-18 0 0,-17 18 0 0,1-18 2 15,-2 18 0-15,1 0 0 0,0 0 0 16,0 0-2-16,0-17 1 0,0 17-1 0,-18 0 1 0,19 0 1 16,-20 0 1-16,20 0-1 0,-19-17 1 15,-1 17-2-15,2 0-1 0,-1 0 1 0,0 0 0 0,1 17 0 16,-1-17 2-16,1 0-1 0,-2 17 0 0,3-17-2 16,-20 0 1-16,18 18-1 0,1-18 1 0,-19 18 0 0,0-18 1 15,2 0-1-15,-2 0 1 0,1 0-2 16,-1 0 0-16,1 18 0 0,0-18 1 0,0 0 0 0,-18 0 1 15,0 0 0-15,17 0 0 0,-1 0-2 16,-16 0 0-16,0-18 1 0,20 18-1 0,-20 0 2 0,16-18 0 0,-16 18 1 16,0-18-1-16,18 1-1 0,-18 0-1 15</inkml:trace>
  <inkml:trace contextRef="#ctx0" brushRef="#br0" timeOffset="1362.976">13687 11220 279 0,'0'0'0'0,"0"0"5"16,0 0 0-16,0 0 0 0,0 0 0 15,0 0-3-15,0 0 1 0,0 0 0 0,0 0 0 16,35 18 5-16,-17-18 1 0,17 0 0 0,0-18 0 15,18 0-5-15,1 18-1 0,-1-17 1 0,-18 17 0 0,0-18 1 16,1 36 0-16,-2-18 0 0,20 0 0 16,-19 0-3-16,-17 17 1 0,17-17 0 0,1 18 0 0,-20 0-1 15,2 0 0-15,-1-1 0 0,2 0 1 0,-2 19-2 16,-17-18 1-16,0 18-1 0,0-2 1 0,-17-17-1 0,-2 37 1 16,-16-20-1-16,19 20 0 0,-37-1 0 15,17-18 0-15,-17 18 0 0,17 1 1 0,-16-3-2 0,-1 3 1 16,18 0 0-16,-18-20-1 0,17 19 1 15,1-18-1-15,-1 1 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4BC728-6545-4BDD-9700-C81D209CB4A3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24E09B-D387-461D-A434-2C7C03FEB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983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6280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279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2573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1170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1244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0684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7797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2480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8343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7024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spc="3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830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066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845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10000"/>
              </a:lnSpc>
              <a:defRPr/>
            </a:lvl1pPr>
            <a:lvl2pPr>
              <a:lnSpc>
                <a:spcPct val="110000"/>
              </a:lnSpc>
              <a:defRPr/>
            </a:lvl2pPr>
            <a:lvl3pPr>
              <a:lnSpc>
                <a:spcPct val="110000"/>
              </a:lnSpc>
              <a:defRPr/>
            </a:lvl3pPr>
            <a:lvl4pPr>
              <a:lnSpc>
                <a:spcPct val="110000"/>
              </a:lnSpc>
              <a:defRPr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535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spc="3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419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592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625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630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823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11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315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4D7556-5D36-45E7-A0D3-892938A1C73C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724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@tetrakiss?utm_source=unsplash&amp;utm_medium=referral&amp;utm_content=creditCopyText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hyperlink" Target="https://unsplash.com/s/photos/transformer?utm_source=unsplash&amp;utm_medium=referral&amp;utm_content=creditCopyText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@domheartley?utm_source=unsplash&amp;utm_medium=referral&amp;utm_content=creditCopyTex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openxmlformats.org/officeDocument/2006/relationships/hyperlink" Target="https://unsplash.com/s/photos/transformer?utm_source=unsplash&amp;utm_medium=referral&amp;utm_content=creditCopyText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customXml" Target="../ink/ink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pc="300" dirty="0"/>
              <a:t>CS 533</a:t>
            </a:r>
            <a:br>
              <a:rPr lang="en-US" spc="300" dirty="0"/>
            </a:br>
            <a:r>
              <a:rPr lang="en-US" b="1" spc="300" dirty="0"/>
              <a:t>INTRO TO DATA SCIENCE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en-US" dirty="0"/>
              <a:t>Michael Ekstrand</a:t>
            </a:r>
          </a:p>
        </p:txBody>
      </p:sp>
      <p:pic>
        <p:nvPicPr>
          <p:cNvPr id="5" name="Picture 4" descr="Boise State University logo.">
            <a:extLst>
              <a:ext uri="{FF2B5EF4-FFF2-40B4-BE49-F238E27FC236}">
                <a16:creationId xmlns:a16="http://schemas.microsoft.com/office/drawing/2014/main" id="{096C3644-A821-458C-8D93-4667BA67C5A4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78283" y="4632986"/>
            <a:ext cx="3635433" cy="1102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799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5D729-DADB-4B50-B8E6-4B7810C8C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4713" y="365125"/>
            <a:ext cx="5859087" cy="1325563"/>
          </a:xfrm>
        </p:spPr>
        <p:txBody>
          <a:bodyPr/>
          <a:lstStyle/>
          <a:p>
            <a:r>
              <a:rPr lang="en-US" dirty="0"/>
              <a:t>Wrapping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BA0EB-5D84-4439-8FF0-4CF155163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4713" y="1825625"/>
            <a:ext cx="585908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Design patterns provide a common language for talking about software design.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Extract, Transform, Load and Extract, Load, Transform are patterns for data pre-processing.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A417E2-C917-44ED-91F6-850AAE6D8142}"/>
              </a:ext>
            </a:extLst>
          </p:cNvPr>
          <p:cNvSpPr txBox="1"/>
          <p:nvPr/>
        </p:nvSpPr>
        <p:spPr>
          <a:xfrm>
            <a:off x="6641869" y="6127699"/>
            <a:ext cx="5278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i="1" dirty="0"/>
              <a:t>Photo by </a:t>
            </a:r>
            <a:r>
              <a:rPr lang="en-US" i="1" dirty="0" err="1">
                <a:hlinkClick r:id="rId3"/>
              </a:rPr>
              <a:t>Arseny</a:t>
            </a:r>
            <a:r>
              <a:rPr lang="en-US" i="1" dirty="0">
                <a:hlinkClick r:id="rId3"/>
              </a:rPr>
              <a:t> </a:t>
            </a:r>
            <a:r>
              <a:rPr lang="en-US" i="1" dirty="0" err="1">
                <a:hlinkClick r:id="rId3"/>
              </a:rPr>
              <a:t>Togulev</a:t>
            </a:r>
            <a:r>
              <a:rPr lang="en-US" i="1" dirty="0"/>
              <a:t> on </a:t>
            </a:r>
            <a:r>
              <a:rPr lang="en-US" i="1" dirty="0" err="1">
                <a:hlinkClick r:id="rId4"/>
              </a:rPr>
              <a:t>Unsplash</a:t>
            </a:r>
            <a:endParaRPr lang="en-US" i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F3379A9-D7DF-4D3D-A617-F775B44FFB98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22"/>
          <a:stretch/>
        </p:blipFill>
        <p:spPr>
          <a:xfrm>
            <a:off x="-1" y="0"/>
            <a:ext cx="5310727" cy="6856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748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3D021-0B39-4137-9D4A-4B98D219A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EXTRACT, TRANSFORM, LOAD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E37805-C9A2-44F9-A934-F3955F1DD5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943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6FD0E96-13A0-4867-B224-E632518A9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Outcomes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D2C9FD9-6243-4952-ABA6-E5D86D00A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882642" cy="4351338"/>
          </a:xfrm>
        </p:spPr>
        <p:txBody>
          <a:bodyPr>
            <a:normAutofit/>
          </a:bodyPr>
          <a:lstStyle/>
          <a:p>
            <a:r>
              <a:rPr lang="en-US" dirty="0"/>
              <a:t>Use standard design patterns to think about data integration and transformation.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AB8753-3567-42F2-B093-221A3A3BC7FA}"/>
              </a:ext>
            </a:extLst>
          </p:cNvPr>
          <p:cNvSpPr txBox="1"/>
          <p:nvPr/>
        </p:nvSpPr>
        <p:spPr>
          <a:xfrm>
            <a:off x="3247920" y="6434686"/>
            <a:ext cx="41064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i="1" dirty="0"/>
              <a:t>Photo by </a:t>
            </a:r>
            <a:r>
              <a:rPr lang="en-US" sz="1200" i="1" dirty="0">
                <a:hlinkClick r:id="rId3"/>
              </a:rPr>
              <a:t>Dom </a:t>
            </a:r>
            <a:r>
              <a:rPr lang="en-US" sz="1200" i="1" dirty="0" err="1">
                <a:hlinkClick r:id="rId3"/>
              </a:rPr>
              <a:t>Heartley</a:t>
            </a:r>
            <a:r>
              <a:rPr lang="en-US" sz="1200" i="1" dirty="0"/>
              <a:t> on </a:t>
            </a:r>
            <a:r>
              <a:rPr lang="en-US" sz="1200" i="1" dirty="0" err="1">
                <a:hlinkClick r:id="rId4"/>
              </a:rPr>
              <a:t>Unsplash</a:t>
            </a:r>
            <a:endParaRPr lang="en-US" sz="1200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4FD38D-8985-4CB1-B383-B63196D1973B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384268" y="0"/>
            <a:ext cx="48077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021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47E64-9270-46EB-AB2B-31B6418DB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Pipelines</a:t>
            </a:r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F46C261C-0E72-4450-939B-A8BD85D52759}"/>
              </a:ext>
            </a:extLst>
          </p:cNvPr>
          <p:cNvSpPr/>
          <p:nvPr/>
        </p:nvSpPr>
        <p:spPr>
          <a:xfrm>
            <a:off x="3258589" y="2934391"/>
            <a:ext cx="1388225" cy="989215"/>
          </a:xfrm>
          <a:prstGeom prst="flowChart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Transform / Prepare (ETL)</a:t>
            </a:r>
          </a:p>
        </p:txBody>
      </p:sp>
      <p:sp>
        <p:nvSpPr>
          <p:cNvPr id="5" name="Cloud 4">
            <a:extLst>
              <a:ext uri="{FF2B5EF4-FFF2-40B4-BE49-F238E27FC236}">
                <a16:creationId xmlns:a16="http://schemas.microsoft.com/office/drawing/2014/main" id="{0392F922-35F9-425E-84F3-BEA9816BC827}"/>
              </a:ext>
            </a:extLst>
          </p:cNvPr>
          <p:cNvSpPr/>
          <p:nvPr/>
        </p:nvSpPr>
        <p:spPr>
          <a:xfrm>
            <a:off x="838200" y="2593571"/>
            <a:ext cx="1920240" cy="1670858"/>
          </a:xfrm>
          <a:prstGeom prst="cloud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Raw Source Data</a:t>
            </a:r>
          </a:p>
        </p:txBody>
      </p:sp>
      <p:sp>
        <p:nvSpPr>
          <p:cNvPr id="3" name="Flowchart: Data 2">
            <a:extLst>
              <a:ext uri="{FF2B5EF4-FFF2-40B4-BE49-F238E27FC236}">
                <a16:creationId xmlns:a16="http://schemas.microsoft.com/office/drawing/2014/main" id="{A7CBAD72-7AB6-476E-8E18-5B743008720E}"/>
              </a:ext>
            </a:extLst>
          </p:cNvPr>
          <p:cNvSpPr/>
          <p:nvPr/>
        </p:nvSpPr>
        <p:spPr>
          <a:xfrm>
            <a:off x="5146964" y="2926079"/>
            <a:ext cx="1898072" cy="1005840"/>
          </a:xfrm>
          <a:prstGeom prst="flowChartInputOutpu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Prepared Data</a:t>
            </a:r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4B06E26C-42F5-4A63-B632-AA073169C3E2}"/>
              </a:ext>
            </a:extLst>
          </p:cNvPr>
          <p:cNvSpPr/>
          <p:nvPr/>
        </p:nvSpPr>
        <p:spPr>
          <a:xfrm>
            <a:off x="7651863" y="1765502"/>
            <a:ext cx="1396539" cy="641034"/>
          </a:xfrm>
          <a:prstGeom prst="flowChartProcess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Inference</a:t>
            </a:r>
          </a:p>
        </p:txBody>
      </p:sp>
      <p:sp>
        <p:nvSpPr>
          <p:cNvPr id="8" name="Flowchart: Document 7">
            <a:extLst>
              <a:ext uri="{FF2B5EF4-FFF2-40B4-BE49-F238E27FC236}">
                <a16:creationId xmlns:a16="http://schemas.microsoft.com/office/drawing/2014/main" id="{096FBD88-8B41-4E66-BA57-4D8BC979DDEA}"/>
              </a:ext>
            </a:extLst>
          </p:cNvPr>
          <p:cNvSpPr/>
          <p:nvPr/>
        </p:nvSpPr>
        <p:spPr>
          <a:xfrm>
            <a:off x="9860285" y="1571105"/>
            <a:ext cx="1122218" cy="1022466"/>
          </a:xfrm>
          <a:prstGeom prst="flowChartDocumen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Findings</a:t>
            </a:r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82922686-2D90-4ACA-A071-B70947726770}"/>
              </a:ext>
            </a:extLst>
          </p:cNvPr>
          <p:cNvSpPr/>
          <p:nvPr/>
        </p:nvSpPr>
        <p:spPr>
          <a:xfrm>
            <a:off x="7651863" y="3117271"/>
            <a:ext cx="1396539" cy="623454"/>
          </a:xfrm>
          <a:prstGeom prst="flowChartProcess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Modeling</a:t>
            </a:r>
          </a:p>
        </p:txBody>
      </p:sp>
      <p:sp>
        <p:nvSpPr>
          <p:cNvPr id="10" name="Flowchart: Data 9">
            <a:extLst>
              <a:ext uri="{FF2B5EF4-FFF2-40B4-BE49-F238E27FC236}">
                <a16:creationId xmlns:a16="http://schemas.microsoft.com/office/drawing/2014/main" id="{72F135FD-0632-4865-A990-223FC1E8BC0A}"/>
              </a:ext>
            </a:extLst>
          </p:cNvPr>
          <p:cNvSpPr/>
          <p:nvPr/>
        </p:nvSpPr>
        <p:spPr>
          <a:xfrm>
            <a:off x="9433560" y="2953095"/>
            <a:ext cx="2211190" cy="951806"/>
          </a:xfrm>
          <a:prstGeom prst="flowChartInputOutpu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 + Predictions</a:t>
            </a:r>
          </a:p>
        </p:txBody>
      </p:sp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FD9D6234-8A2B-4248-BA67-A5CB6669B0A3}"/>
              </a:ext>
            </a:extLst>
          </p:cNvPr>
          <p:cNvSpPr/>
          <p:nvPr/>
        </p:nvSpPr>
        <p:spPr>
          <a:xfrm>
            <a:off x="5374870" y="4597886"/>
            <a:ext cx="1442259" cy="1258429"/>
          </a:xfrm>
          <a:prstGeom prst="flowChartDocumen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dirty="0"/>
            </a:br>
            <a:r>
              <a:rPr lang="en-US" dirty="0"/>
              <a:t>Data Description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A22163A-7EAD-4A1F-AAE1-63DABAE91F47}"/>
              </a:ext>
            </a:extLst>
          </p:cNvPr>
          <p:cNvCxnSpPr>
            <a:stCxn id="5" idx="0"/>
            <a:endCxn id="4" idx="1"/>
          </p:cNvCxnSpPr>
          <p:nvPr/>
        </p:nvCxnSpPr>
        <p:spPr>
          <a:xfrm flipV="1">
            <a:off x="2756840" y="3428999"/>
            <a:ext cx="501749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B79A92F-3DF3-4147-BA86-4C2EBFCDB8F1}"/>
              </a:ext>
            </a:extLst>
          </p:cNvPr>
          <p:cNvCxnSpPr>
            <a:stCxn id="4" idx="3"/>
            <a:endCxn id="3" idx="2"/>
          </p:cNvCxnSpPr>
          <p:nvPr/>
        </p:nvCxnSpPr>
        <p:spPr>
          <a:xfrm>
            <a:off x="4646814" y="3428999"/>
            <a:ext cx="68995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48B08E9-B478-4094-A291-86A854238242}"/>
              </a:ext>
            </a:extLst>
          </p:cNvPr>
          <p:cNvCxnSpPr>
            <a:stCxn id="3" idx="4"/>
            <a:endCxn id="11" idx="0"/>
          </p:cNvCxnSpPr>
          <p:nvPr/>
        </p:nvCxnSpPr>
        <p:spPr>
          <a:xfrm>
            <a:off x="6096000" y="3931919"/>
            <a:ext cx="0" cy="6659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73C615F-7EB9-459B-8433-5FB280E9BB87}"/>
              </a:ext>
            </a:extLst>
          </p:cNvPr>
          <p:cNvCxnSpPr>
            <a:stCxn id="3" idx="5"/>
            <a:endCxn id="9" idx="1"/>
          </p:cNvCxnSpPr>
          <p:nvPr/>
        </p:nvCxnSpPr>
        <p:spPr>
          <a:xfrm flipV="1">
            <a:off x="6855229" y="3428998"/>
            <a:ext cx="796634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2FAE2C8-7142-4860-80DA-8ACBE1C013B2}"/>
              </a:ext>
            </a:extLst>
          </p:cNvPr>
          <p:cNvCxnSpPr>
            <a:stCxn id="6" idx="3"/>
            <a:endCxn id="8" idx="1"/>
          </p:cNvCxnSpPr>
          <p:nvPr/>
        </p:nvCxnSpPr>
        <p:spPr>
          <a:xfrm flipV="1">
            <a:off x="9048402" y="2082338"/>
            <a:ext cx="811883" cy="36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AD1A9BB-551A-4B06-8383-26AC17CB9DF8}"/>
              </a:ext>
            </a:extLst>
          </p:cNvPr>
          <p:cNvCxnSpPr>
            <a:stCxn id="9" idx="3"/>
            <a:endCxn id="10" idx="2"/>
          </p:cNvCxnSpPr>
          <p:nvPr/>
        </p:nvCxnSpPr>
        <p:spPr>
          <a:xfrm>
            <a:off x="9048402" y="3428998"/>
            <a:ext cx="60627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0" name="Picture 29">
            <a:extLst>
              <a:ext uri="{FF2B5EF4-FFF2-40B4-BE49-F238E27FC236}">
                <a16:creationId xmlns:a16="http://schemas.microsoft.com/office/drawing/2014/main" id="{E7285D12-918A-44BB-9B8C-BC5AD8DB189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35022" y="4916435"/>
            <a:ext cx="501749" cy="501749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227C496B-AE38-44E7-B9EE-1EBE9415B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99256" y="1133890"/>
            <a:ext cx="501749" cy="501749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8D380543-AF92-4F68-831C-5A7CF70E06B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01827" y="2406536"/>
            <a:ext cx="501749" cy="501749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B94FF584-C87F-4BEB-A6AF-EC823E75965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99257" y="3790602"/>
            <a:ext cx="501749" cy="501749"/>
          </a:xfrm>
          <a:prstGeom prst="rect">
            <a:avLst/>
          </a:prstGeom>
        </p:spPr>
      </p:pic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0118066A-04AD-4CD2-934B-475CE7D31E6D}"/>
              </a:ext>
            </a:extLst>
          </p:cNvPr>
          <p:cNvCxnSpPr>
            <a:stCxn id="3" idx="1"/>
            <a:endCxn id="6" idx="1"/>
          </p:cNvCxnSpPr>
          <p:nvPr/>
        </p:nvCxnSpPr>
        <p:spPr>
          <a:xfrm rot="5400000" flipH="1" flipV="1">
            <a:off x="6453901" y="1728118"/>
            <a:ext cx="840060" cy="155586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A222774-36D6-4A6F-BED4-B635BE851815}"/>
                  </a:ext>
                </a:extLst>
              </p14:cNvPr>
              <p14:cNvContentPartPr/>
              <p14:nvPr/>
            </p14:nvContentPartPr>
            <p14:xfrm>
              <a:off x="1803240" y="3840480"/>
              <a:ext cx="3372120" cy="6757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A222774-36D6-4A6F-BED4-B635BE85181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793880" y="3831120"/>
                <a:ext cx="3390840" cy="694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90023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1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1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1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9" dur="1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1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2" dur="1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3" dur="1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14" dur="1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6" dur="1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7" dur="1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8" dur="1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19" dur="1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1" dur="1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22" dur="1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23" dur="1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24" dur="1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5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6" dur="1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27" dur="1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28" dur="1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29" dur="1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5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1" dur="1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32" dur="1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33" dur="1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34" dur="1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5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6" dur="1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37" dur="1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38" dur="1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39" dur="1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5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1" dur="1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42" dur="1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43" dur="1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44" dur="1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5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6" dur="1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47" dur="1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48" dur="1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49" dur="1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25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1" dur="1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52" dur="1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53" dur="1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54" dur="1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6" dur="1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57" dur="1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58" dur="1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59" dur="1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25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1" dur="1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62" dur="1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63" dur="1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64" dur="1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1D725-117C-4946-B616-11763417A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Stages of Transformation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622F9A-0836-4D0C-A69F-94A5D8DA50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Input: a source of initial, unprocessed data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Extract</a:t>
            </a:r>
            <a:r>
              <a:rPr lang="en-US" dirty="0"/>
              <a:t> data (download, export, scrape, etc.)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Transform</a:t>
            </a:r>
            <a:r>
              <a:rPr lang="en-US" dirty="0"/>
              <a:t> data (into common format, initial cleaning, etc.)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Load</a:t>
            </a:r>
            <a:r>
              <a:rPr lang="en-US" dirty="0"/>
              <a:t> data into system for analysis (store in DB, save in file)</a:t>
            </a:r>
          </a:p>
          <a:p>
            <a:pPr marL="514350" indent="-514350">
              <a:buFont typeface="+mj-lt"/>
              <a:buAutoNum type="arabicPeriod"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Result:</a:t>
            </a:r>
            <a:r>
              <a:rPr lang="en-US" dirty="0"/>
              <a:t> cleaned, integrated data ready for analysis or modeling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92036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BF821-4D54-4A05-BFE5-FA3E64984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Design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7D986-D018-4252-9797-DFD2B0048B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</a:t>
            </a:r>
            <a:r>
              <a:rPr lang="en-US" b="1" dirty="0"/>
              <a:t>design pattern</a:t>
            </a:r>
            <a:r>
              <a:rPr lang="en-US" dirty="0"/>
              <a:t> is a common structure for (software) design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Common language for documenting &amp; understanding software</a:t>
            </a:r>
          </a:p>
          <a:p>
            <a:r>
              <a:rPr lang="en-US" dirty="0"/>
              <a:t>Context for developing best practices</a:t>
            </a:r>
          </a:p>
          <a:p>
            <a:r>
              <a:rPr lang="en-US" dirty="0"/>
              <a:t>Can benefit from automation support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Another example: </a:t>
            </a:r>
            <a:r>
              <a:rPr lang="en-US" dirty="0" err="1"/>
              <a:t>SKLearn</a:t>
            </a:r>
            <a:r>
              <a:rPr lang="en-US" dirty="0"/>
              <a:t> ‘fit’ design</a:t>
            </a:r>
          </a:p>
        </p:txBody>
      </p:sp>
    </p:spTree>
    <p:extLst>
      <p:ext uri="{BB962C8B-B14F-4D97-AF65-F5344CB8AC3E}">
        <p14:creationId xmlns:p14="http://schemas.microsoft.com/office/powerpoint/2010/main" val="1525523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47B54-A19A-49B3-9DDE-6F4432B5E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ETL in 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7084E-0FCE-4815-B639-508D1BF705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Stand-alone projects: may live in repo</a:t>
            </a:r>
          </a:p>
          <a:p>
            <a:pPr lvl="1"/>
            <a:r>
              <a:rPr lang="en-US" dirty="0"/>
              <a:t>One or more ETL scripts</a:t>
            </a:r>
          </a:p>
          <a:p>
            <a:pPr lvl="1"/>
            <a:r>
              <a:rPr lang="en-US" dirty="0"/>
              <a:t>Saves data ready for subsequent stages of analysis</a:t>
            </a:r>
          </a:p>
          <a:p>
            <a:r>
              <a:rPr lang="en-US" dirty="0"/>
              <a:t>Organizational resource: may be on its own</a:t>
            </a:r>
          </a:p>
          <a:p>
            <a:pPr lvl="1"/>
            <a:r>
              <a:rPr lang="en-US" dirty="0"/>
              <a:t>ETL pipeline to prepare data for use across organization</a:t>
            </a:r>
          </a:p>
          <a:p>
            <a:pPr lvl="1"/>
            <a:r>
              <a:rPr lang="en-US" dirty="0"/>
              <a:t>Many different projects use </a:t>
            </a:r>
            <a:r>
              <a:rPr lang="en-US" i="1" dirty="0"/>
              <a:t>results</a:t>
            </a:r>
            <a:r>
              <a:rPr lang="en-US" dirty="0"/>
              <a:t> of common ETL pipeline</a:t>
            </a:r>
          </a:p>
          <a:p>
            <a:pPr lvl="1"/>
            <a:r>
              <a:rPr lang="en-US" dirty="0"/>
              <a:t>Data “loaded” into shared database (or data warehouse / data “lake”)</a:t>
            </a:r>
          </a:p>
        </p:txBody>
      </p:sp>
    </p:spTree>
    <p:extLst>
      <p:ext uri="{BB962C8B-B14F-4D97-AF65-F5344CB8AC3E}">
        <p14:creationId xmlns:p14="http://schemas.microsoft.com/office/powerpoint/2010/main" val="21245448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415A7-D38D-45C9-BCC7-17084E431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Variant: Extract, Load, Transform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E635AE-0D5F-4D7B-BD63-E5AC1A56A6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Sometimes transformations are done </a:t>
            </a:r>
            <a:r>
              <a:rPr lang="en-US" i="1" dirty="0"/>
              <a:t>in</a:t>
            </a:r>
            <a:r>
              <a:rPr lang="en-US" dirty="0"/>
              <a:t> the database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Extract raw source data</a:t>
            </a:r>
          </a:p>
          <a:p>
            <a:r>
              <a:rPr lang="en-US" dirty="0"/>
              <a:t>Load into (initial) database tables</a:t>
            </a:r>
          </a:p>
          <a:p>
            <a:r>
              <a:rPr lang="en-US" dirty="0"/>
              <a:t>Transform in-DB (e.g. with SQL queries)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Use </a:t>
            </a:r>
            <a:r>
              <a:rPr lang="en-US" i="1" dirty="0"/>
              <a:t>layered</a:t>
            </a:r>
            <a:r>
              <a:rPr lang="en-US" dirty="0"/>
              <a:t> schema design (load-side and transform-side tables)</a:t>
            </a:r>
          </a:p>
        </p:txBody>
      </p:sp>
    </p:spTree>
    <p:extLst>
      <p:ext uri="{BB962C8B-B14F-4D97-AF65-F5344CB8AC3E}">
        <p14:creationId xmlns:p14="http://schemas.microsoft.com/office/powerpoint/2010/main" val="3863475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06750-0EBB-4B60-8A5D-3367E5E06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ELT in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91718E-9C52-42E6-BE43-328889511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Book Data Tools are a shared ELT pipeline</a:t>
            </a:r>
          </a:p>
          <a:p>
            <a:r>
              <a:rPr lang="en-US" dirty="0"/>
              <a:t>Extract from 6–8 input data sources</a:t>
            </a:r>
          </a:p>
          <a:p>
            <a:r>
              <a:rPr lang="en-US" dirty="0"/>
              <a:t>Load into PostgreSQL</a:t>
            </a:r>
          </a:p>
          <a:p>
            <a:r>
              <a:rPr lang="en-US" dirty="0"/>
              <a:t>Transform (w/ SQL queries) into integrated tables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Any project in group can use this data.</a:t>
            </a:r>
          </a:p>
        </p:txBody>
      </p:sp>
    </p:spTree>
    <p:extLst>
      <p:ext uri="{BB962C8B-B14F-4D97-AF65-F5344CB8AC3E}">
        <p14:creationId xmlns:p14="http://schemas.microsoft.com/office/powerpoint/2010/main" val="11303703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2E3436"/>
      </a:dk2>
      <a:lt2>
        <a:srgbClr val="F6F6F5"/>
      </a:lt2>
      <a:accent1>
        <a:srgbClr val="0033A0"/>
      </a:accent1>
      <a:accent2>
        <a:srgbClr val="D64309"/>
      </a:accent2>
      <a:accent3>
        <a:srgbClr val="4E9A06"/>
      </a:accent3>
      <a:accent4>
        <a:srgbClr val="5C3566"/>
      </a:accent4>
      <a:accent5>
        <a:srgbClr val="C4A000"/>
      </a:accent5>
      <a:accent6>
        <a:srgbClr val="8F5902"/>
      </a:accent6>
      <a:hlink>
        <a:srgbClr val="406098"/>
      </a:hlink>
      <a:folHlink>
        <a:srgbClr val="75507B"/>
      </a:folHlink>
    </a:clrScheme>
    <a:fontScheme name="Boise State">
      <a:majorFont>
        <a:latin typeface="Oswald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19945</TotalTime>
  <Words>354</Words>
  <Application>Microsoft Office PowerPoint</Application>
  <PresentationFormat>Widescreen</PresentationFormat>
  <Paragraphs>69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Lato</vt:lpstr>
      <vt:lpstr>Oswald</vt:lpstr>
      <vt:lpstr>Office Theme</vt:lpstr>
      <vt:lpstr>CS 533 INTRO TO DATA SCIENCE</vt:lpstr>
      <vt:lpstr>EXTRACT, TRANSFORM, LOAD</vt:lpstr>
      <vt:lpstr>Learning Outcomes</vt:lpstr>
      <vt:lpstr>Pipelines</vt:lpstr>
      <vt:lpstr>Stages of Transformation</vt:lpstr>
      <vt:lpstr>Benefits of Design Patterns</vt:lpstr>
      <vt:lpstr>ETL in Context</vt:lpstr>
      <vt:lpstr>Variant: Extract, Load, Transform</vt:lpstr>
      <vt:lpstr>ELT in Practice</vt:lpstr>
      <vt:lpstr>Wrapping Up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Generated Primary Keys</dc:title>
  <dc:creator>Michael Ekstrand</dc:creator>
  <cp:lastModifiedBy>Michael Ekstrand</cp:lastModifiedBy>
  <cp:revision>595</cp:revision>
  <dcterms:created xsi:type="dcterms:W3CDTF">2020-03-17T14:53:53Z</dcterms:created>
  <dcterms:modified xsi:type="dcterms:W3CDTF">2020-11-29T03:11:58Z</dcterms:modified>
</cp:coreProperties>
</file>