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98" r:id="rId3"/>
    <p:sldId id="303" r:id="rId4"/>
    <p:sldId id="333" r:id="rId5"/>
    <p:sldId id="275" r:id="rId6"/>
    <p:sldId id="335" r:id="rId7"/>
    <p:sldId id="336" r:id="rId8"/>
    <p:sldId id="334" r:id="rId9"/>
    <p:sldId id="337" r:id="rId10"/>
    <p:sldId id="338" r:id="rId11"/>
    <p:sldId id="340" r:id="rId12"/>
    <p:sldId id="339" r:id="rId13"/>
    <p:sldId id="307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Oswald" pitchFamily="2" charset="0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C22D2A47-FD74-44BE-8702-FE7F6607CF55}"/>
    <pc:docChg chg="custSel addSld delSld modSld sldOrd">
      <pc:chgData name="" userId="495979f9a431ddb0" providerId="LiveId" clId="{C22D2A47-FD74-44BE-8702-FE7F6607CF55}" dt="2020-11-08T00:41:32.968" v="3670" actId="20577"/>
      <pc:docMkLst>
        <pc:docMk/>
      </pc:docMkLst>
      <pc:sldChg chg="modSp">
        <pc:chgData name="" userId="495979f9a431ddb0" providerId="LiveId" clId="{C22D2A47-FD74-44BE-8702-FE7F6607CF55}" dt="2020-11-08T00:04:16.441" v="21" actId="20577"/>
        <pc:sldMkLst>
          <pc:docMk/>
          <pc:sldMk cId="1753943686" sldId="298"/>
        </pc:sldMkLst>
        <pc:spChg chg="mod">
          <ac:chgData name="" userId="495979f9a431ddb0" providerId="LiveId" clId="{C22D2A47-FD74-44BE-8702-FE7F6607CF55}" dt="2020-11-08T00:04:16.441" v="2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C22D2A47-FD74-44BE-8702-FE7F6607CF55}" dt="2020-11-08T00:26:55.304" v="2371" actId="114"/>
        <pc:sldMkLst>
          <pc:docMk/>
          <pc:sldMk cId="3777021594" sldId="303"/>
        </pc:sldMkLst>
        <pc:spChg chg="mod">
          <ac:chgData name="" userId="495979f9a431ddb0" providerId="LiveId" clId="{C22D2A47-FD74-44BE-8702-FE7F6607CF55}" dt="2020-11-08T00:26:55.304" v="2371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C22D2A47-FD74-44BE-8702-FE7F6607CF55}" dt="2020-11-08T00:06:57.036" v="172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C22D2A47-FD74-44BE-8702-FE7F6607CF55}" dt="2020-11-08T00:26:50.593" v="2368" actId="478"/>
          <ac:picMkLst>
            <pc:docMk/>
            <pc:sldMk cId="3777021594" sldId="303"/>
            <ac:picMk id="3" creationId="{901261EA-1E2E-444D-816E-B7A77B10E5AA}"/>
          </ac:picMkLst>
        </pc:picChg>
        <pc:picChg chg="add mod">
          <ac:chgData name="" userId="495979f9a431ddb0" providerId="LiveId" clId="{C22D2A47-FD74-44BE-8702-FE7F6607CF55}" dt="2020-11-08T00:26:52.839" v="2369" actId="1076"/>
          <ac:picMkLst>
            <pc:docMk/>
            <pc:sldMk cId="3777021594" sldId="303"/>
            <ac:picMk id="5" creationId="{20C6721E-1E3C-486F-9177-9D0CBD6B0DAB}"/>
          </ac:picMkLst>
        </pc:picChg>
      </pc:sldChg>
      <pc:sldChg chg="addSp delSp modSp">
        <pc:chgData name="" userId="495979f9a431ddb0" providerId="LiveId" clId="{C22D2A47-FD74-44BE-8702-FE7F6607CF55}" dt="2020-11-08T00:30:04.340" v="2607" actId="20577"/>
        <pc:sldMkLst>
          <pc:docMk/>
          <pc:sldMk cId="4232748695" sldId="307"/>
        </pc:sldMkLst>
        <pc:spChg chg="mod">
          <ac:chgData name="" userId="495979f9a431ddb0" providerId="LiveId" clId="{C22D2A47-FD74-44BE-8702-FE7F6607CF55}" dt="2020-11-08T00:27:53.532" v="2375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C22D2A47-FD74-44BE-8702-FE7F6607CF55}" dt="2020-11-08T00:30:04.340" v="2607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C22D2A47-FD74-44BE-8702-FE7F6607CF55}" dt="2020-11-08T00:27:56.324" v="2377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C22D2A47-FD74-44BE-8702-FE7F6607CF55}" dt="2020-11-08T00:27:35.054" v="2372" actId="478"/>
          <ac:picMkLst>
            <pc:docMk/>
            <pc:sldMk cId="4232748695" sldId="307"/>
            <ac:picMk id="5" creationId="{4109D833-13E6-4D80-BBBE-C91E3D290D7A}"/>
          </ac:picMkLst>
        </pc:picChg>
        <pc:picChg chg="add mod">
          <ac:chgData name="" userId="495979f9a431ddb0" providerId="LiveId" clId="{C22D2A47-FD74-44BE-8702-FE7F6607CF55}" dt="2020-11-08T00:27:45.646" v="2374" actId="1076"/>
          <ac:picMkLst>
            <pc:docMk/>
            <pc:sldMk cId="4232748695" sldId="307"/>
            <ac:picMk id="7" creationId="{042F7335-1B0B-4CA7-9238-5A6269947D83}"/>
          </ac:picMkLst>
        </pc:picChg>
      </pc:sldChg>
    </pc:docChg>
  </pc:docChgLst>
  <pc:docChgLst>
    <pc:chgData userId="495979f9a431ddb0" providerId="LiveId" clId="{4E3F7EB4-93C1-48E7-B854-0AB921734FD2}"/>
    <pc:docChg chg="custSel addSld delSld modSld">
      <pc:chgData name="" userId="495979f9a431ddb0" providerId="LiveId" clId="{4E3F7EB4-93C1-48E7-B854-0AB921734FD2}" dt="2020-11-07T19:21:27.033" v="947" actId="20577"/>
      <pc:docMkLst>
        <pc:docMk/>
      </pc:docMkLst>
      <pc:sldChg chg="modSp">
        <pc:chgData name="" userId="495979f9a431ddb0" providerId="LiveId" clId="{4E3F7EB4-93C1-48E7-B854-0AB921734FD2}" dt="2020-11-07T18:42:42.708" v="23" actId="20577"/>
        <pc:sldMkLst>
          <pc:docMk/>
          <pc:sldMk cId="1753943686" sldId="298"/>
        </pc:sldMkLst>
        <pc:spChg chg="mod">
          <ac:chgData name="" userId="495979f9a431ddb0" providerId="LiveId" clId="{4E3F7EB4-93C1-48E7-B854-0AB921734FD2}" dt="2020-11-07T18:42:42.708" v="23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4E3F7EB4-93C1-48E7-B854-0AB921734FD2}" dt="2020-11-07T18:44:37.922" v="236" actId="20577"/>
        <pc:sldMkLst>
          <pc:docMk/>
          <pc:sldMk cId="3777021594" sldId="303"/>
        </pc:sldMkLst>
        <pc:spChg chg="mod">
          <ac:chgData name="" userId="495979f9a431ddb0" providerId="LiveId" clId="{4E3F7EB4-93C1-48E7-B854-0AB921734FD2}" dt="2020-11-07T18:44:37.922" v="236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">
        <pc:chgData name="" userId="495979f9a431ddb0" providerId="LiveId" clId="{4E3F7EB4-93C1-48E7-B854-0AB921734FD2}" dt="2020-11-07T19:15:07.934" v="680" actId="20577"/>
        <pc:sldMkLst>
          <pc:docMk/>
          <pc:sldMk cId="4232748695" sldId="307"/>
        </pc:sldMkLst>
        <pc:spChg chg="mod">
          <ac:chgData name="" userId="495979f9a431ddb0" providerId="LiveId" clId="{4E3F7EB4-93C1-48E7-B854-0AB921734FD2}" dt="2020-11-07T19:15:07.934" v="680" actId="20577"/>
          <ac:spMkLst>
            <pc:docMk/>
            <pc:sldMk cId="4232748695" sldId="307"/>
            <ac:spMk id="3" creationId="{A5ABA0EB-5D84-4439-8FF0-4CF155163C4F}"/>
          </ac:spMkLst>
        </pc:spChg>
      </pc:sldChg>
    </pc:docChg>
  </pc:docChgLst>
  <pc:docChgLst>
    <pc:chgData userId="495979f9a431ddb0" providerId="LiveId" clId="{BECBB2A6-72FE-40F6-A5F6-D35C01EB0FEA}"/>
    <pc:docChg chg="undo custSel addSld delSld modSld">
      <pc:chgData name="" userId="495979f9a431ddb0" providerId="LiveId" clId="{BECBB2A6-72FE-40F6-A5F6-D35C01EB0FEA}" dt="2020-11-29T01:20:32.948" v="3053" actId="114"/>
      <pc:docMkLst>
        <pc:docMk/>
      </pc:docMkLst>
      <pc:sldChg chg="modSp">
        <pc:chgData name="" userId="495979f9a431ddb0" providerId="LiveId" clId="{BECBB2A6-72FE-40F6-A5F6-D35C01EB0FEA}" dt="2020-11-29T00:37:21.360" v="21" actId="20577"/>
        <pc:sldMkLst>
          <pc:docMk/>
          <pc:sldMk cId="1753943686" sldId="298"/>
        </pc:sldMkLst>
        <pc:spChg chg="mod">
          <ac:chgData name="" userId="495979f9a431ddb0" providerId="LiveId" clId="{BECBB2A6-72FE-40F6-A5F6-D35C01EB0FEA}" dt="2020-11-29T00:37:21.360" v="2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BECBB2A6-72FE-40F6-A5F6-D35C01EB0FEA}" dt="2020-11-29T00:50:09.927" v="741" actId="14100"/>
        <pc:sldMkLst>
          <pc:docMk/>
          <pc:sldMk cId="3777021594" sldId="303"/>
        </pc:sldMkLst>
        <pc:spChg chg="mod">
          <ac:chgData name="" userId="495979f9a431ddb0" providerId="LiveId" clId="{BECBB2A6-72FE-40F6-A5F6-D35C01EB0FEA}" dt="2020-11-29T00:50:04.254" v="740" actId="1076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BECBB2A6-72FE-40F6-A5F6-D35C01EB0FEA}" dt="2020-11-29T00:50:09.927" v="741" actId="14100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BECBB2A6-72FE-40F6-A5F6-D35C01EB0FEA}" dt="2020-11-29T00:49:48.713" v="732" actId="478"/>
          <ac:picMkLst>
            <pc:docMk/>
            <pc:sldMk cId="3777021594" sldId="303"/>
            <ac:picMk id="3" creationId="{7B6AD923-BBD3-446E-844E-9BAB6BE29FB2}"/>
          </ac:picMkLst>
        </pc:picChg>
        <pc:picChg chg="add mod">
          <ac:chgData name="" userId="495979f9a431ddb0" providerId="LiveId" clId="{BECBB2A6-72FE-40F6-A5F6-D35C01EB0FEA}" dt="2020-11-29T00:49:56.200" v="734" actId="1076"/>
          <ac:picMkLst>
            <pc:docMk/>
            <pc:sldMk cId="3777021594" sldId="303"/>
            <ac:picMk id="5" creationId="{FB351CAA-98AD-432F-866C-95F087D813B1}"/>
          </ac:picMkLst>
        </pc:picChg>
      </pc:sldChg>
      <pc:sldChg chg="addSp delSp modSp">
        <pc:chgData name="" userId="495979f9a431ddb0" providerId="LiveId" clId="{BECBB2A6-72FE-40F6-A5F6-D35C01EB0FEA}" dt="2020-11-29T01:20:32.948" v="3053" actId="114"/>
        <pc:sldMkLst>
          <pc:docMk/>
          <pc:sldMk cId="4232748695" sldId="307"/>
        </pc:sldMkLst>
        <pc:spChg chg="mod">
          <ac:chgData name="" userId="495979f9a431ddb0" providerId="LiveId" clId="{BECBB2A6-72FE-40F6-A5F6-D35C01EB0FEA}" dt="2020-11-29T01:18:45.136" v="2962" actId="2711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BECBB2A6-72FE-40F6-A5F6-D35C01EB0FEA}" dt="2020-11-29T01:20:32.948" v="3053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BECBB2A6-72FE-40F6-A5F6-D35C01EB0FEA}" dt="2020-11-29T01:20:23.777" v="3049" actId="478"/>
          <ac:picMkLst>
            <pc:docMk/>
            <pc:sldMk cId="4232748695" sldId="307"/>
            <ac:picMk id="5" creationId="{EC0C3928-68B5-4961-8262-55EC289AD426}"/>
          </ac:picMkLst>
        </pc:picChg>
        <pc:picChg chg="add mod">
          <ac:chgData name="" userId="495979f9a431ddb0" providerId="LiveId" clId="{BECBB2A6-72FE-40F6-A5F6-D35C01EB0FEA}" dt="2020-11-29T01:20:30.873" v="3051" actId="1076"/>
          <ac:picMkLst>
            <pc:docMk/>
            <pc:sldMk cId="4232748695" sldId="307"/>
            <ac:picMk id="7" creationId="{093B1695-C0B8-4EAA-A5DD-B8D48E927B7D}"/>
          </ac:picMkLst>
        </pc:picChg>
      </pc:sldChg>
    </pc:docChg>
  </pc:docChgLst>
  <pc:docChgLst>
    <pc:chgData userId="495979f9a431ddb0" providerId="LiveId" clId="{AEB75FBF-1831-45A2-9E5F-98EECC49B33F}"/>
    <pc:docChg chg="undo custSel addSld delSld modSld sldOrd">
      <pc:chgData name="" userId="495979f9a431ddb0" providerId="LiveId" clId="{AEB75FBF-1831-45A2-9E5F-98EECC49B33F}" dt="2020-12-05T22:32:31.561" v="2332"/>
      <pc:docMkLst>
        <pc:docMk/>
      </pc:docMkLst>
      <pc:sldChg chg="add">
        <pc:chgData name="" userId="495979f9a431ddb0" providerId="LiveId" clId="{AEB75FBF-1831-45A2-9E5F-98EECC49B33F}" dt="2020-12-05T22:32:31.561" v="2332"/>
        <pc:sldMkLst>
          <pc:docMk/>
          <pc:sldMk cId="352205505" sldId="275"/>
        </pc:sldMkLst>
      </pc:sldChg>
      <pc:sldChg chg="add del">
        <pc:chgData name="" userId="495979f9a431ddb0" providerId="LiveId" clId="{AEB75FBF-1831-45A2-9E5F-98EECC49B33F}" dt="2020-12-05T19:51:14.822" v="441" actId="2696"/>
        <pc:sldMkLst>
          <pc:docMk/>
          <pc:sldMk cId="445602778" sldId="282"/>
        </pc:sldMkLst>
      </pc:sldChg>
      <pc:sldChg chg="modSp">
        <pc:chgData name="" userId="495979f9a431ddb0" providerId="LiveId" clId="{AEB75FBF-1831-45A2-9E5F-98EECC49B33F}" dt="2020-12-05T19:38:15.571" v="4" actId="20577"/>
        <pc:sldMkLst>
          <pc:docMk/>
          <pc:sldMk cId="1753943686" sldId="298"/>
        </pc:sldMkLst>
        <pc:spChg chg="mod">
          <ac:chgData name="" userId="495979f9a431ddb0" providerId="LiveId" clId="{AEB75FBF-1831-45A2-9E5F-98EECC49B33F}" dt="2020-12-05T19:38:15.571" v="4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AEB75FBF-1831-45A2-9E5F-98EECC49B33F}" dt="2020-12-05T19:49:23.397" v="425" actId="18131"/>
        <pc:sldMkLst>
          <pc:docMk/>
          <pc:sldMk cId="3777021594" sldId="303"/>
        </pc:sldMkLst>
        <pc:spChg chg="mod">
          <ac:chgData name="" userId="495979f9a431ddb0" providerId="LiveId" clId="{AEB75FBF-1831-45A2-9E5F-98EECC49B33F}" dt="2020-12-05T19:49:06.206" v="421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AEB75FBF-1831-45A2-9E5F-98EECC49B33F}" dt="2020-12-05T19:38:57.766" v="11" actId="20577"/>
          <ac:spMkLst>
            <pc:docMk/>
            <pc:sldMk cId="3777021594" sldId="303"/>
            <ac:spMk id="7" creationId="{66FD0E96-13A0-4867-B224-E632518A915E}"/>
          </ac:spMkLst>
        </pc:spChg>
        <pc:spChg chg="mod">
          <ac:chgData name="" userId="495979f9a431ddb0" providerId="LiveId" clId="{AEB75FBF-1831-45A2-9E5F-98EECC49B33F}" dt="2020-12-05T19:48:17.874" v="418" actId="20577"/>
          <ac:spMkLst>
            <pc:docMk/>
            <pc:sldMk cId="3777021594" sldId="303"/>
            <ac:spMk id="8" creationId="{7D2C9FD9-6243-4952-ABA6-E5D86D00A124}"/>
          </ac:spMkLst>
        </pc:spChg>
        <pc:picChg chg="add mod modCrop">
          <ac:chgData name="" userId="495979f9a431ddb0" providerId="LiveId" clId="{AEB75FBF-1831-45A2-9E5F-98EECC49B33F}" dt="2020-12-05T19:49:23.397" v="425" actId="18131"/>
          <ac:picMkLst>
            <pc:docMk/>
            <pc:sldMk cId="3777021594" sldId="303"/>
            <ac:picMk id="3" creationId="{78882DEF-266E-4C26-A498-CECCF7702413}"/>
          </ac:picMkLst>
        </pc:picChg>
        <pc:picChg chg="del">
          <ac:chgData name="" userId="495979f9a431ddb0" providerId="LiveId" clId="{AEB75FBF-1831-45A2-9E5F-98EECC49B33F}" dt="2020-12-05T19:49:03.939" v="419" actId="478"/>
          <ac:picMkLst>
            <pc:docMk/>
            <pc:sldMk cId="3777021594" sldId="303"/>
            <ac:picMk id="5" creationId="{FB351CAA-98AD-432F-866C-95F087D813B1}"/>
          </ac:picMkLst>
        </pc:picChg>
      </pc:sldChg>
      <pc:sldChg chg="addSp delSp modSp">
        <pc:chgData name="" userId="495979f9a431ddb0" providerId="LiveId" clId="{AEB75FBF-1831-45A2-9E5F-98EECC49B33F}" dt="2020-12-05T20:29:50.805" v="2331" actId="114"/>
        <pc:sldMkLst>
          <pc:docMk/>
          <pc:sldMk cId="4232748695" sldId="307"/>
        </pc:sldMkLst>
        <pc:spChg chg="mod">
          <ac:chgData name="" userId="495979f9a431ddb0" providerId="LiveId" clId="{AEB75FBF-1831-45A2-9E5F-98EECC49B33F}" dt="2020-12-05T20:26:28.381" v="2326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AEB75FBF-1831-45A2-9E5F-98EECC49B33F}" dt="2020-12-05T20:29:50.805" v="2331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AEB75FBF-1831-45A2-9E5F-98EECC49B33F}" dt="2020-12-05T20:29:48.872" v="2329" actId="1076"/>
          <ac:picMkLst>
            <pc:docMk/>
            <pc:sldMk cId="4232748695" sldId="307"/>
            <ac:picMk id="5" creationId="{517B3176-558D-4AE5-846D-E180933537F3}"/>
          </ac:picMkLst>
        </pc:picChg>
        <pc:picChg chg="del">
          <ac:chgData name="" userId="495979f9a431ddb0" providerId="LiveId" clId="{AEB75FBF-1831-45A2-9E5F-98EECC49B33F}" dt="2020-12-05T20:29:43.196" v="2327" actId="478"/>
          <ac:picMkLst>
            <pc:docMk/>
            <pc:sldMk cId="4232748695" sldId="307"/>
            <ac:picMk id="7" creationId="{093B1695-C0B8-4EAA-A5DD-B8D48E927B7D}"/>
          </ac:picMkLst>
        </pc:picChg>
      </pc:sldChg>
      <pc:sldChg chg="modSp del">
        <pc:chgData name="" userId="495979f9a431ddb0" providerId="LiveId" clId="{AEB75FBF-1831-45A2-9E5F-98EECC49B33F}" dt="2020-12-05T19:50:39.632" v="440" actId="2696"/>
        <pc:sldMkLst>
          <pc:docMk/>
          <pc:sldMk cId="2185652443" sldId="308"/>
        </pc:sldMkLst>
        <pc:spChg chg="mod">
          <ac:chgData name="" userId="495979f9a431ddb0" providerId="LiveId" clId="{AEB75FBF-1831-45A2-9E5F-98EECC49B33F}" dt="2020-12-05T19:50:21.970" v="438" actId="20577"/>
          <ac:spMkLst>
            <pc:docMk/>
            <pc:sldMk cId="2185652443" sldId="308"/>
            <ac:spMk id="2" creationId="{98F77B55-6E50-4F93-B9D8-07625C54F0B2}"/>
          </ac:spMkLst>
        </pc:spChg>
        <pc:spChg chg="mod">
          <ac:chgData name="" userId="495979f9a431ddb0" providerId="LiveId" clId="{AEB75FBF-1831-45A2-9E5F-98EECC49B33F}" dt="2020-12-05T19:50:14.727" v="433" actId="20577"/>
          <ac:spMkLst>
            <pc:docMk/>
            <pc:sldMk cId="2185652443" sldId="308"/>
            <ac:spMk id="3" creationId="{D663A239-FF85-4E9F-B2E1-3FA7F93C08AD}"/>
          </ac:spMkLst>
        </pc:spChg>
      </pc:sldChg>
      <pc:sldChg chg="add del">
        <pc:chgData name="" userId="495979f9a431ddb0" providerId="LiveId" clId="{AEB75FBF-1831-45A2-9E5F-98EECC49B33F}" dt="2020-12-05T19:53:14.601" v="444" actId="2696"/>
        <pc:sldMkLst>
          <pc:docMk/>
          <pc:sldMk cId="3477400884" sldId="308"/>
        </pc:sldMkLst>
      </pc:sldChg>
      <pc:sldChg chg="del">
        <pc:chgData name="" userId="495979f9a431ddb0" providerId="LiveId" clId="{AEB75FBF-1831-45A2-9E5F-98EECC49B33F}" dt="2020-12-05T19:50:09.347" v="426" actId="2696"/>
        <pc:sldMkLst>
          <pc:docMk/>
          <pc:sldMk cId="1919662250" sldId="309"/>
        </pc:sldMkLst>
      </pc:sldChg>
      <pc:sldChg chg="del">
        <pc:chgData name="" userId="495979f9a431ddb0" providerId="LiveId" clId="{AEB75FBF-1831-45A2-9E5F-98EECC49B33F}" dt="2020-12-05T19:50:09.351" v="427" actId="2696"/>
        <pc:sldMkLst>
          <pc:docMk/>
          <pc:sldMk cId="4224767672" sldId="310"/>
        </pc:sldMkLst>
      </pc:sldChg>
      <pc:sldChg chg="del">
        <pc:chgData name="" userId="495979f9a431ddb0" providerId="LiveId" clId="{AEB75FBF-1831-45A2-9E5F-98EECC49B33F}" dt="2020-12-05T19:50:09.356" v="428" actId="2696"/>
        <pc:sldMkLst>
          <pc:docMk/>
          <pc:sldMk cId="1145466625" sldId="311"/>
        </pc:sldMkLst>
      </pc:sldChg>
      <pc:sldChg chg="del">
        <pc:chgData name="" userId="495979f9a431ddb0" providerId="LiveId" clId="{AEB75FBF-1831-45A2-9E5F-98EECC49B33F}" dt="2020-12-05T19:50:09.360" v="429" actId="2696"/>
        <pc:sldMkLst>
          <pc:docMk/>
          <pc:sldMk cId="2064423267" sldId="312"/>
        </pc:sldMkLst>
      </pc:sldChg>
      <pc:sldChg chg="del">
        <pc:chgData name="" userId="495979f9a431ddb0" providerId="LiveId" clId="{AEB75FBF-1831-45A2-9E5F-98EECC49B33F}" dt="2020-12-05T19:50:09.365" v="430" actId="2696"/>
        <pc:sldMkLst>
          <pc:docMk/>
          <pc:sldMk cId="458021503" sldId="313"/>
        </pc:sldMkLst>
      </pc:sldChg>
      <pc:sldChg chg="del">
        <pc:chgData name="" userId="495979f9a431ddb0" providerId="LiveId" clId="{AEB75FBF-1831-45A2-9E5F-98EECC49B33F}" dt="2020-12-05T19:50:09.368" v="431" actId="2696"/>
        <pc:sldMkLst>
          <pc:docMk/>
          <pc:sldMk cId="504452343" sldId="314"/>
        </pc:sldMkLst>
      </pc:sldChg>
      <pc:sldChg chg="del">
        <pc:chgData name="" userId="495979f9a431ddb0" providerId="LiveId" clId="{AEB75FBF-1831-45A2-9E5F-98EECC49B33F}" dt="2020-12-05T19:50:09.377" v="432" actId="2696"/>
        <pc:sldMkLst>
          <pc:docMk/>
          <pc:sldMk cId="965160121" sldId="315"/>
        </pc:sldMkLst>
      </pc:sldChg>
      <pc:sldChg chg="addSp delSp modSp add">
        <pc:chgData name="" userId="495979f9a431ddb0" providerId="LiveId" clId="{AEB75FBF-1831-45A2-9E5F-98EECC49B33F}" dt="2020-12-05T19:53:27.885" v="476" actId="20577"/>
        <pc:sldMkLst>
          <pc:docMk/>
          <pc:sldMk cId="3890023118" sldId="333"/>
        </pc:sldMkLst>
        <pc:spChg chg="mod">
          <ac:chgData name="" userId="495979f9a431ddb0" providerId="LiveId" clId="{AEB75FBF-1831-45A2-9E5F-98EECC49B33F}" dt="2020-12-05T19:53:27.885" v="476" actId="20577"/>
          <ac:spMkLst>
            <pc:docMk/>
            <pc:sldMk cId="3890023118" sldId="333"/>
            <ac:spMk id="2" creationId="{59547E64-9270-46EB-AB2B-31B6418DBCE3}"/>
          </ac:spMkLst>
        </pc:spChg>
        <pc:picChg chg="add del">
          <ac:chgData name="" userId="495979f9a431ddb0" providerId="LiveId" clId="{AEB75FBF-1831-45A2-9E5F-98EECC49B33F}" dt="2020-12-05T19:53:17.324" v="446" actId="478"/>
          <ac:picMkLst>
            <pc:docMk/>
            <pc:sldMk cId="3890023118" sldId="333"/>
            <ac:picMk id="30" creationId="{E7285D12-918A-44BB-9B8C-BC5AD8DB189C}"/>
          </ac:picMkLst>
        </pc:picChg>
        <pc:inkChg chg="del">
          <ac:chgData name="" userId="495979f9a431ddb0" providerId="LiveId" clId="{AEB75FBF-1831-45A2-9E5F-98EECC49B33F}" dt="2020-12-05T19:53:19.077" v="447" actId="478"/>
          <ac:inkMkLst>
            <pc:docMk/>
            <pc:sldMk cId="3890023118" sldId="333"/>
            <ac:inkMk id="7" creationId="{C7657F5D-9C46-4132-A901-AB6C820581A6}"/>
          </ac:inkMkLst>
        </pc:inkChg>
      </pc:sldChg>
      <pc:sldChg chg="addSp delSp modSp add ord">
        <pc:chgData name="" userId="495979f9a431ddb0" providerId="LiveId" clId="{AEB75FBF-1831-45A2-9E5F-98EECC49B33F}" dt="2020-12-05T20:01:55.880" v="1229" actId="20577"/>
        <pc:sldMkLst>
          <pc:docMk/>
          <pc:sldMk cId="1077510165" sldId="334"/>
        </pc:sldMkLst>
        <pc:spChg chg="del">
          <ac:chgData name="" userId="495979f9a431ddb0" providerId="LiveId" clId="{AEB75FBF-1831-45A2-9E5F-98EECC49B33F}" dt="2020-12-05T19:53:42.863" v="478"/>
          <ac:spMkLst>
            <pc:docMk/>
            <pc:sldMk cId="1077510165" sldId="334"/>
            <ac:spMk id="2" creationId="{DB897C8D-2BD1-4ED0-ACAC-372F6A100884}"/>
          </ac:spMkLst>
        </pc:spChg>
        <pc:spChg chg="add mod">
          <ac:chgData name="" userId="495979f9a431ddb0" providerId="LiveId" clId="{AEB75FBF-1831-45A2-9E5F-98EECC49B33F}" dt="2020-12-05T19:53:44.669" v="487" actId="20577"/>
          <ac:spMkLst>
            <pc:docMk/>
            <pc:sldMk cId="1077510165" sldId="334"/>
            <ac:spMk id="3" creationId="{2BED2805-9C62-48B2-8AEB-82660E3149EF}"/>
          </ac:spMkLst>
        </pc:spChg>
        <pc:spChg chg="add mod">
          <ac:chgData name="" userId="495979f9a431ddb0" providerId="LiveId" clId="{AEB75FBF-1831-45A2-9E5F-98EECC49B33F}" dt="2020-12-05T20:01:55.880" v="1229" actId="20577"/>
          <ac:spMkLst>
            <pc:docMk/>
            <pc:sldMk cId="1077510165" sldId="334"/>
            <ac:spMk id="4" creationId="{AA8F54B8-1B2D-4AC8-B3AB-4505792A17F6}"/>
          </ac:spMkLst>
        </pc:spChg>
      </pc:sldChg>
      <pc:sldChg chg="modSp add">
        <pc:chgData name="" userId="495979f9a431ddb0" providerId="LiveId" clId="{AEB75FBF-1831-45A2-9E5F-98EECC49B33F}" dt="2020-12-05T20:02:28.716" v="1283" actId="20577"/>
        <pc:sldMkLst>
          <pc:docMk/>
          <pc:sldMk cId="2880923533" sldId="335"/>
        </pc:sldMkLst>
        <pc:spChg chg="mod">
          <ac:chgData name="" userId="495979f9a431ddb0" providerId="LiveId" clId="{AEB75FBF-1831-45A2-9E5F-98EECC49B33F}" dt="2020-12-05T19:53:57.689" v="504" actId="20577"/>
          <ac:spMkLst>
            <pc:docMk/>
            <pc:sldMk cId="2880923533" sldId="335"/>
            <ac:spMk id="2" creationId="{01A8F5B0-67F0-466F-B087-B5688B8E3B6A}"/>
          </ac:spMkLst>
        </pc:spChg>
        <pc:spChg chg="mod">
          <ac:chgData name="" userId="495979f9a431ddb0" providerId="LiveId" clId="{AEB75FBF-1831-45A2-9E5F-98EECC49B33F}" dt="2020-12-05T20:02:28.716" v="1283" actId="20577"/>
          <ac:spMkLst>
            <pc:docMk/>
            <pc:sldMk cId="2880923533" sldId="335"/>
            <ac:spMk id="3" creationId="{A0FA25C0-9952-49F4-A0EE-9160BAE39320}"/>
          </ac:spMkLst>
        </pc:spChg>
      </pc:sldChg>
      <pc:sldChg chg="modSp add">
        <pc:chgData name="" userId="495979f9a431ddb0" providerId="LiveId" clId="{AEB75FBF-1831-45A2-9E5F-98EECC49B33F}" dt="2020-12-05T20:01:51.246" v="1227" actId="20577"/>
        <pc:sldMkLst>
          <pc:docMk/>
          <pc:sldMk cId="4223326720" sldId="336"/>
        </pc:sldMkLst>
        <pc:spChg chg="mod">
          <ac:chgData name="" userId="495979f9a431ddb0" providerId="LiveId" clId="{AEB75FBF-1831-45A2-9E5F-98EECC49B33F}" dt="2020-12-05T19:59:33.243" v="1062" actId="20577"/>
          <ac:spMkLst>
            <pc:docMk/>
            <pc:sldMk cId="4223326720" sldId="336"/>
            <ac:spMk id="2" creationId="{0E97E42A-F861-4921-BC5E-A26B3574DEAC}"/>
          </ac:spMkLst>
        </pc:spChg>
        <pc:spChg chg="mod">
          <ac:chgData name="" userId="495979f9a431ddb0" providerId="LiveId" clId="{AEB75FBF-1831-45A2-9E5F-98EECC49B33F}" dt="2020-12-05T20:01:51.246" v="1227" actId="20577"/>
          <ac:spMkLst>
            <pc:docMk/>
            <pc:sldMk cId="4223326720" sldId="336"/>
            <ac:spMk id="3" creationId="{180324BC-F62C-4E8D-89A2-E731A1E33DA7}"/>
          </ac:spMkLst>
        </pc:spChg>
      </pc:sldChg>
      <pc:sldChg chg="modSp add">
        <pc:chgData name="" userId="495979f9a431ddb0" providerId="LiveId" clId="{AEB75FBF-1831-45A2-9E5F-98EECC49B33F}" dt="2020-12-05T20:05:35.302" v="1537" actId="20577"/>
        <pc:sldMkLst>
          <pc:docMk/>
          <pc:sldMk cId="3433138859" sldId="337"/>
        </pc:sldMkLst>
        <pc:spChg chg="mod">
          <ac:chgData name="" userId="495979f9a431ddb0" providerId="LiveId" clId="{AEB75FBF-1831-45A2-9E5F-98EECC49B33F}" dt="2020-12-05T20:04:53.902" v="1293" actId="20577"/>
          <ac:spMkLst>
            <pc:docMk/>
            <pc:sldMk cId="3433138859" sldId="337"/>
            <ac:spMk id="2" creationId="{9B9A9A9B-B8E1-4044-A93B-260B7CDFE75A}"/>
          </ac:spMkLst>
        </pc:spChg>
        <pc:spChg chg="mod">
          <ac:chgData name="" userId="495979f9a431ddb0" providerId="LiveId" clId="{AEB75FBF-1831-45A2-9E5F-98EECC49B33F}" dt="2020-12-05T20:05:35.302" v="1537" actId="20577"/>
          <ac:spMkLst>
            <pc:docMk/>
            <pc:sldMk cId="3433138859" sldId="337"/>
            <ac:spMk id="3" creationId="{4AA84E89-3663-4CCD-AEBF-C7E2A5DE7DCC}"/>
          </ac:spMkLst>
        </pc:spChg>
      </pc:sldChg>
      <pc:sldChg chg="modSp add">
        <pc:chgData name="" userId="495979f9a431ddb0" providerId="LiveId" clId="{AEB75FBF-1831-45A2-9E5F-98EECC49B33F}" dt="2020-12-05T20:07:07.960" v="1731" actId="20577"/>
        <pc:sldMkLst>
          <pc:docMk/>
          <pc:sldMk cId="1382610560" sldId="338"/>
        </pc:sldMkLst>
        <pc:spChg chg="mod">
          <ac:chgData name="" userId="495979f9a431ddb0" providerId="LiveId" clId="{AEB75FBF-1831-45A2-9E5F-98EECC49B33F}" dt="2020-12-05T20:05:49.493" v="1576" actId="20577"/>
          <ac:spMkLst>
            <pc:docMk/>
            <pc:sldMk cId="1382610560" sldId="338"/>
            <ac:spMk id="2" creationId="{1FD89451-1A1E-4955-9E73-A16D73E39B88}"/>
          </ac:spMkLst>
        </pc:spChg>
        <pc:spChg chg="mod">
          <ac:chgData name="" userId="495979f9a431ddb0" providerId="LiveId" clId="{AEB75FBF-1831-45A2-9E5F-98EECC49B33F}" dt="2020-12-05T20:07:07.960" v="1731" actId="20577"/>
          <ac:spMkLst>
            <pc:docMk/>
            <pc:sldMk cId="1382610560" sldId="338"/>
            <ac:spMk id="3" creationId="{AB75019E-2612-4BDA-95AD-5CAB85339570}"/>
          </ac:spMkLst>
        </pc:spChg>
      </pc:sldChg>
      <pc:sldChg chg="modSp add">
        <pc:chgData name="" userId="495979f9a431ddb0" providerId="LiveId" clId="{AEB75FBF-1831-45A2-9E5F-98EECC49B33F}" dt="2020-12-05T20:08:59.771" v="1939" actId="20577"/>
        <pc:sldMkLst>
          <pc:docMk/>
          <pc:sldMk cId="3917899721" sldId="339"/>
        </pc:sldMkLst>
        <pc:spChg chg="mod">
          <ac:chgData name="" userId="495979f9a431ddb0" providerId="LiveId" clId="{AEB75FBF-1831-45A2-9E5F-98EECC49B33F}" dt="2020-12-05T20:07:30.998" v="1741" actId="20577"/>
          <ac:spMkLst>
            <pc:docMk/>
            <pc:sldMk cId="3917899721" sldId="339"/>
            <ac:spMk id="2" creationId="{27E58631-F65F-4B84-A4E2-C5E7E93497FB}"/>
          </ac:spMkLst>
        </pc:spChg>
        <pc:spChg chg="mod">
          <ac:chgData name="" userId="495979f9a431ddb0" providerId="LiveId" clId="{AEB75FBF-1831-45A2-9E5F-98EECC49B33F}" dt="2020-12-05T20:08:59.771" v="1939" actId="20577"/>
          <ac:spMkLst>
            <pc:docMk/>
            <pc:sldMk cId="3917899721" sldId="339"/>
            <ac:spMk id="3" creationId="{1C984618-5037-41BF-8AE4-C319C9B5FD68}"/>
          </ac:spMkLst>
        </pc:spChg>
      </pc:sldChg>
      <pc:sldChg chg="modSp add">
        <pc:chgData name="" userId="495979f9a431ddb0" providerId="LiveId" clId="{AEB75FBF-1831-45A2-9E5F-98EECC49B33F}" dt="2020-12-05T20:21:00.304" v="2125" actId="20577"/>
        <pc:sldMkLst>
          <pc:docMk/>
          <pc:sldMk cId="2283077411" sldId="340"/>
        </pc:sldMkLst>
        <pc:spChg chg="mod">
          <ac:chgData name="" userId="495979f9a431ddb0" providerId="LiveId" clId="{AEB75FBF-1831-45A2-9E5F-98EECC49B33F}" dt="2020-12-05T20:16:17.372" v="1961" actId="20577"/>
          <ac:spMkLst>
            <pc:docMk/>
            <pc:sldMk cId="2283077411" sldId="340"/>
            <ac:spMk id="2" creationId="{4D602618-12E9-4CC1-9B47-5CA392BD724A}"/>
          </ac:spMkLst>
        </pc:spChg>
        <pc:spChg chg="mod">
          <ac:chgData name="" userId="495979f9a431ddb0" providerId="LiveId" clId="{AEB75FBF-1831-45A2-9E5F-98EECC49B33F}" dt="2020-12-05T20:21:00.304" v="2125" actId="20577"/>
          <ac:spMkLst>
            <pc:docMk/>
            <pc:sldMk cId="2283077411" sldId="340"/>
            <ac:spMk id="3" creationId="{3CD111B1-34B7-4BB8-A228-91EA6A8FC359}"/>
          </ac:spMkLst>
        </pc:spChg>
      </pc:sldChg>
    </pc:docChg>
  </pc:docChgLst>
  <pc:docChgLst>
    <pc:chgData userId="495979f9a431ddb0" providerId="LiveId" clId="{63950EC9-D041-47ED-BF3C-E35121025AD2}"/>
    <pc:docChg chg="undo custSel addSld delSld modSld">
      <pc:chgData name="" userId="495979f9a431ddb0" providerId="LiveId" clId="{63950EC9-D041-47ED-BF3C-E35121025AD2}" dt="2020-11-08T00:03:41.820" v="5413" actId="20577"/>
      <pc:docMkLst>
        <pc:docMk/>
      </pc:docMkLst>
      <pc:sldChg chg="addSp delSp modSp">
        <pc:chgData name="" userId="495979f9a431ddb0" providerId="LiveId" clId="{63950EC9-D041-47ED-BF3C-E35121025AD2}" dt="2020-11-08T00:03:41.820" v="5413" actId="20577"/>
        <pc:sldMkLst>
          <pc:docMk/>
          <pc:sldMk cId="4232748695" sldId="307"/>
        </pc:sldMkLst>
        <pc:spChg chg="mod">
          <ac:chgData name="" userId="495979f9a431ddb0" providerId="LiveId" clId="{63950EC9-D041-47ED-BF3C-E35121025AD2}" dt="2020-11-08T00:03:18.226" v="5316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63950EC9-D041-47ED-BF3C-E35121025AD2}" dt="2020-11-08T00:03:41.820" v="541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63950EC9-D041-47ED-BF3C-E35121025AD2}" dt="2020-11-08T00:02:57.670" v="5312"/>
          <ac:spMkLst>
            <pc:docMk/>
            <pc:sldMk cId="4232748695" sldId="307"/>
            <ac:spMk id="6" creationId="{44A417E2-C917-44ED-91F6-850AAE6D8142}"/>
          </ac:spMkLst>
        </pc:spChg>
        <pc:picChg chg="add mod modCrop">
          <ac:chgData name="" userId="495979f9a431ddb0" providerId="LiveId" clId="{63950EC9-D041-47ED-BF3C-E35121025AD2}" dt="2020-11-08T00:03:14.864" v="5315" actId="1076"/>
          <ac:picMkLst>
            <pc:docMk/>
            <pc:sldMk cId="4232748695" sldId="307"/>
            <ac:picMk id="5" creationId="{4109D833-13E6-4D80-BBBE-C91E3D290D7A}"/>
          </ac:picMkLst>
        </pc:picChg>
        <pc:picChg chg="del">
          <ac:chgData name="" userId="495979f9a431ddb0" providerId="LiveId" clId="{63950EC9-D041-47ED-BF3C-E35121025AD2}" dt="2020-11-08T00:02:55.277" v="5311" actId="478"/>
          <ac:picMkLst>
            <pc:docMk/>
            <pc:sldMk cId="4232748695" sldId="307"/>
            <ac:picMk id="7" creationId="{DB45602A-E1AF-4B60-BBF6-8FBF4DFC2F3B}"/>
          </ac:picMkLst>
        </pc:picChg>
      </pc:sldChg>
    </pc:docChg>
  </pc:docChgLst>
  <pc:docChgLst>
    <pc:chgData userId="495979f9a431ddb0" providerId="LiveId" clId="{3913A029-EDC7-4AB9-981C-83967A5E30BD}"/>
    <pc:docChg chg="undo custSel addSld delSld modSld">
      <pc:chgData name="" userId="495979f9a431ddb0" providerId="LiveId" clId="{3913A029-EDC7-4AB9-981C-83967A5E30BD}" dt="2020-11-15T04:48:11.744" v="3330"/>
      <pc:docMkLst>
        <pc:docMk/>
      </pc:docMkLst>
      <pc:sldChg chg="modSp">
        <pc:chgData name="" userId="495979f9a431ddb0" providerId="LiveId" clId="{3913A029-EDC7-4AB9-981C-83967A5E30BD}" dt="2020-11-14T23:42:31.682" v="19" actId="20577"/>
        <pc:sldMkLst>
          <pc:docMk/>
          <pc:sldMk cId="1753943686" sldId="298"/>
        </pc:sldMkLst>
        <pc:spChg chg="mod">
          <ac:chgData name="" userId="495979f9a431ddb0" providerId="LiveId" clId="{3913A029-EDC7-4AB9-981C-83967A5E30BD}" dt="2020-11-14T23:42:31.682" v="19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3913A029-EDC7-4AB9-981C-83967A5E30BD}" dt="2020-11-14T23:45:30.615" v="135" actId="1076"/>
        <pc:sldMkLst>
          <pc:docMk/>
          <pc:sldMk cId="3777021594" sldId="303"/>
        </pc:sldMkLst>
        <pc:spChg chg="mod">
          <ac:chgData name="" userId="495979f9a431ddb0" providerId="LiveId" clId="{3913A029-EDC7-4AB9-981C-83967A5E30BD}" dt="2020-11-14T23:45:30.615" v="135" actId="1076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3913A029-EDC7-4AB9-981C-83967A5E30BD}" dt="2020-11-14T23:44:38.253" v="130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3913A029-EDC7-4AB9-981C-83967A5E30BD}" dt="2020-11-14T23:45:21.559" v="132" actId="1076"/>
          <ac:picMkLst>
            <pc:docMk/>
            <pc:sldMk cId="3777021594" sldId="303"/>
            <ac:picMk id="3" creationId="{7B6AD923-BBD3-446E-844E-9BAB6BE29FB2}"/>
          </ac:picMkLst>
        </pc:picChg>
        <pc:picChg chg="del">
          <ac:chgData name="" userId="495979f9a431ddb0" providerId="LiveId" clId="{3913A029-EDC7-4AB9-981C-83967A5E30BD}" dt="2020-11-14T23:44:18.842" v="22" actId="478"/>
          <ac:picMkLst>
            <pc:docMk/>
            <pc:sldMk cId="3777021594" sldId="303"/>
            <ac:picMk id="5" creationId="{20C6721E-1E3C-486F-9177-9D0CBD6B0DAB}"/>
          </ac:picMkLst>
        </pc:picChg>
      </pc:sldChg>
      <pc:sldChg chg="addSp delSp modSp">
        <pc:chgData name="" userId="495979f9a431ddb0" providerId="LiveId" clId="{3913A029-EDC7-4AB9-981C-83967A5E30BD}" dt="2020-11-15T02:06:54.139" v="1493" actId="20577"/>
        <pc:sldMkLst>
          <pc:docMk/>
          <pc:sldMk cId="4232748695" sldId="307"/>
        </pc:sldMkLst>
        <pc:spChg chg="mod">
          <ac:chgData name="" userId="495979f9a431ddb0" providerId="LiveId" clId="{3913A029-EDC7-4AB9-981C-83967A5E30BD}" dt="2020-11-15T02:04:22.532" v="1123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3913A029-EDC7-4AB9-981C-83967A5E30BD}" dt="2020-11-15T02:06:54.139" v="149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3913A029-EDC7-4AB9-981C-83967A5E30BD}" dt="2020-11-15T01:56:37.309" v="804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3913A029-EDC7-4AB9-981C-83967A5E30BD}" dt="2020-11-15T01:56:34.614" v="802" actId="1076"/>
          <ac:picMkLst>
            <pc:docMk/>
            <pc:sldMk cId="4232748695" sldId="307"/>
            <ac:picMk id="5" creationId="{EC0C3928-68B5-4961-8262-55EC289AD426}"/>
          </ac:picMkLst>
        </pc:picChg>
        <pc:picChg chg="del">
          <ac:chgData name="" userId="495979f9a431ddb0" providerId="LiveId" clId="{3913A029-EDC7-4AB9-981C-83967A5E30BD}" dt="2020-11-15T01:56:28.845" v="800" actId="478"/>
          <ac:picMkLst>
            <pc:docMk/>
            <pc:sldMk cId="4232748695" sldId="307"/>
            <ac:picMk id="7" creationId="{042F7335-1B0B-4CA7-9238-5A6269947D8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4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daveheere?utm_source=unsplash&amp;utm_medium=referral&amp;utm_content=creditCopyTex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s://unsplash.com/s/photos/horizon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lumitarphotos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bow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9451-1A1E-4955-9E73-A16D73E3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5019E-2612-4BDA-95AD-5CAB85339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Train/test splits</a:t>
            </a:r>
          </a:p>
          <a:p>
            <a:r>
              <a:rPr lang="en-US" dirty="0"/>
              <a:t>Classification and continuous prediction metrics</a:t>
            </a:r>
          </a:p>
          <a:p>
            <a:r>
              <a:rPr lang="en-US" dirty="0"/>
              <a:t>Hyperparameter tuning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 learn more:</a:t>
            </a:r>
          </a:p>
          <a:p>
            <a:r>
              <a:rPr lang="en-US" dirty="0"/>
              <a:t>CS 534 (Machine Learning)</a:t>
            </a:r>
          </a:p>
        </p:txBody>
      </p:sp>
    </p:spTree>
    <p:extLst>
      <p:ext uri="{BB962C8B-B14F-4D97-AF65-F5344CB8AC3E}">
        <p14:creationId xmlns:p14="http://schemas.microsoft.com/office/powerpoint/2010/main" val="1382610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2618-12E9-4CC1-9B47-5CA392BD7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111B1-34B7-4BB8-A228-91EA6A8FC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Lower-dimensional embedding (matrix decomposition)</a:t>
            </a:r>
          </a:p>
          <a:p>
            <a:r>
              <a:rPr lang="en-US" dirty="0"/>
              <a:t>Clustering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 learn more:</a:t>
            </a:r>
          </a:p>
          <a:p>
            <a:r>
              <a:rPr lang="en-US" dirty="0"/>
              <a:t>CS 534 (Machine Learning)</a:t>
            </a:r>
          </a:p>
          <a:p>
            <a:r>
              <a:rPr lang="en-US" dirty="0"/>
              <a:t>Will appear in other data science classes</a:t>
            </a:r>
          </a:p>
        </p:txBody>
      </p:sp>
    </p:spTree>
    <p:extLst>
      <p:ext uri="{BB962C8B-B14F-4D97-AF65-F5344CB8AC3E}">
        <p14:creationId xmlns:p14="http://schemas.microsoft.com/office/powerpoint/2010/main" val="2283077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8631-F65F-4B84-A4E2-C5E7E934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84618-5037-41BF-8AE4-C319C9B5F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 pipeline</a:t>
            </a:r>
          </a:p>
          <a:p>
            <a:r>
              <a:rPr lang="en-US" dirty="0"/>
              <a:t>Breaking code into separate scripts &amp; modules</a:t>
            </a:r>
          </a:p>
          <a:p>
            <a:r>
              <a:rPr lang="en-US" dirty="0"/>
              <a:t>Design patterns for code workflows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will apply this throughout your classes!</a:t>
            </a:r>
          </a:p>
        </p:txBody>
      </p:sp>
    </p:spTree>
    <p:extLst>
      <p:ext uri="{BB962C8B-B14F-4D97-AF65-F5344CB8AC3E}">
        <p14:creationId xmlns:p14="http://schemas.microsoft.com/office/powerpoint/2010/main" val="3917899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4713" y="365125"/>
            <a:ext cx="5859087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713" y="1825625"/>
            <a:ext cx="58590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class is designed to lay a conceptual foundation for your future data science studies.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classes will build on these concepts and ideas!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Dave </a:t>
            </a:r>
            <a:r>
              <a:rPr lang="en-US" i="1" dirty="0" err="1">
                <a:hlinkClick r:id="rId3"/>
              </a:rPr>
              <a:t>Heere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7B3176-558D-4AE5-846D-E180933537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 (Week)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50609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Wrapping up!</a:t>
            </a:r>
          </a:p>
          <a:p>
            <a:r>
              <a:rPr lang="en-US" dirty="0"/>
              <a:t>Tie together the class content again</a:t>
            </a:r>
          </a:p>
          <a:p>
            <a:r>
              <a:rPr lang="en-US" dirty="0"/>
              <a:t>Apply Pandas time series operations and model correlated regression errors</a:t>
            </a:r>
          </a:p>
          <a:p>
            <a:r>
              <a:rPr lang="en-US" dirty="0"/>
              <a:t>Take the results of data science analysis in production or publication</a:t>
            </a:r>
          </a:p>
          <a:p>
            <a:r>
              <a:rPr lang="en-US" dirty="0"/>
              <a:t>Know some topics to study further to expand your data science skills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B8753-3567-42F2-B093-221A3A3BC7FA}"/>
              </a:ext>
            </a:extLst>
          </p:cNvPr>
          <p:cNvSpPr txBox="1"/>
          <p:nvPr/>
        </p:nvSpPr>
        <p:spPr>
          <a:xfrm>
            <a:off x="3272858" y="6085551"/>
            <a:ext cx="410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 err="1">
                <a:hlinkClick r:id="rId3"/>
              </a:rPr>
              <a:t>Lumitar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882DEF-266E-4C26-A498-CECCF770241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8862" y="0"/>
            <a:ext cx="4673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7E64-9270-46EB-AB2B-31B6418D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Science Workflow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F46C261C-0E72-4450-939B-A8BD85D52759}"/>
              </a:ext>
            </a:extLst>
          </p:cNvPr>
          <p:cNvSpPr/>
          <p:nvPr/>
        </p:nvSpPr>
        <p:spPr>
          <a:xfrm>
            <a:off x="3258589" y="2934391"/>
            <a:ext cx="1388225" cy="989215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 / Prepare (ETL)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392F922-35F9-425E-84F3-BEA9816BC827}"/>
              </a:ext>
            </a:extLst>
          </p:cNvPr>
          <p:cNvSpPr/>
          <p:nvPr/>
        </p:nvSpPr>
        <p:spPr>
          <a:xfrm>
            <a:off x="838200" y="2593571"/>
            <a:ext cx="1920240" cy="1670858"/>
          </a:xfrm>
          <a:prstGeom prst="clou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Source Data</a:t>
            </a:r>
          </a:p>
        </p:txBody>
      </p:sp>
      <p:sp>
        <p:nvSpPr>
          <p:cNvPr id="3" name="Flowchart: Data 2">
            <a:extLst>
              <a:ext uri="{FF2B5EF4-FFF2-40B4-BE49-F238E27FC236}">
                <a16:creationId xmlns:a16="http://schemas.microsoft.com/office/drawing/2014/main" id="{A7CBAD72-7AB6-476E-8E18-5B743008720E}"/>
              </a:ext>
            </a:extLst>
          </p:cNvPr>
          <p:cNvSpPr/>
          <p:nvPr/>
        </p:nvSpPr>
        <p:spPr>
          <a:xfrm>
            <a:off x="5146964" y="2926079"/>
            <a:ext cx="1898072" cy="1005840"/>
          </a:xfrm>
          <a:prstGeom prst="flowChartInputOutp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Prepared Data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4B06E26C-42F5-4A63-B632-AA073169C3E2}"/>
              </a:ext>
            </a:extLst>
          </p:cNvPr>
          <p:cNvSpPr/>
          <p:nvPr/>
        </p:nvSpPr>
        <p:spPr>
          <a:xfrm>
            <a:off x="7651863" y="1765502"/>
            <a:ext cx="1396539" cy="641034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Inference</a:t>
            </a: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096FBD88-8B41-4E66-BA57-4D8BC979DDEA}"/>
              </a:ext>
            </a:extLst>
          </p:cNvPr>
          <p:cNvSpPr/>
          <p:nvPr/>
        </p:nvSpPr>
        <p:spPr>
          <a:xfrm>
            <a:off x="9860285" y="1571105"/>
            <a:ext cx="1122218" cy="1022466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Findings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82922686-2D90-4ACA-A071-B70947726770}"/>
              </a:ext>
            </a:extLst>
          </p:cNvPr>
          <p:cNvSpPr/>
          <p:nvPr/>
        </p:nvSpPr>
        <p:spPr>
          <a:xfrm>
            <a:off x="7651863" y="3117271"/>
            <a:ext cx="1396539" cy="623454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Modeling</a:t>
            </a: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72F135FD-0632-4865-A990-223FC1E8BC0A}"/>
              </a:ext>
            </a:extLst>
          </p:cNvPr>
          <p:cNvSpPr/>
          <p:nvPr/>
        </p:nvSpPr>
        <p:spPr>
          <a:xfrm>
            <a:off x="9433560" y="2953095"/>
            <a:ext cx="2211190" cy="951806"/>
          </a:xfrm>
          <a:prstGeom prst="flowChartInputOutp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+ Predictions</a:t>
            </a:r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FD9D6234-8A2B-4248-BA67-A5CB6669B0A3}"/>
              </a:ext>
            </a:extLst>
          </p:cNvPr>
          <p:cNvSpPr/>
          <p:nvPr/>
        </p:nvSpPr>
        <p:spPr>
          <a:xfrm>
            <a:off x="5374870" y="4597886"/>
            <a:ext cx="1442259" cy="1258429"/>
          </a:xfrm>
          <a:prstGeom prst="flowChartDocumen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r>
              <a:rPr lang="en-US" dirty="0"/>
              <a:t>Data Description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22163A-7EAD-4A1F-AAE1-63DABAE91F47}"/>
              </a:ext>
            </a:extLst>
          </p:cNvPr>
          <p:cNvCxnSpPr>
            <a:stCxn id="5" idx="0"/>
            <a:endCxn id="4" idx="1"/>
          </p:cNvCxnSpPr>
          <p:nvPr/>
        </p:nvCxnSpPr>
        <p:spPr>
          <a:xfrm flipV="1">
            <a:off x="2756840" y="3428999"/>
            <a:ext cx="50174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79A92F-3DF3-4147-BA86-4C2EBFCDB8F1}"/>
              </a:ext>
            </a:extLst>
          </p:cNvPr>
          <p:cNvCxnSpPr>
            <a:stCxn id="4" idx="3"/>
            <a:endCxn id="3" idx="2"/>
          </p:cNvCxnSpPr>
          <p:nvPr/>
        </p:nvCxnSpPr>
        <p:spPr>
          <a:xfrm>
            <a:off x="4646814" y="3428999"/>
            <a:ext cx="6899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8B08E9-B478-4094-A291-86A854238242}"/>
              </a:ext>
            </a:extLst>
          </p:cNvPr>
          <p:cNvCxnSpPr>
            <a:stCxn id="3" idx="4"/>
            <a:endCxn id="11" idx="0"/>
          </p:cNvCxnSpPr>
          <p:nvPr/>
        </p:nvCxnSpPr>
        <p:spPr>
          <a:xfrm>
            <a:off x="6096000" y="3931919"/>
            <a:ext cx="0" cy="665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3C615F-7EB9-459B-8433-5FB280E9BB87}"/>
              </a:ext>
            </a:extLst>
          </p:cNvPr>
          <p:cNvCxnSpPr>
            <a:stCxn id="3" idx="5"/>
            <a:endCxn id="9" idx="1"/>
          </p:cNvCxnSpPr>
          <p:nvPr/>
        </p:nvCxnSpPr>
        <p:spPr>
          <a:xfrm flipV="1">
            <a:off x="6855229" y="3428998"/>
            <a:ext cx="7966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FAE2C8-7142-4860-80DA-8ACBE1C013B2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9048402" y="2082338"/>
            <a:ext cx="811883" cy="3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D1A9BB-551A-4B06-8383-26AC17CB9DF8}"/>
              </a:ext>
            </a:extLst>
          </p:cNvPr>
          <p:cNvCxnSpPr>
            <a:stCxn id="9" idx="3"/>
            <a:endCxn id="10" idx="2"/>
          </p:cNvCxnSpPr>
          <p:nvPr/>
        </p:nvCxnSpPr>
        <p:spPr>
          <a:xfrm>
            <a:off x="9048402" y="3428998"/>
            <a:ext cx="6062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7285D12-918A-44BB-9B8C-BC5AD8DB18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5022" y="4916435"/>
            <a:ext cx="501749" cy="5017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27C496B-AE38-44E7-B9EE-1EBE9415B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9256" y="1133890"/>
            <a:ext cx="501749" cy="50174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D380543-AF92-4F68-831C-5A7CF70E06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1827" y="2406536"/>
            <a:ext cx="501749" cy="50174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94FF584-C87F-4BEB-A6AF-EC823E7596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9257" y="3790602"/>
            <a:ext cx="501749" cy="501749"/>
          </a:xfrm>
          <a:prstGeom prst="rect">
            <a:avLst/>
          </a:prstGeom>
        </p:spPr>
      </p:pic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118066A-04AD-4CD2-934B-475CE7D31E6D}"/>
              </a:ext>
            </a:extLst>
          </p:cNvPr>
          <p:cNvCxnSpPr>
            <a:stCxn id="3" idx="1"/>
            <a:endCxn id="6" idx="1"/>
          </p:cNvCxnSpPr>
          <p:nvPr/>
        </p:nvCxnSpPr>
        <p:spPr>
          <a:xfrm rot="5400000" flipH="1" flipV="1">
            <a:off x="6453901" y="1728118"/>
            <a:ext cx="840060" cy="155586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023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A223-C680-451A-A2E4-C9CB8083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F6A4E-5C19-462B-9A16-74C5E9EC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The use of data to provide quantitative insights on questions of scientific, business, or social interest.</a:t>
            </a:r>
          </a:p>
        </p:txBody>
      </p:sp>
    </p:spTree>
    <p:extLst>
      <p:ext uri="{BB962C8B-B14F-4D97-AF65-F5344CB8AC3E}">
        <p14:creationId xmlns:p14="http://schemas.microsoft.com/office/powerpoint/2010/main" val="35220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F5B0-67F0-466F-B087-B5688B8E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A25C0-9952-49F4-A0EE-9160BAE39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 static files</a:t>
            </a:r>
          </a:p>
          <a:p>
            <a:r>
              <a:rPr lang="en-US" dirty="0"/>
              <a:t>Processing and integrating with Pandas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 learn more:</a:t>
            </a:r>
          </a:p>
          <a:p>
            <a:r>
              <a:rPr lang="en-US" dirty="0"/>
              <a:t>CS 510 Databases</a:t>
            </a:r>
          </a:p>
          <a:p>
            <a:r>
              <a:rPr lang="en-US" dirty="0"/>
              <a:t>Application- and type-specific data in other classes</a:t>
            </a:r>
          </a:p>
        </p:txBody>
      </p:sp>
    </p:spTree>
    <p:extLst>
      <p:ext uri="{BB962C8B-B14F-4D97-AF65-F5344CB8AC3E}">
        <p14:creationId xmlns:p14="http://schemas.microsoft.com/office/powerpoint/2010/main" val="288092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E42A-F861-4921-BC5E-A26B3574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324BC-F62C-4E8D-89A2-E731A1E33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 Theory</a:t>
            </a:r>
          </a:p>
          <a:p>
            <a:r>
              <a:rPr lang="en-US" dirty="0"/>
              <a:t>Linear algebra (a little)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 learn more:</a:t>
            </a:r>
          </a:p>
          <a:p>
            <a:r>
              <a:rPr lang="en-US" dirty="0"/>
              <a:t>Math 562 (Probability and Statistics)</a:t>
            </a:r>
          </a:p>
          <a:p>
            <a:r>
              <a:rPr lang="en-US" dirty="0"/>
              <a:t>Math 503 (Advanced Linear Algebra)</a:t>
            </a:r>
          </a:p>
        </p:txBody>
      </p:sp>
    </p:spTree>
    <p:extLst>
      <p:ext uri="{BB962C8B-B14F-4D97-AF65-F5344CB8AC3E}">
        <p14:creationId xmlns:p14="http://schemas.microsoft.com/office/powerpoint/2010/main" val="422332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D2805-9C62-48B2-8AEB-82660E314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F54B8-1B2D-4AC8-B3AB-4505792A1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parametric pairwise comparisons (t-tests)</a:t>
            </a:r>
          </a:p>
          <a:p>
            <a:r>
              <a:rPr lang="en-US" dirty="0"/>
              <a:t>Bootstrapping</a:t>
            </a:r>
          </a:p>
          <a:p>
            <a:r>
              <a:rPr lang="en-US" dirty="0"/>
              <a:t>Sampling theory</a:t>
            </a:r>
          </a:p>
          <a:p>
            <a:r>
              <a:rPr lang="en-US" dirty="0"/>
              <a:t>Linear regression models (OLS &amp; logistic)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learn more:</a:t>
            </a:r>
          </a:p>
          <a:p>
            <a:r>
              <a:rPr lang="en-US" dirty="0"/>
              <a:t>Math 562 (Probability and Statistics)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10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9A9B-B8E1-4044-A93B-260B7CDF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84E89-3663-4CCD-AEBF-C7E2A5DE7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Regression: continuous outcomes</a:t>
            </a:r>
          </a:p>
          <a:p>
            <a:r>
              <a:rPr lang="en-US" dirty="0"/>
              <a:t>Classification: categorical (esp. binary) outcomes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 learn more:</a:t>
            </a:r>
          </a:p>
          <a:p>
            <a:r>
              <a:rPr lang="en-US" dirty="0"/>
              <a:t>CS 534 (Machine Learning)</a:t>
            </a:r>
          </a:p>
          <a:p>
            <a:r>
              <a:rPr lang="en-US" dirty="0"/>
              <a:t>Many other data science classes</a:t>
            </a:r>
          </a:p>
        </p:txBody>
      </p:sp>
    </p:spTree>
    <p:extLst>
      <p:ext uri="{BB962C8B-B14F-4D97-AF65-F5344CB8AC3E}">
        <p14:creationId xmlns:p14="http://schemas.microsoft.com/office/powerpoint/2010/main" val="343313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20118</TotalTime>
  <Words>335</Words>
  <Application>Microsoft Office PowerPoint</Application>
  <PresentationFormat>Widescreen</PresentationFormat>
  <Paragraphs>80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Oswald</vt:lpstr>
      <vt:lpstr>Lato</vt:lpstr>
      <vt:lpstr>Arial</vt:lpstr>
      <vt:lpstr>Calibri</vt:lpstr>
      <vt:lpstr>Office Theme</vt:lpstr>
      <vt:lpstr>CS 533 INTRO TO DATA SCIENCE</vt:lpstr>
      <vt:lpstr>RECAP</vt:lpstr>
      <vt:lpstr>Learning Outcomes (Week)</vt:lpstr>
      <vt:lpstr>The Data Science Workflow</vt:lpstr>
      <vt:lpstr>What is Data Science?</vt:lpstr>
      <vt:lpstr>Data Management</vt:lpstr>
      <vt:lpstr>Mathematical Fundamentals</vt:lpstr>
      <vt:lpstr>Inference</vt:lpstr>
      <vt:lpstr>Prediction</vt:lpstr>
      <vt:lpstr>Evaluation and Tuning</vt:lpstr>
      <vt:lpstr>Unsupervised Learning</vt:lpstr>
      <vt:lpstr>Workflows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595</cp:revision>
  <dcterms:created xsi:type="dcterms:W3CDTF">2020-03-17T14:53:53Z</dcterms:created>
  <dcterms:modified xsi:type="dcterms:W3CDTF">2020-12-05T22:32:33Z</dcterms:modified>
</cp:coreProperties>
</file>