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303" r:id="rId4"/>
    <p:sldId id="308" r:id="rId5"/>
    <p:sldId id="309" r:id="rId6"/>
    <p:sldId id="310" r:id="rId7"/>
    <p:sldId id="311" r:id="rId8"/>
    <p:sldId id="312" r:id="rId9"/>
    <p:sldId id="313" r:id="rId10"/>
    <p:sldId id="30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BECBB2A6-72FE-40F6-A5F6-D35C01EB0FEA}"/>
    <pc:docChg chg="undo custSel addSld delSld modSld">
      <pc:chgData name="" userId="495979f9a431ddb0" providerId="LiveId" clId="{BECBB2A6-72FE-40F6-A5F6-D35C01EB0FEA}" dt="2020-11-29T01:20:32.948" v="3053" actId="114"/>
      <pc:docMkLst>
        <pc:docMk/>
      </pc:docMkLst>
      <pc:sldChg chg="modSp">
        <pc:chgData name="" userId="495979f9a431ddb0" providerId="LiveId" clId="{BECBB2A6-72FE-40F6-A5F6-D35C01EB0FEA}" dt="2020-11-29T00:37:21.360" v="21" actId="20577"/>
        <pc:sldMkLst>
          <pc:docMk/>
          <pc:sldMk cId="1753943686" sldId="298"/>
        </pc:sldMkLst>
        <pc:spChg chg="mod">
          <ac:chgData name="" userId="495979f9a431ddb0" providerId="LiveId" clId="{BECBB2A6-72FE-40F6-A5F6-D35C01EB0FEA}" dt="2020-11-29T00:37:21.360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BECBB2A6-72FE-40F6-A5F6-D35C01EB0FEA}" dt="2020-11-29T00:50:09.927" v="741" actId="14100"/>
        <pc:sldMkLst>
          <pc:docMk/>
          <pc:sldMk cId="3777021594" sldId="303"/>
        </pc:sldMkLst>
        <pc:spChg chg="mod">
          <ac:chgData name="" userId="495979f9a431ddb0" providerId="LiveId" clId="{BECBB2A6-72FE-40F6-A5F6-D35C01EB0FEA}" dt="2020-11-29T00:50:04.254" v="740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BECBB2A6-72FE-40F6-A5F6-D35C01EB0FEA}" dt="2020-11-29T00:50:09.927" v="741" actId="14100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BECBB2A6-72FE-40F6-A5F6-D35C01EB0FEA}" dt="2020-11-29T00:49:48.713" v="732" actId="478"/>
          <ac:picMkLst>
            <pc:docMk/>
            <pc:sldMk cId="3777021594" sldId="303"/>
            <ac:picMk id="3" creationId="{7B6AD923-BBD3-446E-844E-9BAB6BE29FB2}"/>
          </ac:picMkLst>
        </pc:picChg>
        <pc:picChg chg="add mod">
          <ac:chgData name="" userId="495979f9a431ddb0" providerId="LiveId" clId="{BECBB2A6-72FE-40F6-A5F6-D35C01EB0FEA}" dt="2020-11-29T00:49:56.200" v="734" actId="1076"/>
          <ac:picMkLst>
            <pc:docMk/>
            <pc:sldMk cId="3777021594" sldId="303"/>
            <ac:picMk id="5" creationId="{FB351CAA-98AD-432F-866C-95F087D813B1}"/>
          </ac:picMkLst>
        </pc:picChg>
      </pc:sldChg>
      <pc:sldChg chg="addSp delSp modSp">
        <pc:chgData name="" userId="495979f9a431ddb0" providerId="LiveId" clId="{BECBB2A6-72FE-40F6-A5F6-D35C01EB0FEA}" dt="2020-11-29T01:20:32.948" v="3053" actId="114"/>
        <pc:sldMkLst>
          <pc:docMk/>
          <pc:sldMk cId="4232748695" sldId="307"/>
        </pc:sldMkLst>
        <pc:spChg chg="mod">
          <ac:chgData name="" userId="495979f9a431ddb0" providerId="LiveId" clId="{BECBB2A6-72FE-40F6-A5F6-D35C01EB0FEA}" dt="2020-11-29T01:18:45.136" v="2962" actId="2711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BECBB2A6-72FE-40F6-A5F6-D35C01EB0FEA}" dt="2020-11-29T01:20:32.948" v="3053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BECBB2A6-72FE-40F6-A5F6-D35C01EB0FEA}" dt="2020-11-29T01:20:23.777" v="3049" actId="478"/>
          <ac:picMkLst>
            <pc:docMk/>
            <pc:sldMk cId="4232748695" sldId="307"/>
            <ac:picMk id="5" creationId="{EC0C3928-68B5-4961-8262-55EC289AD426}"/>
          </ac:picMkLst>
        </pc:picChg>
        <pc:picChg chg="add mod">
          <ac:chgData name="" userId="495979f9a431ddb0" providerId="LiveId" clId="{BECBB2A6-72FE-40F6-A5F6-D35C01EB0FEA}" dt="2020-11-29T01:20:30.873" v="3051" actId="1076"/>
          <ac:picMkLst>
            <pc:docMk/>
            <pc:sldMk cId="4232748695" sldId="307"/>
            <ac:picMk id="7" creationId="{093B1695-C0B8-4EAA-A5DD-B8D48E927B7D}"/>
          </ac:picMkLst>
        </pc:picChg>
      </pc:sldChg>
      <pc:sldChg chg="modSp add">
        <pc:chgData name="" userId="495979f9a431ddb0" providerId="LiveId" clId="{BECBB2A6-72FE-40F6-A5F6-D35C01EB0FEA}" dt="2020-11-29T00:53:25.199" v="1060" actId="20577"/>
        <pc:sldMkLst>
          <pc:docMk/>
          <pc:sldMk cId="2185652443" sldId="308"/>
        </pc:sldMkLst>
        <pc:spChg chg="mod">
          <ac:chgData name="" userId="495979f9a431ddb0" providerId="LiveId" clId="{BECBB2A6-72FE-40F6-A5F6-D35C01EB0FEA}" dt="2020-11-29T00:40:39.421" v="233" actId="20577"/>
          <ac:spMkLst>
            <pc:docMk/>
            <pc:sldMk cId="2185652443" sldId="308"/>
            <ac:spMk id="2" creationId="{98F77B55-6E50-4F93-B9D8-07625C54F0B2}"/>
          </ac:spMkLst>
        </pc:spChg>
        <pc:spChg chg="mod">
          <ac:chgData name="" userId="495979f9a431ddb0" providerId="LiveId" clId="{BECBB2A6-72FE-40F6-A5F6-D35C01EB0FEA}" dt="2020-11-29T00:53:25.199" v="1060" actId="20577"/>
          <ac:spMkLst>
            <pc:docMk/>
            <pc:sldMk cId="2185652443" sldId="308"/>
            <ac:spMk id="3" creationId="{D663A239-FF85-4E9F-B2E1-3FA7F93C08AD}"/>
          </ac:spMkLst>
        </pc:spChg>
      </pc:sldChg>
      <pc:sldChg chg="modSp add">
        <pc:chgData name="" userId="495979f9a431ddb0" providerId="LiveId" clId="{BECBB2A6-72FE-40F6-A5F6-D35C01EB0FEA}" dt="2020-11-29T00:55:11.997" v="1135" actId="20577"/>
        <pc:sldMkLst>
          <pc:docMk/>
          <pc:sldMk cId="1919662250" sldId="309"/>
        </pc:sldMkLst>
        <pc:spChg chg="mod">
          <ac:chgData name="" userId="495979f9a431ddb0" providerId="LiveId" clId="{BECBB2A6-72FE-40F6-A5F6-D35C01EB0FEA}" dt="2020-11-29T00:51:18.853" v="750" actId="20577"/>
          <ac:spMkLst>
            <pc:docMk/>
            <pc:sldMk cId="1919662250" sldId="309"/>
            <ac:spMk id="2" creationId="{51E86D5C-5ACD-41DB-8295-5256561EC3DB}"/>
          </ac:spMkLst>
        </pc:spChg>
        <pc:spChg chg="mod">
          <ac:chgData name="" userId="495979f9a431ddb0" providerId="LiveId" clId="{BECBB2A6-72FE-40F6-A5F6-D35C01EB0FEA}" dt="2020-11-29T00:55:11.997" v="1135" actId="20577"/>
          <ac:spMkLst>
            <pc:docMk/>
            <pc:sldMk cId="1919662250" sldId="309"/>
            <ac:spMk id="3" creationId="{056055FA-3D46-4E9D-8C46-FF06AA22D571}"/>
          </ac:spMkLst>
        </pc:spChg>
      </pc:sldChg>
    </pc:docChg>
  </pc:docChgLst>
  <pc:docChgLst>
    <pc:chgData userId="495979f9a431ddb0" providerId="LiveId" clId="{D4F22433-344A-47D3-A580-12AD28357017}"/>
    <pc:docChg chg="undo custSel addSld delSld modSld">
      <pc:chgData name="" userId="495979f9a431ddb0" providerId="LiveId" clId="{D4F22433-344A-47D3-A580-12AD28357017}" dt="2020-12-05T23:04:30.446" v="2041" actId="20577"/>
      <pc:docMkLst>
        <pc:docMk/>
      </pc:docMkLst>
      <pc:sldChg chg="modSp">
        <pc:chgData name="" userId="495979f9a431ddb0" providerId="LiveId" clId="{D4F22433-344A-47D3-A580-12AD28357017}" dt="2020-12-05T22:40:21.262" v="18" actId="20577"/>
        <pc:sldMkLst>
          <pc:docMk/>
          <pc:sldMk cId="1753943686" sldId="298"/>
        </pc:sldMkLst>
        <pc:spChg chg="mod">
          <ac:chgData name="" userId="495979f9a431ddb0" providerId="LiveId" clId="{D4F22433-344A-47D3-A580-12AD28357017}" dt="2020-12-05T22:40:21.262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D4F22433-344A-47D3-A580-12AD28357017}" dt="2020-12-05T23:02:00.694" v="1921" actId="1076"/>
        <pc:sldMkLst>
          <pc:docMk/>
          <pc:sldMk cId="3777021594" sldId="303"/>
        </pc:sldMkLst>
        <pc:spChg chg="mod">
          <ac:chgData name="" userId="495979f9a431ddb0" providerId="LiveId" clId="{D4F22433-344A-47D3-A580-12AD28357017}" dt="2020-12-05T23:02:00.694" v="1921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D4F22433-344A-47D3-A580-12AD28357017}" dt="2020-12-05T23:01:55.665" v="1920" actId="14100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D4F22433-344A-47D3-A580-12AD28357017}" dt="2020-12-05T23:01:48.825" v="1919" actId="1076"/>
          <ac:picMkLst>
            <pc:docMk/>
            <pc:sldMk cId="3777021594" sldId="303"/>
            <ac:picMk id="3" creationId="{58FEBA4F-359B-4719-B605-367EE7416C8D}"/>
          </ac:picMkLst>
        </pc:picChg>
        <pc:picChg chg="del">
          <ac:chgData name="" userId="495979f9a431ddb0" providerId="LiveId" clId="{D4F22433-344A-47D3-A580-12AD28357017}" dt="2020-12-05T23:01:39.894" v="1914" actId="478"/>
          <ac:picMkLst>
            <pc:docMk/>
            <pc:sldMk cId="3777021594" sldId="303"/>
            <ac:picMk id="5" creationId="{FB351CAA-98AD-432F-866C-95F087D813B1}"/>
          </ac:picMkLst>
        </pc:picChg>
      </pc:sldChg>
      <pc:sldChg chg="addSp delSp modSp">
        <pc:chgData name="" userId="495979f9a431ddb0" providerId="LiveId" clId="{D4F22433-344A-47D3-A580-12AD28357017}" dt="2020-12-05T23:04:30.446" v="2041" actId="20577"/>
        <pc:sldMkLst>
          <pc:docMk/>
          <pc:sldMk cId="4232748695" sldId="307"/>
        </pc:sldMkLst>
        <pc:spChg chg="mod">
          <ac:chgData name="" userId="495979f9a431ddb0" providerId="LiveId" clId="{D4F22433-344A-47D3-A580-12AD28357017}" dt="2020-12-05T23:04:30.446" v="2041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D4F22433-344A-47D3-A580-12AD28357017}" dt="2020-12-05T23:04:16.108" v="1926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D4F22433-344A-47D3-A580-12AD28357017}" dt="2020-12-05T23:04:12.164" v="1924" actId="1076"/>
          <ac:picMkLst>
            <pc:docMk/>
            <pc:sldMk cId="4232748695" sldId="307"/>
            <ac:picMk id="5" creationId="{D81F2F20-573A-45E6-A398-B033B1080860}"/>
          </ac:picMkLst>
        </pc:picChg>
        <pc:picChg chg="del">
          <ac:chgData name="" userId="495979f9a431ddb0" providerId="LiveId" clId="{D4F22433-344A-47D3-A580-12AD28357017}" dt="2020-12-05T23:04:09.462" v="1923" actId="478"/>
          <ac:picMkLst>
            <pc:docMk/>
            <pc:sldMk cId="4232748695" sldId="307"/>
            <ac:picMk id="7" creationId="{093B1695-C0B8-4EAA-A5DD-B8D48E927B7D}"/>
          </ac:picMkLst>
        </pc:picChg>
      </pc:sldChg>
      <pc:sldChg chg="modSp">
        <pc:chgData name="" userId="495979f9a431ddb0" providerId="LiveId" clId="{D4F22433-344A-47D3-A580-12AD28357017}" dt="2020-12-05T22:43:21.686" v="361" actId="20577"/>
        <pc:sldMkLst>
          <pc:docMk/>
          <pc:sldMk cId="2185652443" sldId="308"/>
        </pc:sldMkLst>
        <pc:spChg chg="mod">
          <ac:chgData name="" userId="495979f9a431ddb0" providerId="LiveId" clId="{D4F22433-344A-47D3-A580-12AD28357017}" dt="2020-12-05T22:42:26.109" v="152" actId="20577"/>
          <ac:spMkLst>
            <pc:docMk/>
            <pc:sldMk cId="2185652443" sldId="308"/>
            <ac:spMk id="2" creationId="{98F77B55-6E50-4F93-B9D8-07625C54F0B2}"/>
          </ac:spMkLst>
        </pc:spChg>
        <pc:spChg chg="mod">
          <ac:chgData name="" userId="495979f9a431ddb0" providerId="LiveId" clId="{D4F22433-344A-47D3-A580-12AD28357017}" dt="2020-12-05T22:43:21.686" v="361" actId="20577"/>
          <ac:spMkLst>
            <pc:docMk/>
            <pc:sldMk cId="2185652443" sldId="308"/>
            <ac:spMk id="3" creationId="{D663A239-FF85-4E9F-B2E1-3FA7F93C08AD}"/>
          </ac:spMkLst>
        </pc:spChg>
      </pc:sldChg>
      <pc:sldChg chg="modSp">
        <pc:chgData name="" userId="495979f9a431ddb0" providerId="LiveId" clId="{D4F22433-344A-47D3-A580-12AD28357017}" dt="2020-12-05T22:46:03.567" v="480" actId="20577"/>
        <pc:sldMkLst>
          <pc:docMk/>
          <pc:sldMk cId="1919662250" sldId="309"/>
        </pc:sldMkLst>
        <pc:spChg chg="mod">
          <ac:chgData name="" userId="495979f9a431ddb0" providerId="LiveId" clId="{D4F22433-344A-47D3-A580-12AD28357017}" dt="2020-12-05T22:43:55.347" v="369" actId="20577"/>
          <ac:spMkLst>
            <pc:docMk/>
            <pc:sldMk cId="1919662250" sldId="309"/>
            <ac:spMk id="2" creationId="{51E86D5C-5ACD-41DB-8295-5256561EC3DB}"/>
          </ac:spMkLst>
        </pc:spChg>
        <pc:spChg chg="mod">
          <ac:chgData name="" userId="495979f9a431ddb0" providerId="LiveId" clId="{D4F22433-344A-47D3-A580-12AD28357017}" dt="2020-12-05T22:46:03.567" v="480" actId="20577"/>
          <ac:spMkLst>
            <pc:docMk/>
            <pc:sldMk cId="1919662250" sldId="309"/>
            <ac:spMk id="3" creationId="{056055FA-3D46-4E9D-8C46-FF06AA22D571}"/>
          </ac:spMkLst>
        </pc:spChg>
      </pc:sldChg>
      <pc:sldChg chg="modSp add">
        <pc:chgData name="" userId="495979f9a431ddb0" providerId="LiveId" clId="{D4F22433-344A-47D3-A580-12AD28357017}" dt="2020-12-05T22:47:56.038" v="728" actId="20577"/>
        <pc:sldMkLst>
          <pc:docMk/>
          <pc:sldMk cId="3665734361" sldId="310"/>
        </pc:sldMkLst>
        <pc:spChg chg="mod">
          <ac:chgData name="" userId="495979f9a431ddb0" providerId="LiveId" clId="{D4F22433-344A-47D3-A580-12AD28357017}" dt="2020-12-05T22:47:15.824" v="519" actId="20577"/>
          <ac:spMkLst>
            <pc:docMk/>
            <pc:sldMk cId="3665734361" sldId="310"/>
            <ac:spMk id="2" creationId="{DADB93BF-CF2C-4E6C-B1D9-3C83CF6BC7E2}"/>
          </ac:spMkLst>
        </pc:spChg>
        <pc:spChg chg="mod">
          <ac:chgData name="" userId="495979f9a431ddb0" providerId="LiveId" clId="{D4F22433-344A-47D3-A580-12AD28357017}" dt="2020-12-05T22:47:56.038" v="728" actId="20577"/>
          <ac:spMkLst>
            <pc:docMk/>
            <pc:sldMk cId="3665734361" sldId="310"/>
            <ac:spMk id="3" creationId="{EE6DFFFB-D378-46EB-9833-87AB50CC4380}"/>
          </ac:spMkLst>
        </pc:spChg>
      </pc:sldChg>
      <pc:sldChg chg="del">
        <pc:chgData name="" userId="495979f9a431ddb0" providerId="LiveId" clId="{D4F22433-344A-47D3-A580-12AD28357017}" dt="2020-12-05T22:46:39.934" v="481" actId="2696"/>
        <pc:sldMkLst>
          <pc:docMk/>
          <pc:sldMk cId="4224767672" sldId="310"/>
        </pc:sldMkLst>
      </pc:sldChg>
      <pc:sldChg chg="del">
        <pc:chgData name="" userId="495979f9a431ddb0" providerId="LiveId" clId="{D4F22433-344A-47D3-A580-12AD28357017}" dt="2020-12-05T22:46:39.938" v="482" actId="2696"/>
        <pc:sldMkLst>
          <pc:docMk/>
          <pc:sldMk cId="1145466625" sldId="311"/>
        </pc:sldMkLst>
      </pc:sldChg>
      <pc:sldChg chg="addSp delSp modSp add">
        <pc:chgData name="" userId="495979f9a431ddb0" providerId="LiveId" clId="{D4F22433-344A-47D3-A580-12AD28357017}" dt="2020-12-05T22:55:00.995" v="1154" actId="20577"/>
        <pc:sldMkLst>
          <pc:docMk/>
          <pc:sldMk cId="3230940398" sldId="311"/>
        </pc:sldMkLst>
        <pc:spChg chg="mod">
          <ac:chgData name="" userId="495979f9a431ddb0" providerId="LiveId" clId="{D4F22433-344A-47D3-A580-12AD28357017}" dt="2020-12-05T22:52:39.888" v="744" actId="20577"/>
          <ac:spMkLst>
            <pc:docMk/>
            <pc:sldMk cId="3230940398" sldId="311"/>
            <ac:spMk id="2" creationId="{D658113A-373E-4F0E-86BD-518C831070B8}"/>
          </ac:spMkLst>
        </pc:spChg>
        <pc:spChg chg="del">
          <ac:chgData name="" userId="495979f9a431ddb0" providerId="LiveId" clId="{D4F22433-344A-47D3-A580-12AD28357017}" dt="2020-12-05T22:52:48.410" v="745"/>
          <ac:spMkLst>
            <pc:docMk/>
            <pc:sldMk cId="3230940398" sldId="311"/>
            <ac:spMk id="3" creationId="{55F20933-E8CB-4BC2-AB85-6B055E5047EE}"/>
          </ac:spMkLst>
        </pc:spChg>
        <pc:spChg chg="add mod">
          <ac:chgData name="" userId="495979f9a431ddb0" providerId="LiveId" clId="{D4F22433-344A-47D3-A580-12AD28357017}" dt="2020-12-05T22:53:07.489" v="848" actId="20577"/>
          <ac:spMkLst>
            <pc:docMk/>
            <pc:sldMk cId="3230940398" sldId="311"/>
            <ac:spMk id="4" creationId="{748B2D45-668F-4039-BF49-3CF730B6BC62}"/>
          </ac:spMkLst>
        </pc:spChg>
        <pc:spChg chg="add mod">
          <ac:chgData name="" userId="495979f9a431ddb0" providerId="LiveId" clId="{D4F22433-344A-47D3-A580-12AD28357017}" dt="2020-12-05T22:55:00.995" v="1154" actId="20577"/>
          <ac:spMkLst>
            <pc:docMk/>
            <pc:sldMk cId="3230940398" sldId="311"/>
            <ac:spMk id="5" creationId="{6CA8C61C-3912-4E34-985E-ABEBD48F108A}"/>
          </ac:spMkLst>
        </pc:spChg>
      </pc:sldChg>
      <pc:sldChg chg="addSp delSp modSp add">
        <pc:chgData name="" userId="495979f9a431ddb0" providerId="LiveId" clId="{D4F22433-344A-47D3-A580-12AD28357017}" dt="2020-12-05T22:59:53.424" v="1676" actId="20577"/>
        <pc:sldMkLst>
          <pc:docMk/>
          <pc:sldMk cId="1175681408" sldId="312"/>
        </pc:sldMkLst>
        <pc:spChg chg="del">
          <ac:chgData name="" userId="495979f9a431ddb0" providerId="LiveId" clId="{D4F22433-344A-47D3-A580-12AD28357017}" dt="2020-12-05T22:55:44.017" v="1156"/>
          <ac:spMkLst>
            <pc:docMk/>
            <pc:sldMk cId="1175681408" sldId="312"/>
            <ac:spMk id="2" creationId="{7F7B83FC-C733-471C-A3BC-EC7DEBF87869}"/>
          </ac:spMkLst>
        </pc:spChg>
        <pc:spChg chg="del">
          <ac:chgData name="" userId="495979f9a431ddb0" providerId="LiveId" clId="{D4F22433-344A-47D3-A580-12AD28357017}" dt="2020-12-05T22:55:44.017" v="1156"/>
          <ac:spMkLst>
            <pc:docMk/>
            <pc:sldMk cId="1175681408" sldId="312"/>
            <ac:spMk id="3" creationId="{933F871E-C615-4D99-A489-0599DF1021B6}"/>
          </ac:spMkLst>
        </pc:spChg>
        <pc:spChg chg="del">
          <ac:chgData name="" userId="495979f9a431ddb0" providerId="LiveId" clId="{D4F22433-344A-47D3-A580-12AD28357017}" dt="2020-12-05T22:55:44.017" v="1156"/>
          <ac:spMkLst>
            <pc:docMk/>
            <pc:sldMk cId="1175681408" sldId="312"/>
            <ac:spMk id="4" creationId="{6FC3F475-453F-4670-8E85-C6B5FD3F152F}"/>
          </ac:spMkLst>
        </pc:spChg>
        <pc:spChg chg="add mod">
          <ac:chgData name="" userId="495979f9a431ddb0" providerId="LiveId" clId="{D4F22433-344A-47D3-A580-12AD28357017}" dt="2020-12-05T22:58:05.753" v="1555" actId="20577"/>
          <ac:spMkLst>
            <pc:docMk/>
            <pc:sldMk cId="1175681408" sldId="312"/>
            <ac:spMk id="5" creationId="{78DB6B25-EF1D-496B-B6E4-75CA9F6C918F}"/>
          </ac:spMkLst>
        </pc:spChg>
        <pc:spChg chg="add mod">
          <ac:chgData name="" userId="495979f9a431ddb0" providerId="LiveId" clId="{D4F22433-344A-47D3-A580-12AD28357017}" dt="2020-12-05T22:59:53.424" v="1676" actId="20577"/>
          <ac:spMkLst>
            <pc:docMk/>
            <pc:sldMk cId="1175681408" sldId="312"/>
            <ac:spMk id="6" creationId="{0F9096B6-73F8-4036-976D-F61A398D375E}"/>
          </ac:spMkLst>
        </pc:spChg>
      </pc:sldChg>
      <pc:sldChg chg="del">
        <pc:chgData name="" userId="495979f9a431ddb0" providerId="LiveId" clId="{D4F22433-344A-47D3-A580-12AD28357017}" dt="2020-12-05T22:46:39.943" v="483" actId="2696"/>
        <pc:sldMkLst>
          <pc:docMk/>
          <pc:sldMk cId="2064423267" sldId="312"/>
        </pc:sldMkLst>
      </pc:sldChg>
      <pc:sldChg chg="del">
        <pc:chgData name="" userId="495979f9a431ddb0" providerId="LiveId" clId="{D4F22433-344A-47D3-A580-12AD28357017}" dt="2020-12-05T22:46:39.948" v="484" actId="2696"/>
        <pc:sldMkLst>
          <pc:docMk/>
          <pc:sldMk cId="458021503" sldId="313"/>
        </pc:sldMkLst>
      </pc:sldChg>
      <pc:sldChg chg="modSp add">
        <pc:chgData name="" userId="495979f9a431ddb0" providerId="LiveId" clId="{D4F22433-344A-47D3-A580-12AD28357017}" dt="2020-12-05T23:00:57.415" v="1913" actId="1036"/>
        <pc:sldMkLst>
          <pc:docMk/>
          <pc:sldMk cId="2234118009" sldId="313"/>
        </pc:sldMkLst>
        <pc:spChg chg="mod">
          <ac:chgData name="" userId="495979f9a431ddb0" providerId="LiveId" clId="{D4F22433-344A-47D3-A580-12AD28357017}" dt="2020-12-05T23:00:19.209" v="1698" actId="20577"/>
          <ac:spMkLst>
            <pc:docMk/>
            <pc:sldMk cId="2234118009" sldId="313"/>
            <ac:spMk id="2" creationId="{CB42FC74-BEFE-41F6-8D6A-7E2FF03E26A2}"/>
          </ac:spMkLst>
        </pc:spChg>
        <pc:spChg chg="mod">
          <ac:chgData name="" userId="495979f9a431ddb0" providerId="LiveId" clId="{D4F22433-344A-47D3-A580-12AD28357017}" dt="2020-12-05T23:00:57.415" v="1913" actId="1036"/>
          <ac:spMkLst>
            <pc:docMk/>
            <pc:sldMk cId="2234118009" sldId="313"/>
            <ac:spMk id="3" creationId="{7541EAD4-961E-4080-979A-76100240498D}"/>
          </ac:spMkLst>
        </pc:spChg>
      </pc:sldChg>
      <pc:sldChg chg="del">
        <pc:chgData name="" userId="495979f9a431ddb0" providerId="LiveId" clId="{D4F22433-344A-47D3-A580-12AD28357017}" dt="2020-12-05T22:46:39.951" v="485" actId="2696"/>
        <pc:sldMkLst>
          <pc:docMk/>
          <pc:sldMk cId="504452343" sldId="314"/>
        </pc:sldMkLst>
      </pc:sldChg>
      <pc:sldChg chg="del">
        <pc:chgData name="" userId="495979f9a431ddb0" providerId="LiveId" clId="{D4F22433-344A-47D3-A580-12AD28357017}" dt="2020-12-05T22:46:39.955" v="486" actId="2696"/>
        <pc:sldMkLst>
          <pc:docMk/>
          <pc:sldMk cId="965160121" sldId="315"/>
        </pc:sldMkLst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3913A029-EDC7-4AB9-981C-83967A5E30BD}"/>
    <pc:docChg chg="undo custSel addSld delSld modSld">
      <pc:chgData name="" userId="495979f9a431ddb0" providerId="LiveId" clId="{3913A029-EDC7-4AB9-981C-83967A5E30BD}" dt="2020-11-15T04:48:11.744" v="3330"/>
      <pc:docMkLst>
        <pc:docMk/>
      </pc:docMkLst>
      <pc:sldChg chg="modSp">
        <pc:chgData name="" userId="495979f9a431ddb0" providerId="LiveId" clId="{3913A029-EDC7-4AB9-981C-83967A5E30BD}" dt="2020-11-14T23:42:31.682" v="19" actId="20577"/>
        <pc:sldMkLst>
          <pc:docMk/>
          <pc:sldMk cId="1753943686" sldId="298"/>
        </pc:sldMkLst>
        <pc:spChg chg="mod">
          <ac:chgData name="" userId="495979f9a431ddb0" providerId="LiveId" clId="{3913A029-EDC7-4AB9-981C-83967A5E30BD}" dt="2020-11-14T23:42:31.68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13A029-EDC7-4AB9-981C-83967A5E30BD}" dt="2020-11-14T23:45:30.615" v="135" actId="1076"/>
        <pc:sldMkLst>
          <pc:docMk/>
          <pc:sldMk cId="3777021594" sldId="303"/>
        </pc:sldMkLst>
        <pc:spChg chg="mod">
          <ac:chgData name="" userId="495979f9a431ddb0" providerId="LiveId" clId="{3913A029-EDC7-4AB9-981C-83967A5E30BD}" dt="2020-11-14T23:45:30.615" v="135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13A029-EDC7-4AB9-981C-83967A5E30BD}" dt="2020-11-14T23:44:38.253" v="13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13A029-EDC7-4AB9-981C-83967A5E30BD}" dt="2020-11-14T23:45:21.559" v="132" actId="1076"/>
          <ac:picMkLst>
            <pc:docMk/>
            <pc:sldMk cId="3777021594" sldId="303"/>
            <ac:picMk id="3" creationId="{7B6AD923-BBD3-446E-844E-9BAB6BE29FB2}"/>
          </ac:picMkLst>
        </pc:picChg>
        <pc:picChg chg="del">
          <ac:chgData name="" userId="495979f9a431ddb0" providerId="LiveId" clId="{3913A029-EDC7-4AB9-981C-83967A5E30BD}" dt="2020-11-14T23:44:18.842" v="22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3913A029-EDC7-4AB9-981C-83967A5E30BD}" dt="2020-11-15T02:06:54.139" v="1493" actId="20577"/>
        <pc:sldMkLst>
          <pc:docMk/>
          <pc:sldMk cId="4232748695" sldId="307"/>
        </pc:sldMkLst>
        <pc:spChg chg="mod">
          <ac:chgData name="" userId="495979f9a431ddb0" providerId="LiveId" clId="{3913A029-EDC7-4AB9-981C-83967A5E30BD}" dt="2020-11-15T02:04:22.532" v="112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3913A029-EDC7-4AB9-981C-83967A5E30BD}" dt="2020-11-15T02:06:54.139" v="149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13A029-EDC7-4AB9-981C-83967A5E30BD}" dt="2020-11-15T01:56:37.309" v="80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13A029-EDC7-4AB9-981C-83967A5E30BD}" dt="2020-11-15T01:56:34.614" v="802" actId="1076"/>
          <ac:picMkLst>
            <pc:docMk/>
            <pc:sldMk cId="4232748695" sldId="307"/>
            <ac:picMk id="5" creationId="{EC0C3928-68B5-4961-8262-55EC289AD426}"/>
          </ac:picMkLst>
        </pc:picChg>
        <pc:picChg chg="del">
          <ac:chgData name="" userId="495979f9a431ddb0" providerId="LiveId" clId="{3913A029-EDC7-4AB9-981C-83967A5E30BD}" dt="2020-11-15T01:56:28.845" v="800" actId="478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karishea?utm_source=unsplash&amp;utm_medium=referral&amp;utm_content=creditCo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published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goodgoodgood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publication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713" y="365125"/>
            <a:ext cx="5859087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5625"/>
            <a:ext cx="58590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Internal and external publications require special attention </a:t>
            </a:r>
            <a:r>
              <a:rPr lang="en-US"/>
              <a:t>to writing and visual presentation.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Kari Shea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F2F20-573A-45E6-A398-B033B10808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73834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what is needed to go from analysis to publishable reports.</a:t>
            </a:r>
          </a:p>
          <a:p>
            <a:r>
              <a:rPr lang="en-US" dirty="0"/>
              <a:t>Outline a research paper.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805546" y="6085551"/>
            <a:ext cx="41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Good </a:t>
            </a:r>
            <a:r>
              <a:rPr lang="en-US" i="1" dirty="0" err="1">
                <a:hlinkClick r:id="rId3"/>
              </a:rPr>
              <a:t>Good</a:t>
            </a:r>
            <a:r>
              <a:rPr lang="en-US" i="1" dirty="0">
                <a:hlinkClick r:id="rId3"/>
              </a:rPr>
              <a:t> </a:t>
            </a:r>
            <a:r>
              <a:rPr lang="en-US" i="1" dirty="0" err="1">
                <a:hlinkClick r:id="rId3"/>
              </a:rPr>
              <a:t>Good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EBA4F-359B-4719-B605-367EE7416C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7B55-6E50-4F93-B9D8-07625C54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Audiences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A239-FF85-4E9F-B2E1-3FA7F93C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science document products can be for:</a:t>
            </a:r>
          </a:p>
          <a:p>
            <a:r>
              <a:rPr lang="en-US" dirty="0"/>
              <a:t>Collaborators</a:t>
            </a:r>
          </a:p>
          <a:p>
            <a:r>
              <a:rPr lang="en-US" dirty="0"/>
              <a:t>Decision-makers</a:t>
            </a:r>
          </a:p>
          <a:p>
            <a:r>
              <a:rPr lang="en-US" dirty="0"/>
              <a:t>Other organizations</a:t>
            </a:r>
          </a:p>
          <a:p>
            <a:r>
              <a:rPr lang="en-US" dirty="0"/>
              <a:t>Scientific community</a:t>
            </a:r>
          </a:p>
          <a:p>
            <a:r>
              <a:rPr lang="en-US" dirty="0"/>
              <a:t>Lay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5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6D5C-5ACD-41DB-8295-5256561E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55FA-3D46-4E9D-8C46-FF06AA22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Written document (electronic or printed)</a:t>
            </a:r>
          </a:p>
          <a:p>
            <a:r>
              <a:rPr lang="en-US" dirty="0"/>
              <a:t>Presentation (live or recorded)</a:t>
            </a:r>
          </a:p>
          <a:p>
            <a:r>
              <a:rPr lang="en-US" dirty="0"/>
              <a:t>Interactive online demo/dashboard</a:t>
            </a:r>
          </a:p>
        </p:txBody>
      </p:sp>
    </p:spTree>
    <p:extLst>
      <p:ext uri="{BB962C8B-B14F-4D97-AF65-F5344CB8AC3E}">
        <p14:creationId xmlns:p14="http://schemas.microsoft.com/office/powerpoint/2010/main" val="191966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93BF-CF2C-4E6C-B1D9-3C83CF6B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DFFFB-D378-46EB-9833-87AB50CC4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Reader needs to understand:</a:t>
            </a:r>
          </a:p>
          <a:p>
            <a:r>
              <a:rPr lang="en-US" dirty="0"/>
              <a:t>What you did</a:t>
            </a:r>
          </a:p>
          <a:p>
            <a:r>
              <a:rPr lang="en-US" dirty="0"/>
              <a:t>What you learned</a:t>
            </a:r>
          </a:p>
          <a:p>
            <a:r>
              <a:rPr lang="en-US" dirty="0"/>
              <a:t>What they should do / take away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(In general. Not everything is actionable.)</a:t>
            </a:r>
          </a:p>
        </p:txBody>
      </p:sp>
    </p:spTree>
    <p:extLst>
      <p:ext uri="{BB962C8B-B14F-4D97-AF65-F5344CB8AC3E}">
        <p14:creationId xmlns:p14="http://schemas.microsoft.com/office/powerpoint/2010/main" val="366573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113A-373E-4F0E-86BD-518C8310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Outline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B2D45-668F-4039-BF49-3CF730B6BC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AutoNum type="arabicPeriod"/>
            </a:pPr>
            <a:r>
              <a:rPr lang="en-US" dirty="0"/>
              <a:t>Background &amp; Related Work</a:t>
            </a:r>
          </a:p>
          <a:p>
            <a:pPr marL="514350" indent="-514350">
              <a:buAutoNum type="arabicPeriod"/>
            </a:pPr>
            <a:r>
              <a:rPr lang="en-US" dirty="0"/>
              <a:t>Methods</a:t>
            </a:r>
          </a:p>
          <a:p>
            <a:pPr marL="514350" indent="-514350"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AutoNum type="arabicPeriod"/>
            </a:pPr>
            <a:r>
              <a:rPr lang="en-US" dirty="0"/>
              <a:t>Discussion</a:t>
            </a:r>
          </a:p>
          <a:p>
            <a:pPr marL="514350" indent="-514350"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A8C61C-3912-4E34-985E-ABEBD48F10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Variants:</a:t>
            </a:r>
          </a:p>
          <a:p>
            <a:r>
              <a:rPr lang="en-US" dirty="0"/>
              <a:t>Some communities put related work at the end</a:t>
            </a:r>
          </a:p>
          <a:p>
            <a:r>
              <a:rPr lang="en-US" dirty="0"/>
              <a:t>Institutional reports often lead with Executive Summary</a:t>
            </a:r>
          </a:p>
          <a:p>
            <a:pPr lvl="1"/>
            <a:r>
              <a:rPr lang="en-US" dirty="0"/>
              <a:t>1-2 page summary w/ key points</a:t>
            </a:r>
          </a:p>
          <a:p>
            <a:r>
              <a:rPr lang="en-US" dirty="0"/>
              <a:t>Discussion may be merged w/ Results or Conclusion</a:t>
            </a:r>
          </a:p>
          <a:p>
            <a:r>
              <a:rPr lang="en-US" dirty="0"/>
              <a:t>Methods may split</a:t>
            </a:r>
          </a:p>
        </p:txBody>
      </p:sp>
    </p:spTree>
    <p:extLst>
      <p:ext uri="{BB962C8B-B14F-4D97-AF65-F5344CB8AC3E}">
        <p14:creationId xmlns:p14="http://schemas.microsoft.com/office/powerpoint/2010/main" val="323094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DB6B25-EF1D-496B-B6E4-75CA9F6C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Plots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096B6-73F8-4036-976D-F61A398D3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High-quality images</a:t>
            </a:r>
          </a:p>
          <a:p>
            <a:pPr lvl="1"/>
            <a:r>
              <a:rPr lang="en-US" dirty="0"/>
              <a:t>When practical: vector images (PDF good for LaTeX)</a:t>
            </a:r>
          </a:p>
          <a:p>
            <a:pPr lvl="1"/>
            <a:r>
              <a:rPr lang="en-US" dirty="0"/>
              <a:t>Otherwise: high-resolution images (at least 300dpi, 600 better)</a:t>
            </a:r>
          </a:p>
          <a:p>
            <a:pPr lvl="2"/>
            <a:r>
              <a:rPr lang="en-US" dirty="0"/>
              <a:t>Complex images can overwhelm PDF</a:t>
            </a:r>
          </a:p>
          <a:p>
            <a:r>
              <a:rPr lang="en-US" dirty="0"/>
              <a:t>Clean and clear labels and captions</a:t>
            </a:r>
          </a:p>
          <a:p>
            <a:r>
              <a:rPr lang="en-US" dirty="0"/>
              <a:t>Distinct colors, shapes, etc.</a:t>
            </a:r>
          </a:p>
          <a:p>
            <a:r>
              <a:rPr lang="en-US" dirty="0"/>
              <a:t>Experiment with dimensions &amp; aspect ratio</a:t>
            </a:r>
          </a:p>
          <a:p>
            <a:pPr lvl="1"/>
            <a:r>
              <a:rPr lang="en-US" dirty="0"/>
              <a:t>E.g. 5”-wide image, scale down to 3.75” columns</a:t>
            </a:r>
          </a:p>
        </p:txBody>
      </p:sp>
    </p:spTree>
    <p:extLst>
      <p:ext uri="{BB962C8B-B14F-4D97-AF65-F5344CB8AC3E}">
        <p14:creationId xmlns:p14="http://schemas.microsoft.com/office/powerpoint/2010/main" val="117568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FC74-BEFE-41F6-8D6A-7E2FF03E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Outside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EAD4-961E-4080-979A-761002404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937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Forget you did the work and wrote the document.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you understand it? Could you reproduce it? Is info missing?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Applies everywhere: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Papers</a:t>
            </a:r>
          </a:p>
          <a:p>
            <a:r>
              <a:rPr lang="en-US" dirty="0"/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223411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19968</TotalTime>
  <Words>274</Words>
  <Application>Microsoft Office PowerPoint</Application>
  <PresentationFormat>Widescreen</PresentationFormat>
  <Paragraphs>63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Oswald</vt:lpstr>
      <vt:lpstr>Lato</vt:lpstr>
      <vt:lpstr>Arial</vt:lpstr>
      <vt:lpstr>Calibri</vt:lpstr>
      <vt:lpstr>Office Theme</vt:lpstr>
      <vt:lpstr>CS 533 INTRO TO DATA SCIENCE</vt:lpstr>
      <vt:lpstr>PUBLISHING PROJECTS</vt:lpstr>
      <vt:lpstr>Learning Outcomes</vt:lpstr>
      <vt:lpstr>Publication Audiences</vt:lpstr>
      <vt:lpstr>Formats</vt:lpstr>
      <vt:lpstr>Publication Goals</vt:lpstr>
      <vt:lpstr>Typical Outline</vt:lpstr>
      <vt:lpstr>Rendering Plots</vt:lpstr>
      <vt:lpstr>Step Outside Yourself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2020-12-05T23:04:31Z</dcterms:modified>
</cp:coreProperties>
</file>