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0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swald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BECBB2A6-72FE-40F6-A5F6-D35C01EB0FEA}"/>
    <pc:docChg chg="undo custSel addSld delSld modSld">
      <pc:chgData name="" userId="495979f9a431ddb0" providerId="LiveId" clId="{BECBB2A6-72FE-40F6-A5F6-D35C01EB0FEA}" dt="2020-11-29T01:20:32.948" v="3053" actId="114"/>
      <pc:docMkLst>
        <pc:docMk/>
      </pc:docMkLst>
      <pc:sldChg chg="modSp">
        <pc:chgData name="" userId="495979f9a431ddb0" providerId="LiveId" clId="{BECBB2A6-72FE-40F6-A5F6-D35C01EB0FEA}" dt="2020-11-29T00:37:21.360" v="21" actId="20577"/>
        <pc:sldMkLst>
          <pc:docMk/>
          <pc:sldMk cId="1753943686" sldId="298"/>
        </pc:sldMkLst>
        <pc:spChg chg="mod">
          <ac:chgData name="" userId="495979f9a431ddb0" providerId="LiveId" clId="{BECBB2A6-72FE-40F6-A5F6-D35C01EB0FEA}" dt="2020-11-29T00:37:21.360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ECBB2A6-72FE-40F6-A5F6-D35C01EB0FEA}" dt="2020-11-29T00:50:09.927" v="741" actId="14100"/>
        <pc:sldMkLst>
          <pc:docMk/>
          <pc:sldMk cId="3777021594" sldId="303"/>
        </pc:sldMkLst>
        <pc:spChg chg="mod">
          <ac:chgData name="" userId="495979f9a431ddb0" providerId="LiveId" clId="{BECBB2A6-72FE-40F6-A5F6-D35C01EB0FEA}" dt="2020-11-29T00:50:04.254" v="740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BECBB2A6-72FE-40F6-A5F6-D35C01EB0FEA}" dt="2020-11-29T00:50:09.927" v="741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ECBB2A6-72FE-40F6-A5F6-D35C01EB0FEA}" dt="2020-11-29T00:49:48.713" v="732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BECBB2A6-72FE-40F6-A5F6-D35C01EB0FEA}" dt="2020-11-29T00:49:56.200" v="734" actId="1076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BECBB2A6-72FE-40F6-A5F6-D35C01EB0FEA}" dt="2020-11-29T01:20:32.948" v="3053" actId="114"/>
        <pc:sldMkLst>
          <pc:docMk/>
          <pc:sldMk cId="4232748695" sldId="307"/>
        </pc:sldMkLst>
        <pc:spChg chg="mod">
          <ac:chgData name="" userId="495979f9a431ddb0" providerId="LiveId" clId="{BECBB2A6-72FE-40F6-A5F6-D35C01EB0FEA}" dt="2020-11-29T01:18:45.136" v="2962" actId="2711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ECBB2A6-72FE-40F6-A5F6-D35C01EB0FEA}" dt="2020-11-29T01:20:32.948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ECBB2A6-72FE-40F6-A5F6-D35C01EB0FEA}" dt="2020-11-29T01:20:23.777" v="3049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BECBB2A6-72FE-40F6-A5F6-D35C01EB0FEA}" dt="2020-11-29T01:20:30.873" v="3051" actId="1076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 add">
        <pc:chgData name="" userId="495979f9a431ddb0" providerId="LiveId" clId="{BECBB2A6-72FE-40F6-A5F6-D35C01EB0FEA}" dt="2020-11-29T00:53:25.199" v="1060" actId="20577"/>
        <pc:sldMkLst>
          <pc:docMk/>
          <pc:sldMk cId="2185652443" sldId="308"/>
        </pc:sldMkLst>
        <pc:spChg chg="mod">
          <ac:chgData name="" userId="495979f9a431ddb0" providerId="LiveId" clId="{BECBB2A6-72FE-40F6-A5F6-D35C01EB0FEA}" dt="2020-11-29T00:40:39.421" v="233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BECBB2A6-72FE-40F6-A5F6-D35C01EB0FEA}" dt="2020-11-29T00:53:25.199" v="1060" actId="20577"/>
          <ac:spMkLst>
            <pc:docMk/>
            <pc:sldMk cId="2185652443" sldId="308"/>
            <ac:spMk id="3" creationId="{D663A239-FF85-4E9F-B2E1-3FA7F93C08AD}"/>
          </ac:spMkLst>
        </pc:spChg>
      </pc:sldChg>
      <pc:sldChg chg="modSp add">
        <pc:chgData name="" userId="495979f9a431ddb0" providerId="LiveId" clId="{BECBB2A6-72FE-40F6-A5F6-D35C01EB0FEA}" dt="2020-11-29T00:55:11.997" v="1135" actId="20577"/>
        <pc:sldMkLst>
          <pc:docMk/>
          <pc:sldMk cId="1919662250" sldId="309"/>
        </pc:sldMkLst>
        <pc:spChg chg="mod">
          <ac:chgData name="" userId="495979f9a431ddb0" providerId="LiveId" clId="{BECBB2A6-72FE-40F6-A5F6-D35C01EB0FEA}" dt="2020-11-29T00:51:18.853" v="750" actId="20577"/>
          <ac:spMkLst>
            <pc:docMk/>
            <pc:sldMk cId="1919662250" sldId="309"/>
            <ac:spMk id="2" creationId="{51E86D5C-5ACD-41DB-8295-5256561EC3DB}"/>
          </ac:spMkLst>
        </pc:spChg>
        <pc:spChg chg="mod">
          <ac:chgData name="" userId="495979f9a431ddb0" providerId="LiveId" clId="{BECBB2A6-72FE-40F6-A5F6-D35C01EB0FEA}" dt="2020-11-29T00:55:11.997" v="1135" actId="20577"/>
          <ac:spMkLst>
            <pc:docMk/>
            <pc:sldMk cId="1919662250" sldId="309"/>
            <ac:spMk id="3" creationId="{056055FA-3D46-4E9D-8C46-FF06AA22D571}"/>
          </ac:spMkLst>
        </pc:spChg>
      </pc:sldChg>
    </pc:docChg>
  </pc:docChgLst>
  <pc:docChgLst>
    <pc:chgData userId="495979f9a431ddb0" providerId="LiveId" clId="{FE257A0E-B9BF-40BA-ACA4-7105DF145020}"/>
    <pc:docChg chg="undo custSel addSld delSld modSld">
      <pc:chgData name="" userId="495979f9a431ddb0" providerId="LiveId" clId="{FE257A0E-B9BF-40BA-ACA4-7105DF145020}" dt="2020-12-06T04:18:48.307" v="2085"/>
      <pc:docMkLst>
        <pc:docMk/>
      </pc:docMkLst>
      <pc:sldChg chg="modSp">
        <pc:chgData name="" userId="495979f9a431ddb0" providerId="LiveId" clId="{FE257A0E-B9BF-40BA-ACA4-7105DF145020}" dt="2020-12-05T23:04:59.248" v="22" actId="20577"/>
        <pc:sldMkLst>
          <pc:docMk/>
          <pc:sldMk cId="1753943686" sldId="298"/>
        </pc:sldMkLst>
        <pc:spChg chg="mod">
          <ac:chgData name="" userId="495979f9a431ddb0" providerId="LiveId" clId="{FE257A0E-B9BF-40BA-ACA4-7105DF145020}" dt="2020-12-05T23:04:59.248" v="2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FE257A0E-B9BF-40BA-ACA4-7105DF145020}" dt="2020-12-05T23:06:06.554" v="177" actId="114"/>
        <pc:sldMkLst>
          <pc:docMk/>
          <pc:sldMk cId="3777021594" sldId="303"/>
        </pc:sldMkLst>
        <pc:spChg chg="mod">
          <ac:chgData name="" userId="495979f9a431ddb0" providerId="LiveId" clId="{FE257A0E-B9BF-40BA-ACA4-7105DF145020}" dt="2020-12-05T23:06:06.554" v="177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FE257A0E-B9BF-40BA-ACA4-7105DF145020}" dt="2020-12-05T23:05:26.982" v="172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E257A0E-B9BF-40BA-ACA4-7105DF145020}" dt="2020-12-05T23:06:03.978" v="175" actId="1076"/>
          <ac:picMkLst>
            <pc:docMk/>
            <pc:sldMk cId="3777021594" sldId="303"/>
            <ac:picMk id="3" creationId="{366E6FCF-4B58-438E-B526-EED5CBE1B77D}"/>
          </ac:picMkLst>
        </pc:picChg>
        <pc:picChg chg="del">
          <ac:chgData name="" userId="495979f9a431ddb0" providerId="LiveId" clId="{FE257A0E-B9BF-40BA-ACA4-7105DF145020}" dt="2020-12-05T23:06:01.543" v="174" actId="478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FE257A0E-B9BF-40BA-ACA4-7105DF145020}" dt="2020-12-05T23:31:56.666" v="2084" actId="14100"/>
        <pc:sldMkLst>
          <pc:docMk/>
          <pc:sldMk cId="4232748695" sldId="307"/>
        </pc:sldMkLst>
        <pc:spChg chg="mod">
          <ac:chgData name="" userId="495979f9a431ddb0" providerId="LiveId" clId="{FE257A0E-B9BF-40BA-ACA4-7105DF145020}" dt="2020-12-05T23:31:56.666" v="2084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FE257A0E-B9BF-40BA-ACA4-7105DF145020}" dt="2020-12-05T23:31:56.666" v="2084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FE257A0E-B9BF-40BA-ACA4-7105DF145020}" dt="2020-12-05T23:31:51.694" v="2083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FE257A0E-B9BF-40BA-ACA4-7105DF145020}" dt="2020-12-05T23:31:49.556" v="2081" actId="1076"/>
          <ac:picMkLst>
            <pc:docMk/>
            <pc:sldMk cId="4232748695" sldId="307"/>
            <ac:picMk id="5" creationId="{7A801D0B-A31A-4C10-A083-AEA2FD20F46C}"/>
          </ac:picMkLst>
        </pc:picChg>
        <pc:picChg chg="del">
          <ac:chgData name="" userId="495979f9a431ddb0" providerId="LiveId" clId="{FE257A0E-B9BF-40BA-ACA4-7105DF145020}" dt="2020-12-05T23:31:46.834" v="2080" actId="478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">
        <pc:chgData name="" userId="495979f9a431ddb0" providerId="LiveId" clId="{FE257A0E-B9BF-40BA-ACA4-7105DF145020}" dt="2020-12-05T23:07:46.200" v="416" actId="20577"/>
        <pc:sldMkLst>
          <pc:docMk/>
          <pc:sldMk cId="2185652443" sldId="308"/>
        </pc:sldMkLst>
        <pc:spChg chg="mod">
          <ac:chgData name="" userId="495979f9a431ddb0" providerId="LiveId" clId="{FE257A0E-B9BF-40BA-ACA4-7105DF145020}" dt="2020-12-05T23:06:16.138" v="195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FE257A0E-B9BF-40BA-ACA4-7105DF145020}" dt="2020-12-05T23:07:46.200" v="416" actId="20577"/>
          <ac:spMkLst>
            <pc:docMk/>
            <pc:sldMk cId="2185652443" sldId="308"/>
            <ac:spMk id="3" creationId="{D663A239-FF85-4E9F-B2E1-3FA7F93C08AD}"/>
          </ac:spMkLst>
        </pc:spChg>
      </pc:sldChg>
      <pc:sldChg chg="modSp">
        <pc:chgData name="" userId="495979f9a431ddb0" providerId="LiveId" clId="{FE257A0E-B9BF-40BA-ACA4-7105DF145020}" dt="2020-12-05T23:14:08.841" v="581" actId="20577"/>
        <pc:sldMkLst>
          <pc:docMk/>
          <pc:sldMk cId="1919662250" sldId="309"/>
        </pc:sldMkLst>
        <pc:spChg chg="mod">
          <ac:chgData name="" userId="495979f9a431ddb0" providerId="LiveId" clId="{FE257A0E-B9BF-40BA-ACA4-7105DF145020}" dt="2020-12-05T23:13:41.225" v="433" actId="20577"/>
          <ac:spMkLst>
            <pc:docMk/>
            <pc:sldMk cId="1919662250" sldId="309"/>
            <ac:spMk id="2" creationId="{51E86D5C-5ACD-41DB-8295-5256561EC3DB}"/>
          </ac:spMkLst>
        </pc:spChg>
        <pc:spChg chg="mod">
          <ac:chgData name="" userId="495979f9a431ddb0" providerId="LiveId" clId="{FE257A0E-B9BF-40BA-ACA4-7105DF145020}" dt="2020-12-05T23:14:08.841" v="581" actId="20577"/>
          <ac:spMkLst>
            <pc:docMk/>
            <pc:sldMk cId="1919662250" sldId="309"/>
            <ac:spMk id="3" creationId="{056055FA-3D46-4E9D-8C46-FF06AA22D571}"/>
          </ac:spMkLst>
        </pc:spChg>
      </pc:sldChg>
      <pc:sldChg chg="modSp add">
        <pc:chgData name="" userId="495979f9a431ddb0" providerId="LiveId" clId="{FE257A0E-B9BF-40BA-ACA4-7105DF145020}" dt="2020-12-05T23:17:27.187" v="992" actId="20577"/>
        <pc:sldMkLst>
          <pc:docMk/>
          <pc:sldMk cId="309272390" sldId="310"/>
        </pc:sldMkLst>
        <pc:spChg chg="mod">
          <ac:chgData name="" userId="495979f9a431ddb0" providerId="LiveId" clId="{FE257A0E-B9BF-40BA-ACA4-7105DF145020}" dt="2020-12-05T23:15:04.369" v="633" actId="20577"/>
          <ac:spMkLst>
            <pc:docMk/>
            <pc:sldMk cId="309272390" sldId="310"/>
            <ac:spMk id="2" creationId="{EAD042C5-F048-4548-BDB8-C22CE310635E}"/>
          </ac:spMkLst>
        </pc:spChg>
        <pc:spChg chg="mod">
          <ac:chgData name="" userId="495979f9a431ddb0" providerId="LiveId" clId="{FE257A0E-B9BF-40BA-ACA4-7105DF145020}" dt="2020-12-05T23:17:27.187" v="992" actId="20577"/>
          <ac:spMkLst>
            <pc:docMk/>
            <pc:sldMk cId="309272390" sldId="310"/>
            <ac:spMk id="3" creationId="{26B40D2A-6018-4E1F-A8AA-CCBEC613365B}"/>
          </ac:spMkLst>
        </pc:spChg>
      </pc:sldChg>
      <pc:sldChg chg="del">
        <pc:chgData name="" userId="495979f9a431ddb0" providerId="LiveId" clId="{FE257A0E-B9BF-40BA-ACA4-7105DF145020}" dt="2020-12-05T23:14:31.120" v="582" actId="2696"/>
        <pc:sldMkLst>
          <pc:docMk/>
          <pc:sldMk cId="4224767672" sldId="310"/>
        </pc:sldMkLst>
      </pc:sldChg>
      <pc:sldChg chg="del">
        <pc:chgData name="" userId="495979f9a431ddb0" providerId="LiveId" clId="{FE257A0E-B9BF-40BA-ACA4-7105DF145020}" dt="2020-12-05T23:14:31.125" v="583" actId="2696"/>
        <pc:sldMkLst>
          <pc:docMk/>
          <pc:sldMk cId="1145466625" sldId="311"/>
        </pc:sldMkLst>
      </pc:sldChg>
      <pc:sldChg chg="addSp delSp modSp add">
        <pc:chgData name="" userId="495979f9a431ddb0" providerId="LiveId" clId="{FE257A0E-B9BF-40BA-ACA4-7105DF145020}" dt="2020-12-06T04:18:48.307" v="2085"/>
        <pc:sldMkLst>
          <pc:docMk/>
          <pc:sldMk cId="1870677769" sldId="311"/>
        </pc:sldMkLst>
        <pc:spChg chg="mod">
          <ac:chgData name="" userId="495979f9a431ddb0" providerId="LiveId" clId="{FE257A0E-B9BF-40BA-ACA4-7105DF145020}" dt="2020-12-05T23:19:24.085" v="1046" actId="1076"/>
          <ac:spMkLst>
            <pc:docMk/>
            <pc:sldMk cId="1870677769" sldId="311"/>
            <ac:spMk id="2" creationId="{7B8E2D97-DEE4-4AAD-99FD-FDCAD42ED181}"/>
          </ac:spMkLst>
        </pc:spChg>
        <pc:spChg chg="del">
          <ac:chgData name="" userId="495979f9a431ddb0" providerId="LiveId" clId="{FE257A0E-B9BF-40BA-ACA4-7105DF145020}" dt="2020-12-05T23:17:54.770" v="1024"/>
          <ac:spMkLst>
            <pc:docMk/>
            <pc:sldMk cId="1870677769" sldId="311"/>
            <ac:spMk id="3" creationId="{2C0CB78F-A1BC-40D0-B13A-0E4DEA45A2CC}"/>
          </ac:spMkLst>
        </pc:spChg>
        <pc:spChg chg="add mod">
          <ac:chgData name="" userId="495979f9a431ddb0" providerId="LiveId" clId="{FE257A0E-B9BF-40BA-ACA4-7105DF145020}" dt="2020-12-05T23:20:58.523" v="1069" actId="1076"/>
          <ac:spMkLst>
            <pc:docMk/>
            <pc:sldMk cId="1870677769" sldId="311"/>
            <ac:spMk id="35" creationId="{D8514902-D707-4914-94B5-633492167E31}"/>
          </ac:spMkLst>
        </pc:spChg>
        <pc:spChg chg="add mod">
          <ac:chgData name="" userId="495979f9a431ddb0" providerId="LiveId" clId="{FE257A0E-B9BF-40BA-ACA4-7105DF145020}" dt="2020-12-05T23:21:15.994" v="1084" actId="14100"/>
          <ac:spMkLst>
            <pc:docMk/>
            <pc:sldMk cId="1870677769" sldId="311"/>
            <ac:spMk id="36" creationId="{FBFD90E2-D63F-4E4F-BE87-5C44F1590708}"/>
          </ac:spMkLst>
        </pc:spChg>
        <pc:spChg chg="add mod">
          <ac:chgData name="" userId="495979f9a431ddb0" providerId="LiveId" clId="{FE257A0E-B9BF-40BA-ACA4-7105DF145020}" dt="2020-12-05T23:21:26.260" v="1094" actId="20577"/>
          <ac:spMkLst>
            <pc:docMk/>
            <pc:sldMk cId="1870677769" sldId="311"/>
            <ac:spMk id="37" creationId="{3E3B777B-3D13-4E9F-9405-4DCEFFC24159}"/>
          </ac:spMkLst>
        </pc:spChg>
        <pc:spChg chg="add mod">
          <ac:chgData name="" userId="495979f9a431ddb0" providerId="LiveId" clId="{FE257A0E-B9BF-40BA-ACA4-7105DF145020}" dt="2020-12-05T23:21:33.882" v="1105" actId="20577"/>
          <ac:spMkLst>
            <pc:docMk/>
            <pc:sldMk cId="1870677769" sldId="311"/>
            <ac:spMk id="38" creationId="{D0609627-3169-4C38-A224-21CB9DE54C73}"/>
          </ac:spMkLst>
        </pc:spChg>
        <pc:picChg chg="add mod">
          <ac:chgData name="" userId="495979f9a431ddb0" providerId="LiveId" clId="{FE257A0E-B9BF-40BA-ACA4-7105DF145020}" dt="2020-12-05T23:19:18.171" v="1042" actId="1076"/>
          <ac:picMkLst>
            <pc:docMk/>
            <pc:sldMk cId="1870677769" sldId="311"/>
            <ac:picMk id="5" creationId="{5DD33B89-E006-401B-B59C-A5D73B2D0A87}"/>
          </ac:picMkLst>
        </pc:picChg>
        <pc:picChg chg="add mod">
          <ac:chgData name="" userId="495979f9a431ddb0" providerId="LiveId" clId="{FE257A0E-B9BF-40BA-ACA4-7105DF145020}" dt="2020-12-05T23:19:21.366" v="1044" actId="1076"/>
          <ac:picMkLst>
            <pc:docMk/>
            <pc:sldMk cId="1870677769" sldId="311"/>
            <ac:picMk id="7" creationId="{811B241D-DE3A-480B-B7E4-90F9CA5F8256}"/>
          </ac:picMkLst>
        </pc:picChg>
        <pc:picChg chg="add del mod">
          <ac:chgData name="" userId="495979f9a431ddb0" providerId="LiveId" clId="{FE257A0E-B9BF-40BA-ACA4-7105DF145020}" dt="2020-12-05T23:19:08.126" v="1038"/>
          <ac:picMkLst>
            <pc:docMk/>
            <pc:sldMk cId="1870677769" sldId="311"/>
            <ac:picMk id="9" creationId="{8F271ABB-C08C-4CA4-8623-D75E547BA8C4}"/>
          </ac:picMkLst>
        </pc:picChg>
        <pc:picChg chg="add del mod">
          <ac:chgData name="" userId="495979f9a431ddb0" providerId="LiveId" clId="{FE257A0E-B9BF-40BA-ACA4-7105DF145020}" dt="2020-12-05T23:19:08.126" v="1038"/>
          <ac:picMkLst>
            <pc:docMk/>
            <pc:sldMk cId="1870677769" sldId="311"/>
            <ac:picMk id="10" creationId="{7853763E-E5E6-4FE3-8660-2B6696C58992}"/>
          </ac:picMkLst>
        </pc:picChg>
        <pc:picChg chg="add del mod">
          <ac:chgData name="" userId="495979f9a431ddb0" providerId="LiveId" clId="{FE257A0E-B9BF-40BA-ACA4-7105DF145020}" dt="2020-12-05T23:19:08.126" v="1038"/>
          <ac:picMkLst>
            <pc:docMk/>
            <pc:sldMk cId="1870677769" sldId="311"/>
            <ac:picMk id="11" creationId="{94FEBC52-297C-4BE0-B915-5A604A86FA51}"/>
          </ac:picMkLst>
        </pc:picChg>
        <pc:picChg chg="add mod">
          <ac:chgData name="" userId="495979f9a431ddb0" providerId="LiveId" clId="{FE257A0E-B9BF-40BA-ACA4-7105DF145020}" dt="2020-12-05T23:19:28.700" v="1047" actId="1076"/>
          <ac:picMkLst>
            <pc:docMk/>
            <pc:sldMk cId="1870677769" sldId="311"/>
            <ac:picMk id="12" creationId="{96BB0932-B9A4-4AC5-AB75-42441915EAC8}"/>
          </ac:picMkLst>
        </pc:picChg>
        <pc:picChg chg="add mod">
          <ac:chgData name="" userId="495979f9a431ddb0" providerId="LiveId" clId="{FE257A0E-B9BF-40BA-ACA4-7105DF145020}" dt="2020-12-05T23:19:28.700" v="1047" actId="1076"/>
          <ac:picMkLst>
            <pc:docMk/>
            <pc:sldMk cId="1870677769" sldId="311"/>
            <ac:picMk id="13" creationId="{B2B38C04-58EE-4C61-BD32-E2E67E8CB749}"/>
          </ac:picMkLst>
        </pc:picChg>
        <pc:picChg chg="add mod">
          <ac:chgData name="" userId="495979f9a431ddb0" providerId="LiveId" clId="{FE257A0E-B9BF-40BA-ACA4-7105DF145020}" dt="2020-12-05T23:19:28.700" v="1047" actId="1076"/>
          <ac:picMkLst>
            <pc:docMk/>
            <pc:sldMk cId="1870677769" sldId="311"/>
            <ac:picMk id="14" creationId="{8CD595C1-2F48-40F3-8074-2E299AD905A2}"/>
          </ac:picMkLst>
        </pc:picChg>
        <pc:picChg chg="add mod">
          <ac:chgData name="" userId="495979f9a431ddb0" providerId="LiveId" clId="{FE257A0E-B9BF-40BA-ACA4-7105DF145020}" dt="2020-12-05T23:19:42.685" v="1049" actId="1076"/>
          <ac:picMkLst>
            <pc:docMk/>
            <pc:sldMk cId="1870677769" sldId="311"/>
            <ac:picMk id="16" creationId="{DD7EDD77-DEDB-4A0F-AA74-72A8C7B2D67F}"/>
          </ac:picMkLst>
        </pc:picChg>
        <pc:picChg chg="add mod">
          <ac:chgData name="" userId="495979f9a431ddb0" providerId="LiveId" clId="{FE257A0E-B9BF-40BA-ACA4-7105DF145020}" dt="2020-12-05T23:19:47.556" v="1051" actId="1076"/>
          <ac:picMkLst>
            <pc:docMk/>
            <pc:sldMk cId="1870677769" sldId="311"/>
            <ac:picMk id="17" creationId="{0DCD826F-5E38-49BB-AA34-70A9285C9325}"/>
          </ac:picMkLst>
        </pc:picChg>
        <pc:picChg chg="add mod">
          <ac:chgData name="" userId="495979f9a431ddb0" providerId="LiveId" clId="{FE257A0E-B9BF-40BA-ACA4-7105DF145020}" dt="2020-12-05T23:22:25.677" v="1108" actId="1076"/>
          <ac:picMkLst>
            <pc:docMk/>
            <pc:sldMk cId="1870677769" sldId="311"/>
            <ac:picMk id="40" creationId="{D07D4BC1-8FCC-46ED-BAB8-00C278CFE4D6}"/>
          </ac:picMkLst>
        </pc:picChg>
        <pc:inkChg chg="add">
          <ac:chgData name="" userId="495979f9a431ddb0" providerId="LiveId" clId="{FE257A0E-B9BF-40BA-ACA4-7105DF145020}" dt="2020-12-06T04:18:48.307" v="2085"/>
          <ac:inkMkLst>
            <pc:docMk/>
            <pc:sldMk cId="1870677769" sldId="311"/>
            <ac:inkMk id="3" creationId="{D1438B34-8273-4A7E-8D45-F1F875C58670}"/>
          </ac:inkMkLst>
        </pc:inkChg>
        <pc:cxnChg chg="add mod">
          <ac:chgData name="" userId="495979f9a431ddb0" providerId="LiveId" clId="{FE257A0E-B9BF-40BA-ACA4-7105DF145020}" dt="2020-12-05T23:22:09.052" v="1106" actId="13822"/>
          <ac:cxnSpMkLst>
            <pc:docMk/>
            <pc:sldMk cId="1870677769" sldId="311"/>
            <ac:cxnSpMk id="19" creationId="{7A80A1AA-FA34-421D-B0AB-31E5EE11D3C0}"/>
          </ac:cxnSpMkLst>
        </pc:cxnChg>
        <pc:cxnChg chg="add mod">
          <ac:chgData name="" userId="495979f9a431ddb0" providerId="LiveId" clId="{FE257A0E-B9BF-40BA-ACA4-7105DF145020}" dt="2020-12-05T23:22:09.052" v="1106" actId="13822"/>
          <ac:cxnSpMkLst>
            <pc:docMk/>
            <pc:sldMk cId="1870677769" sldId="311"/>
            <ac:cxnSpMk id="21" creationId="{195C8D54-93E4-4091-B3C7-2919B3018192}"/>
          </ac:cxnSpMkLst>
        </pc:cxnChg>
        <pc:cxnChg chg="add mod">
          <ac:chgData name="" userId="495979f9a431ddb0" providerId="LiveId" clId="{FE257A0E-B9BF-40BA-ACA4-7105DF145020}" dt="2020-12-05T23:22:09.052" v="1106" actId="13822"/>
          <ac:cxnSpMkLst>
            <pc:docMk/>
            <pc:sldMk cId="1870677769" sldId="311"/>
            <ac:cxnSpMk id="23" creationId="{635AB0B2-F8C4-44B9-8E38-A82A4847BA50}"/>
          </ac:cxnSpMkLst>
        </pc:cxnChg>
        <pc:cxnChg chg="add mod">
          <ac:chgData name="" userId="495979f9a431ddb0" providerId="LiveId" clId="{FE257A0E-B9BF-40BA-ACA4-7105DF145020}" dt="2020-12-05T23:22:09.052" v="1106" actId="13822"/>
          <ac:cxnSpMkLst>
            <pc:docMk/>
            <pc:sldMk cId="1870677769" sldId="311"/>
            <ac:cxnSpMk id="25" creationId="{1E728FB0-5BDF-4B57-92AC-F4ABAA4EED43}"/>
          </ac:cxnSpMkLst>
        </pc:cxnChg>
        <pc:cxnChg chg="add mod">
          <ac:chgData name="" userId="495979f9a431ddb0" providerId="LiveId" clId="{FE257A0E-B9BF-40BA-ACA4-7105DF145020}" dt="2020-12-05T23:22:09.052" v="1106" actId="13822"/>
          <ac:cxnSpMkLst>
            <pc:docMk/>
            <pc:sldMk cId="1870677769" sldId="311"/>
            <ac:cxnSpMk id="27" creationId="{78079884-CA91-4A41-9560-F45B7ED5ED60}"/>
          </ac:cxnSpMkLst>
        </pc:cxnChg>
        <pc:cxnChg chg="add mod">
          <ac:chgData name="" userId="495979f9a431ddb0" providerId="LiveId" clId="{FE257A0E-B9BF-40BA-ACA4-7105DF145020}" dt="2020-12-05T23:22:09.052" v="1106" actId="13822"/>
          <ac:cxnSpMkLst>
            <pc:docMk/>
            <pc:sldMk cId="1870677769" sldId="311"/>
            <ac:cxnSpMk id="29" creationId="{5E1D1E5A-866E-481D-85FC-84D6D787152A}"/>
          </ac:cxnSpMkLst>
        </pc:cxnChg>
        <pc:cxnChg chg="add mod">
          <ac:chgData name="" userId="495979f9a431ddb0" providerId="LiveId" clId="{FE257A0E-B9BF-40BA-ACA4-7105DF145020}" dt="2020-12-05T23:22:09.052" v="1106" actId="13822"/>
          <ac:cxnSpMkLst>
            <pc:docMk/>
            <pc:sldMk cId="1870677769" sldId="311"/>
            <ac:cxnSpMk id="31" creationId="{107AA452-9B88-423F-9A0E-B55FB7304FE2}"/>
          </ac:cxnSpMkLst>
        </pc:cxnChg>
        <pc:cxnChg chg="add mod">
          <ac:chgData name="" userId="495979f9a431ddb0" providerId="LiveId" clId="{FE257A0E-B9BF-40BA-ACA4-7105DF145020}" dt="2020-12-05T23:22:09.052" v="1106" actId="13822"/>
          <ac:cxnSpMkLst>
            <pc:docMk/>
            <pc:sldMk cId="1870677769" sldId="311"/>
            <ac:cxnSpMk id="34" creationId="{96DE0A6B-7297-4228-B759-2A69E8CF0A32}"/>
          </ac:cxnSpMkLst>
        </pc:cxnChg>
        <pc:cxnChg chg="add mod">
          <ac:chgData name="" userId="495979f9a431ddb0" providerId="LiveId" clId="{FE257A0E-B9BF-40BA-ACA4-7105DF145020}" dt="2020-12-05T23:22:37.696" v="1110" actId="13822"/>
          <ac:cxnSpMkLst>
            <pc:docMk/>
            <pc:sldMk cId="1870677769" sldId="311"/>
            <ac:cxnSpMk id="42" creationId="{FB4D195A-1322-4450-B056-E89B0471E86C}"/>
          </ac:cxnSpMkLst>
        </pc:cxnChg>
      </pc:sldChg>
      <pc:sldChg chg="addSp delSp modSp add">
        <pc:chgData name="" userId="495979f9a431ddb0" providerId="LiveId" clId="{FE257A0E-B9BF-40BA-ACA4-7105DF145020}" dt="2020-12-05T23:25:48.393" v="1410" actId="20577"/>
        <pc:sldMkLst>
          <pc:docMk/>
          <pc:sldMk cId="109663980" sldId="312"/>
        </pc:sldMkLst>
        <pc:spChg chg="del">
          <ac:chgData name="" userId="495979f9a431ddb0" providerId="LiveId" clId="{FE257A0E-B9BF-40BA-ACA4-7105DF145020}" dt="2020-12-05T23:23:38.372" v="1112"/>
          <ac:spMkLst>
            <pc:docMk/>
            <pc:sldMk cId="109663980" sldId="312"/>
            <ac:spMk id="2" creationId="{4AE4EB79-5197-4F06-89E6-AC1FC3782582}"/>
          </ac:spMkLst>
        </pc:spChg>
        <pc:spChg chg="add mod">
          <ac:chgData name="" userId="495979f9a431ddb0" providerId="LiveId" clId="{FE257A0E-B9BF-40BA-ACA4-7105DF145020}" dt="2020-12-05T23:23:41.804" v="1122" actId="20577"/>
          <ac:spMkLst>
            <pc:docMk/>
            <pc:sldMk cId="109663980" sldId="312"/>
            <ac:spMk id="3" creationId="{F6EB0775-D058-4BEE-889D-257FB4C96D2C}"/>
          </ac:spMkLst>
        </pc:spChg>
        <pc:spChg chg="add mod">
          <ac:chgData name="" userId="495979f9a431ddb0" providerId="LiveId" clId="{FE257A0E-B9BF-40BA-ACA4-7105DF145020}" dt="2020-12-05T23:25:48.393" v="1410" actId="20577"/>
          <ac:spMkLst>
            <pc:docMk/>
            <pc:sldMk cId="109663980" sldId="312"/>
            <ac:spMk id="4" creationId="{F16C6F4A-FA81-407B-BEED-8E441E451D30}"/>
          </ac:spMkLst>
        </pc:spChg>
      </pc:sldChg>
      <pc:sldChg chg="del">
        <pc:chgData name="" userId="495979f9a431ddb0" providerId="LiveId" clId="{FE257A0E-B9BF-40BA-ACA4-7105DF145020}" dt="2020-12-05T23:14:31.130" v="584" actId="2696"/>
        <pc:sldMkLst>
          <pc:docMk/>
          <pc:sldMk cId="2064423267" sldId="312"/>
        </pc:sldMkLst>
      </pc:sldChg>
      <pc:sldChg chg="modSp add">
        <pc:chgData name="" userId="495979f9a431ddb0" providerId="LiveId" clId="{FE257A0E-B9BF-40BA-ACA4-7105DF145020}" dt="2020-12-05T23:29:28.712" v="1760" actId="20577"/>
        <pc:sldMkLst>
          <pc:docMk/>
          <pc:sldMk cId="413011581" sldId="313"/>
        </pc:sldMkLst>
        <pc:spChg chg="mod">
          <ac:chgData name="" userId="495979f9a431ddb0" providerId="LiveId" clId="{FE257A0E-B9BF-40BA-ACA4-7105DF145020}" dt="2020-12-05T23:26:06.120" v="1445" actId="20577"/>
          <ac:spMkLst>
            <pc:docMk/>
            <pc:sldMk cId="413011581" sldId="313"/>
            <ac:spMk id="2" creationId="{1AA17932-11E6-47AC-813F-328AB8D84637}"/>
          </ac:spMkLst>
        </pc:spChg>
        <pc:spChg chg="mod">
          <ac:chgData name="" userId="495979f9a431ddb0" providerId="LiveId" clId="{FE257A0E-B9BF-40BA-ACA4-7105DF145020}" dt="2020-12-05T23:29:28.712" v="1760" actId="20577"/>
          <ac:spMkLst>
            <pc:docMk/>
            <pc:sldMk cId="413011581" sldId="313"/>
            <ac:spMk id="3" creationId="{ABC76999-221F-4D2A-A11D-80116FDB8459}"/>
          </ac:spMkLst>
        </pc:spChg>
      </pc:sldChg>
      <pc:sldChg chg="del">
        <pc:chgData name="" userId="495979f9a431ddb0" providerId="LiveId" clId="{FE257A0E-B9BF-40BA-ACA4-7105DF145020}" dt="2020-12-05T23:14:31.134" v="585" actId="2696"/>
        <pc:sldMkLst>
          <pc:docMk/>
          <pc:sldMk cId="458021503" sldId="313"/>
        </pc:sldMkLst>
      </pc:sldChg>
      <pc:sldChg chg="del">
        <pc:chgData name="" userId="495979f9a431ddb0" providerId="LiveId" clId="{FE257A0E-B9BF-40BA-ACA4-7105DF145020}" dt="2020-12-05T23:14:31.140" v="586" actId="2696"/>
        <pc:sldMkLst>
          <pc:docMk/>
          <pc:sldMk cId="504452343" sldId="314"/>
        </pc:sldMkLst>
      </pc:sldChg>
      <pc:sldChg chg="modSp add">
        <pc:chgData name="" userId="495979f9a431ddb0" providerId="LiveId" clId="{FE257A0E-B9BF-40BA-ACA4-7105DF145020}" dt="2020-12-05T23:30:17.269" v="1943" actId="20577"/>
        <pc:sldMkLst>
          <pc:docMk/>
          <pc:sldMk cId="909814050" sldId="314"/>
        </pc:sldMkLst>
        <pc:spChg chg="mod">
          <ac:chgData name="" userId="495979f9a431ddb0" providerId="LiveId" clId="{FE257A0E-B9BF-40BA-ACA4-7105DF145020}" dt="2020-12-05T23:29:44.927" v="1798" actId="20577"/>
          <ac:spMkLst>
            <pc:docMk/>
            <pc:sldMk cId="909814050" sldId="314"/>
            <ac:spMk id="2" creationId="{A865ECBA-F932-4DBE-BA3D-29E60BC562F0}"/>
          </ac:spMkLst>
        </pc:spChg>
        <pc:spChg chg="mod">
          <ac:chgData name="" userId="495979f9a431ddb0" providerId="LiveId" clId="{FE257A0E-B9BF-40BA-ACA4-7105DF145020}" dt="2020-12-05T23:30:17.269" v="1943" actId="20577"/>
          <ac:spMkLst>
            <pc:docMk/>
            <pc:sldMk cId="909814050" sldId="314"/>
            <ac:spMk id="3" creationId="{7B3B9CCA-98C9-4859-9D94-38378B39D29F}"/>
          </ac:spMkLst>
        </pc:spChg>
      </pc:sldChg>
      <pc:sldChg chg="del">
        <pc:chgData name="" userId="495979f9a431ddb0" providerId="LiveId" clId="{FE257A0E-B9BF-40BA-ACA4-7105DF145020}" dt="2020-12-05T23:14:31.145" v="587" actId="2696"/>
        <pc:sldMkLst>
          <pc:docMk/>
          <pc:sldMk cId="965160121" sldId="315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4:14:17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4675 11503 72 0,'0'0'0'0,"0"0"0"0,0 0-1 0,0 0 0 15,0 0 0-15,0 0 0 16</inkml:trace>
  <inkml:trace contextRef="#ctx0" brushRef="#br0" timeOffset="3119.551">11782 11344 12 0,'0'0'0'16,"-34"17"0"-16,14 2 0 0,4-2 0 15,-1 0 0-15,-1-17 0 0,0 17 0 16</inkml:trace>
  <inkml:trace contextRef="#ctx0" brushRef="#br0" timeOffset="4246">10372 10621 144 0,'0'0'0'0,"0"0"11"16,-18 17 1-16,18 0-1 0,0-17 1 0,0 18-8 16,0 0 0-16,0 0 1 0,-18-1-1 0,18 19 17 15,18-19-1-15,-18 1 1 0,0 17 0 0,0 1-17 16,0-20 1-16,0 20-1 0,-18 0 1 16,18-2 7-16,0 19 1 0,0 1 0 0,-18-20 0 0,18 20-9 15,0-1 0-15,-17-1 0 0,0 2 1 0,17-18 2 0,-19 15 0 16,2-15 0-16,-1 16 0 0,18-16-4 0,-17-18 1 15,17 18-1-15,-19-1 1 0,19-18 0 0,-17 0 1 0,17 2 0 16,0-2-1-16,0-17-1 0,0 0-1 16,0 18 1-16,17-18 0 0,-17 0-2 0,0 0 0 0,0 0 1 15,36 0-1-15,18 0 0 0,-2-18 0 0,-16 18 0 16,16-17 0-16,0-2 0 0,-16 2 1 0,35 0-1 16,-19-18 1-16,2 16-1 0,16 2 0 0,-17 17 0 15,17-18 1-15,1 2 2 0,-17 16-1 0,34-20 1 16,-19 20 1-16,20 0-3 0,-19 0 0 0,1 0 1 15,0 0-1-15,17 0 3 0,-17 0 0 0,0 20 0 0,16-20 0 16,-16 16-2-16,-18-16 0 0,18 18-1 16,-1-18 1-16,0 17 2 0,-17 2 0 0,1-19 0 0,17 17 0 15,-1 1-3-15,-19-18 1 0,-15 17 0 0,17-17 0 16,0 17 2-16,-17 2 0 0,-1-19 0 0,18 17 0 16,-1-17-2-16,-16 18-1 0,-1-18 1 0,1 0 0 15,-1 17 1-15,-17-17 0 0,17 0 0 0,-17 0 0 16,18 0-2-16,-19 0 0 0,-1 0 0 0,2-17 1 0,0 17-1 15,-18 0 0-15,18-18 0 0,-1 18 0 0,-17-17 0 16,0-2-1-16,0 19 1 0,17-34-1 0,-17-1 0 16,0-1 1-16,19 2-1 0,-38-20 0 15,19 0 0-15,0-16 0 0,-17-1 0 0,17 1 0 0,-17-19 0 0,-1 1 0 16,0 1 0-16,0-19 0 0,18 18-1 16,-16-1 1-16,-1 1-1 0,17-1 1 0,-19 2 0 0,19 16-1 15,0 18 1-15,-17-18-1 0,17 37 1 0,0-2-1 16,0 0 1-16,0 2-1 0,0-2 1 0,0 19 0 15,0 17 0-15,0 0 0 0,0 0 0 0</inkml:trace>
  <inkml:trace contextRef="#ctx0" brushRef="#br0" timeOffset="19403.14">20743 16107 3 0,'0'0'0'0,"52"0"0"0</inkml:trace>
  <inkml:trace contextRef="#ctx0" brushRef="#br0" timeOffset="21181.671">28204 10285 216 0,'19'-18'0'0,"50"-52"0"0,2-1 0 0,-1 0 1 0,-17 19-1 16,0-18 1-16,18 16 0 0,-19-16-1 0,-16 35 1 0,18-19 0 16,-19 1-1-16,-1 36 1 0,2-18-1 15,-18 17 1-15,-2 0 0 0,3 18-1 0,-19 0 1 0,0 18 0 16,-19 0-1-16,19 0 0 16</inkml:trace>
  <inkml:trace contextRef="#ctx0" brushRef="#br0" timeOffset="21548.691">25346 11944 122 0,'0'0'0'0,"36"-17"0"15,-18 17 0 1</inkml:trace>
  <inkml:trace contextRef="#ctx0" brushRef="#br0" timeOffset="22250.64">27745 10233 50 0,'0'0'0'0,"70"-36"0"0,-16 1 0 0,17-1 1 0,-18 1 1 0,18-1 0 0,-19 19 0 15,19-18-1-15,-18 17 0 0,-19 0 0 0,19 1 1 16,1 17 1-16,-20-17 1 0,20-1-1 0,-20 18 1 15,2-18-2-15,-1 18 0 0,1-18 0 0,-1 18 0 0,1-17 1 16,-19 17 0-16,18-17 0 0,1 17 0 16,-18-19-1-16,-1 2 0 0,0 17 0 0,2-17 0 15,-2-1 2-15,1 18 1 0,-2-19-1 0,3 19 0 16,-19-17-1-16,17 17-1 0,-17 0 1 0,0 0-1 0,0 0 8 0,0 0 0 16,0 0 0-16,0 0 0 0,0 0-6 0,-17 0 0 15,17 0 0-15,-53 0 0 0,0 36-4 0,-18-18 0 16,19 16 0-16,-37-15 0 0,19-2 0 0,-1 0 0 15,-17 19 0-15,-1-1 1 0,2 18 2 0,-19-18 1 16,18 1 0-16,-36 16-1 0,0 2-1 0,18-1 1 16,-16 17-1-16,-2-18 0 0,-18 19 6 0,18-1-1 0,1 19 1 15,-17-19-1-15,16 18-3 0,1-17-1 0,-1 17 0 16,1 0 1-16,0-17 5 0,17-1 1 0,-1 1-1 16,2 17 0-16,-1-34-5 0,17 16 0 0,2 1 0 15,-19-17 0-15,18-3 3 0,35-15 0 0,-18 16 1 16,0-16-1-16,18-1-3 0,0 1-1 0,0-19 0 15,1 18 1-15,17-17 2 0,0 0 0 0,16 0 0 16,2-18 1-16,0 17-4 0,17-17 0 0,0-17 0 16,0 17 0-16,0 0 2 0,0 0-1 0,17 0 0 15,19-36 1-15,16 0-3 0,-16 2 1 0,15-2-1 0,3 1 1 16,-1-18 0-16,-1 18 0 0,19-1 0 0,-17-15 0 16,16 15-1-16,1-18 0 0,17 2 0 0,-17-1 0 15,16 18 0-15,-16-18 1 0,17-1-1 0,0 2 0 16,0-1 0-16,2-1-1 0,-2 1 1 0,-1 1-1 15,19 16 1-15,-18-16 0 0,1 16-1 0,17-16 1 16,-1-1-1-16,-18 17 0 0,20 1 0 0,-1-18 0 16,-18 18 0-16,0-1 0 0,19-16 0 0,-19 16 0 15,-1-17 0-15,-16 18-1 0,17 0 1 0,0-1 0 0,-17-17 0 16,0 19 0-16,-1-2 0 0,1 0 0 16,0 2 0-16,-1 15 0 0,-17-15 0 0,-1-2-1 0,2 18 2 0,-20 1-1 15,2 0 1-15,-18-1-1 0,17 18 0 16,-17-18 0-16,-18 18 0 0,18 0 1 0,-18 0-1 15,0 0 0-15,0-18 0 0,-18 36 1 0,0-18-2 0,18 18 1 16,-18-18 0-16</inkml:trace>
  <inkml:trace contextRef="#ctx0" brushRef="#br0" timeOffset="58508.184">12277 7798 93 0,'0'0'0'16,"0"0"3"-16,0 0-1 0,0 0 0 15,0 0 1-15,0 0-2 0,0 0 1 0,0 0-1 0,0 0 1 16,-19 0 15-16,19 0 0 0,0 0 1 0,0 0-1 15,-17 0-12-15,17 0-1 0,0 0 1 16,0 0-1-16,0 0 9 0,0 0 0 0,0 17-1 0,-17-17 1 16,17 19-9-16,-18 15 1 0,18-16-1 0,0-1 0 15,0 19 6-15,0-2-1 0,0-15 0 16,0 16 1-16,0-18-7 0,0 19 1 0,0-1 0 0,18-18 0 16,-18 2 1-16,0 16 0 0,0-18-1 0,17 2 1 15,-17-2-2-15,17-17 0 0,-17 17-1 0,0 1 1 0,19-18-1 16,-19 0 0-16,0 0 0 0,0 0 0 0,18 0-1 15,-18 0 0-15,0 0 1 0,0 0-1 0,0 0 0 16,17-18 1-16,-17 18-1 0,0-17 1 0,17 0-1 0,-17-19 0 16,0 1 0-16,18-1 0 0,-18 19 1 0,0-1 0 15,18-18 0-15,-18 19 0 0,0-18 0 16,0 35-1-16,0-19 0 0,0 2 1 0,18-17 0 0,-18 15 1 16,0 2-1-16,0-1 1 0,0 1-1 0,0 0-1 15,0-2 1-15,0 2 0 0,16 17 0 0,-16-18 0 16,0 18 1-16,0 0-1 0,0 0 0 0,0-17-1 0,0 17 1 15,0 0 0-15,0 0 0 0,0 0 1 0,0 0 0 16,0 17 0-16,0-17-1 0,0 18 0 0,0-18 0 16,0 53-1-16,0-18 3 0,0 18-1 0,0-19 1 15,0 2-1-15,17-18-1 0,-17 18 1 0,0-19-1 16,19 18 0-16,-19-18 1 0,17 2 0 0,-17-19 0 16,18 17 1-16,-1-17-2 0,-17 18-1 0,18-18 1 15,-18 0 0-15,18 0 2 0,-18 0-1 0,18 0 0 16,-18 0 1-16,17-18-2 0,0 1 0 0,2 17 0 0,-2-36 0 15,1 19 1-15,-18-1 1 0,17 1-1 0,2-19 1 16,-19 1-2-16,17 16 0 0,-17 2 0 0</inkml:trace>
  <inkml:trace contextRef="#ctx0" brushRef="#br0" timeOffset="58808.823">12876 7480 333 0,'0'0'0'0,"0"0"10"0,0 0 0 15,0 0 0-15,0 0 1 0,0 0-7 0,0 0 0 16,0 0 0-16,0 0 0 0,0 0 4 0,0 0 0 16,0 0 1-16,0 0-1 0,0 0-5 0,0 0 1 15,0 0 0-15,18 35-1 0,0-16 2 0,-18 15 1 16,17 19-1-16,-17-18 0 0,0 1-2 0,0-1 0 0,0 1 0 15,18 16-1-15,-18-16 0 0,0-1 1 0,0 18-1 16,0-19 0-16,0-15 0 0,0 16-1 0,0 1 0 16,0-19 1-16,-18 1 0 0,18-1 0 0,0 0 1 15,0 2-1-15,0-19-1 0,0 0 1 0,-17 17-1 16,17-17 1-16,-18 0-1 0</inkml:trace>
  <inkml:trace contextRef="#ctx0" brushRef="#br0" timeOffset="59001.755">12611 7568 417 0,'0'0'0'0,"35"-17"7"16,-16 0 0-16,-2-2 0 0,1 19 0 16,16-18-4-16,-15-16 0 0,16 15 1 0,1 2-1 15,-2 0 5-15,2-18 0 0,-1 16 0 0,19 2 0 16,-21-18-5-16,3 16 1 0,-18 2 0 0,16 0-1 0,3-1 1 15,-20 18 0-15,0 0 0 0,1 0 0 0,0 0-2 16,-18 0 1-16</inkml:trace>
  <inkml:trace contextRef="#ctx0" brushRef="#br0" timeOffset="59168.624">12505 8344 361 0,'0'0'0'0,"0"0"5"0,0 0 1 16,36 0-1-16,-2-34 1 0,2-2-3 0,18 1 0 0,15-18 0 16,2-1 0-16,-18 2 5 0,18-1 1 0,0-18-1 15,-1 18 1-15,1-16-6 0,-1 15 1 0,1 18 0 16</inkml:trace>
  <inkml:trace contextRef="#ctx0" brushRef="#br0" timeOffset="62409.711">19261 5010 182 0,'0'0'0'0,"-17"35"0"16,17-16 0-16,0 15 1 0,0-16 0 0,0 18 0 16,-18-19-1-16,18 17 1 0,-17-15-1 0,17 16 1 0,0 1-12 15,0-18-1-15</inkml:trace>
  <inkml:trace contextRef="#ctx0" brushRef="#br0" timeOffset="62576.099">19279 5152 21 0,'0'0'0'16,"0"-36"0"-16,0 18 1 16,0 1 0-16,0 17 0 0,0 0 0 0,0-17 0 0,0 17 0 15,0 0 0-15,0 0 4 0,0 0 0 16,0 0 0-16,-18 17 0 0,1 18-2 0,-1 1 0 0,-18-2-1 16,19 19 1-16,0 1 0 0,-1-2 0 0</inkml:trace>
  <inkml:trace contextRef="#ctx0" brushRef="#br0" timeOffset="68238.418">20285 3952 3 0,'0'0'0'0,"17"0"0"15,1 0 0-15,-1 0 0 16</inkml:trace>
  <inkml:trace contextRef="#ctx0" brushRef="#br0" timeOffset="68856.152">20425 3969 106 0,'0'0'0'0,"0"0"3"0,0 0-1 0,0 0 1 16,0 0-1-16,0 0 0 0,0 0 0 0,0 0 0 16,0 0-1-16,0 0 15 0,0 0 0 0,0 0-1 15,0 0 1-15,0 0-11 0,0 0-1 0,0 0 1 16,0 0-1-16,0 0 0 0,0 0 0 0,0 0 0 16,0 0-1-16,0 0 0 0,0 0-1 0,0 0 0 15,0 0 0-15,0 0 0 0,0 0 0 0,0 0-1 0,-17 19 1 16,17-19-1-16,0 17 0 0,0-17 0 0</inkml:trace>
  <inkml:trace contextRef="#ctx0" brushRef="#br0" timeOffset="69514.383">20337 3829 207 0,'0'0'0'0,"0"0"4"16,0 0 0-16,0 0 0 0,0 0 1 0,0 0-3 0,0 0 0 0,0 0 1 16,0 0-1-16,0 0 8 0,0 0 0 0,0 0 0 15,0 0-1-15,0 0-5 0,0 0 0 0,0 0 0 16,0 0 0-16,36 35 3 0,-36-19 0 0,0 2-1 16,0 36 1-16,17-1-4 0,-17-19 1 0,0 20-1 15,0-20 0-15,0 2 1 0,0 18 0 0,0-2 0 0,0 1-1 16,0-18 0-16,0 18-1 0,-17-17 0 0,-2-1 0 15,19-1 2-15,0-15-1 0,-17-2 1 0,0 1-1 16,17-1-1-16,0-17 1 0,-18 0-1 0,18 0 0 16,-17 0-1-16,17 0 0 0,0 0 0 0,-19-17 0 15,2-18-1-15,-1 0 1 0,1-1-1 0,-2 0 1 16,2 2 0-16,17-2 1 0,0-16-1 0,-17-1 1 16,17 18-2-16,0-19 2 0,0 1-1 0,0 1 0 0,0 16 1 15,0-17 0-15,17 18 0 0,0-19 0 16,2 20-1-16,-2-2 1 0,1 19-1 0,-1-18 1 0,19 16 1 15,-18-15 1-15,16 16-1 0,2 1 1 0,-1-2-2 16,1 19 0-16,-1-17 0 0,1 17 1 0,-1 0 1 0,1 0 0 16,-3 17 0-16,-15-17 0 0,18 19-2 15,-2-2 1-15,3 1-1 0,-20-18 0 0,0 17 3 0,1 0 1 16,0 2-1-16,0-19 0 0,-18 17-3 16,0-17 1-16,0 18 0 0,-18-18 0 0,18 17 2 0,0 2-1 0,-18-19 1 15,-17 17 0-15,0 17-3 0,-1-16 1 0,1 0 0 16,-1 0 0-16,3 0 1 0,-3-1 0 15,1 2 0-15,-1-2 0 0,18 0-2 0,-16 0 1 0,15-17-1 16,-16 19 1-16,18-2 0 0,-2 1 1 0,19-1 0 16</inkml:trace>
  <inkml:trace contextRef="#ctx0" brushRef="#br0" timeOffset="70414.626">20972 3988 163 0,'0'0'0'15,"18"34"24"-15,-18-34 0 16,0 0 0-16,0 0 1 15,0 17-21-15,0-17 0 0,0 0 0 0,0 0 1 0,0 19 1 0,18-19-1 0,-18 17 1 16,0-17 1-16,0 0-5 0,0 0 1 0,0-17 1 16,0 17-1-16,0-19-1 0,17 19 1 0,-17-17 0 15,0-17 0-15,0-20-2 0,0 0 1 0,17 20 0 16,-17-2 0-16,19 1-1 0,-19-1 0 0,0 2 0 16,17-1 0-16,1-1 0 0,-18 19 0 0,17-19 0 15,2 19 0-15,-19-19 1 0,17 18 0 0,1 18 0 16,-1-18 0-16,0 1-1 0,2 17 0 0,-19 0 0 15,17 0 1-15,1 0-1 0,-18 0 0 0,16 0 0 0,3 17 0 16,-2 1 0-16,0 0-1 0,1 0 1 0,18-18 0 16,-19 18 0-16,1-1 0 0,-1 2 0 0,19-19 0 15,-19 17-1-15,1-17 1 0,0 0 0 0,0 0 0 16,-1 0 1-16,0 0 0 0,2-17 0 0,16 17-1 16,-18 0 1-16,-17-19-1 0,18 19 0 0,0-17 1 15,0 17-1-15,-18 0 0 0,17 0 0 0,-17 0 1 16,17-18-1-16,-17 18 0 0,19 0 0 0,-19-18 0 0,17 18 0 15,-17 0-1-15,0 0 1 0,18 0 0 16,-1 0 0-16,-17 0 0 0,18 0 0 0,0 0-1 31,0 0 0-31,-1 0-2 0,-17 0 0 16,16 0 0-16,-16 0 1 0,0 0-1 0,20 0 1 16,-20 0-1-16,0 0 1 0,0 0-5 0,16 0-1 15,-16-18 0-15,0 18 1 0,0 0 2 0,18 0 1 16,-18-18 0-16,0 18 0 0,0-17-2 0,0 17 1 0,0-17 0 15,-18 0 0-15,18-19 1 16,-16 18 1-16,16 18-1 0,0-17 1 0,-20-2-1 0,20 2 1 0,0 17-1 16,-16-17 1-16,-1 17 0 0,17 0 1 0,0 0-1 15,-18 0 1-15,0 0-1 0,18 0 1 0,-18 0-1 16,1 17 1-16,-1 19 0 0,1-19 0 0,-19 18 0 16,19 1 0-16,-1-2 2 0,-18 20 0 0,19-19 0 15,0 18 0-15,-1 0-1 0,-1-18 1 0,19 1 0 16,0-1 0-16,0 1 2 0,0-1 1 0,0-19 0 0,19 20-1 15,-1-18 0-15,-18 0-1 0,17-1 0 16,0-17 0-16,1 19 4 0,0-19 1 0,0-19-1 0,-1 19 0 16,19-17-3-16,-19-1 0 0,18 0 0 0,1 0 0 15,-18 0 4-15,15 2-1 0,-13-2 1 0</inkml:trace>
  <inkml:trace contextRef="#ctx0" brushRef="#br0" timeOffset="71101.024">22401 3475 301 0,'0'0'0'16,"0"0"0"-16,0-34 11 0,0 15 0 0,-17 2-1 15,17-1 1-15,0 1-7 0,-18 17 0 0,18-19 0 16,-18 2 1-16,18 17 4 0,0-17 0 0,-18 17-1 16,18 0 2-16,-17 0-7 0,17 0 1 0,-17 0 0 15,17 0 0-15,-19 0 1 0,19 0 1 0,-17 17-1 16,-18 19 0-16,17-1-2 0,0 1 0 0,-17 15 0 15,18-15-1-15,-2 17-1 0,2-17-1 0,-1 17 1 16,1-1-1-16,-2-16 1 0,2-1-1 0,0 18 1 0,17-19-1 16,0 2 1-16,0-18 0 0,0 17 0 0,0-16 0 15,0 15 0-15,0-17-1 0,17-17 1 0,-17 0 0 16,17 19 0-16,-17-19 0 0,19-19 0 0,-19 19 0 16,17-17 0-16,1 17-1 0,-1-17 1 0,2-19 0 15,-2 1 0-15,0-1 0 0,1-16-1 0,0 16 1 16,0 1-1-16,-1-1 1 0,1-16 0 0,-1 16-1 15,2-15 1-15,-19 15 0 0,17-18-1 0,0 2 1 16,-17-1 0-16,18-1-1 0,-18 2 1 0,18-1-1 0,0 19 1 16,-18-20 0-16,17 18-1 0,-17-16 1 0,0 16 0 15,17 1-1-15,-17 18 1 0,0-19-1 0,0 19 1 0,19-1 0 16,-19 0 0-16,0 0 0 0,0 1 0 16,0 17 0-16,0-18-1 0,0 18 1 0,-19 0 0 0,19 0 1 15,0 0-1-15,0 0 0 0,0 0 0 16,0 0 0-16,0 0 0 0,0 0 0 0,0 18 1 0,0-18-1 15,0 0 1-15,0 35-1 0,0 18 1 0,0 0-1 0,0-1 0 16,0 19 0-16,0-17 1 0,0-1 0 0,0 17 1 16,0 1-1-16,0 0 0 0,0-2-1 15,0 21 1-15,0-3-1 0,0 1 2 0,0-17 0 0,0-1 0 16,0 2 0-16,0-2-2 0,0-18 1 0,0-16 0 16,0-1 0-16,0-18 1 0,19 19-1 0,-19-18 1 15,0-18 0-15,18 0-1 0,-18 0 0 0,17-18 0 16,-17 1 0-16,17-19 0 0,1 1 1 0</inkml:trace>
  <inkml:trace contextRef="#ctx0" brushRef="#br0" timeOffset="71295.395">22860 3087 276 0,'0'0'0'0,"0"-36"0"16,0 36 6-16,0 0 1 0,0 0 0 0,0 0-1 15,0 0-2-15,0 0-1 0,0 0 0 0,-18 36 0 16,18-1 6-16,-17 19 0 0,17-1-1 0,-19-1 1 15,2 1-5-15,-1 18-1 0,18-18 1 0,-17-1 0 0,17 2-1 16,-19-18-1-16,19-2 1 0,0 2 0 0,-17-1-1 16,17-18 0-16,0 0-1 0,-17 2 1 0,17-2-1 15,0-17 0-15,0-17 0 16,0 17 0-16</inkml:trace>
  <inkml:trace contextRef="#ctx0" brushRef="#br0" timeOffset="71451.962">22806 2594 317 0,'0'0'0'0,"0"0"4"0,0-19 0 0,0 19 1 15,0 0-1-15,0 0-1 0,0 0-1 0,0 0 1 16,0 0-1-16,0 19 5 0,0-2 0 0,19 1 0 16,-19 16 0-16,0 19-4 0,17 1 1 0</inkml:trace>
  <inkml:trace contextRef="#ctx0" brushRef="#br0" timeOffset="71810.539">23530 3140 241 0,'0'0'0'0,"0"0"3"15,0-18 0-15,0 0 0 0,0 18 0 16,0 0-1-16,0 0 0 0,0 0 0 0,-18-17 0 0,0 17 3 16,18 0 0-16,-17-17 0 0,-1 17 1 15,-18 0-3-15,19 0-1 0,-18 0 1 0,17 17 0 0,0-17 6 16,-16 17 0-16,16 1 0 0,-18 18 0 16,19-18-5-16,-1-1 0 0,-18 19-1 0,20-2 1 0,-1 20 2 0,-2-20 1 15,-16 20-1-15,18-1 0 0,-1-1-3 16,0 2 0-16,18-1 1 0,-18 0-1 0,18-1 3 0,0-16 1 15,0 16-1-15,18-16 1 0,0-2-4 0,0 2 0 16,-1-18 0-16,1 17 0 0,-1-16-2 0,2-19 0 0,14 17 0 16,-15-17 0-16,0 0 0 0,0 0-1 15,16-17 1-15,3-2 0 0,-20 2 1 0,0-1 1 0,19-18-1 16,-18 18 1-16,16-16-1 0,-15-2-1 0,-2 1 1 16</inkml:trace>
  <inkml:trace contextRef="#ctx0" brushRef="#br0" timeOffset="72078.701">23989 2770 361 0,'0'0'0'0,"0"34"0"16,0-14 12-16,-19-4 0 0,19 19 0 0,-17-17 0 15,17 35-8-15,0-17 1 0,-18 16-1 0,1 1 0 0,17 0 6 16,0 0 0-16,-18 17 0 0,0-16 0 16,18 16-6-16,0 1 0 0,-18-19 0 0,18 19-1 15,-17-18 2-15,17-17 0 0,0-1 0 0,-17-1 0 0,17 2-2 16,0-1-1-16,-19-16 1 0,19 16 0 0,-16-19-2 0,16-16-1 16,0 18 1-16,-18-36 0 0,1 18-1 15,17 0 0-15</inkml:trace>
  <inkml:trace contextRef="#ctx0" brushRef="#br0" timeOffset="72410.75">23653 3070 345 0,'0'0'0'0,"0"0"4"16,0 0 1-16,36 0-1 16,-36 0 0-16,18 0-1 0,-18 0-1 0,0 17 1 15,17-17-1-15,19 17 6 0,-1-17-1 0,0 18 0 16,-1-18 1-16,2 0-5 0,-18 18 1 0,17-18-1 15,18 0 1-15,-18 0 4 0,-17 0 0 0,17-18 1 16,1 18-1-16,-1 0-4 0,-18-18 0 0,19 18-1 16,-18-17 1-16,16 0 0 0,-15-2 1 0,-2 19-1 0,18-17 0 15,-17-18-1-15,18 18-1 0,-19-2 1 0,-1 2-1 16,20 0-1-16,-18-1 1 0,-1 0-1 0,2 0 0 16,-19 18 0-16,17-17 0 0,-17 17 0 0,18 0 0 15,-18-18 0-15,0 18-1 0,0 0 1 0,0 0 0 16,0 0 0-16,0 53 0 15,-18 0-1-15,1 18 1 0,-19-1-1 0,36 1 0 16,-34 0 1-16,14-19-1 0,4 18 0 0,16-16 1 0,-17-1-1 16,17-1 0-16,-18-16-1 0,18-1 1 15,0 1 0-15,-18-19 0 0</inkml:trace>
  <inkml:trace contextRef="#ctx0" brushRef="#br0" timeOffset="72575.757">24464 2205 326 0,'0'0'0'0,"0"0"6"15,0 0 0-15,-16 36 0 16,16-19 0 0,0 0-3-16,-20 2 0 0,20-2 0 0,0 18 0 0,20 1 8 0,-20 16 0 0</inkml:trace>
  <inkml:trace contextRef="#ctx0" brushRef="#br0" timeOffset="73038.426">24641 3405 345 0,'0'0'0'0,"0"36"0"0,17-19 0 15,-17 17 7-15,19-16 0 0,-19 0 0 0,17-18 0 16,-17 18-4-16,17-18 0 0,-17 0 1 0,18-18-1 15,-18 18 7-15,18-18 0 0,0 18 0 0,-1-35 0 16,1 1-6-16,-1-2 0 0,2 1 0 0,-2-1 0 16,-17 1 3-16,17-1-1 0,-17 2 1 0,0-2-1 15,0 1-3-15,0-1 0 0,0 1 0 0,0-1 1 0,0 2-1 16,0-1 1-16,0-1 0 0,0 1 0 0,0-1-2 16,0 1 1-16,0-1-1 0,-17 20 0 0,17-2 2 0,0 0-1 15,0 0 0-15,0 18 1 0,0 0-2 16,0 0 0-16,0 0 0 0,0 0 0 0,0 0-1 0,17 0 0 15,-17 0 0-15,0 18 0 0,18 0-1 16,-18 0 1-16,18 18-1 0,-18-2 1 0,18 1 1 0,-1 1-1 16,0-2 0-16,2-15 1 0,-1 16-1 0,-1-18 0 0,0 0 0 15,1-17 0-15,0 19 1 0,0-19 0 16,-18 0 0-16,16 0-1 0,1 0 1 0,2 0-1 16,-2-19 0-16,1 19 1 0,-1-34-1 0,1 16 1 0,0 1-1 15,0-19 1-15,16 1-1 0,2-1 0 0,-18 1 0 16,-1-1 1-16,2 20-1 0,-2-2 0 0,1-18 1 15,-1 18-1-15,0 1 0 0,2 17 0 0,-2 0 0 16,1 0 0-16,-1 17 0 0,-17 1 0 0,19 0 0 16,-2 18 0-16,0 0-1 0,1 15 1 0,0 3 0 15,17-20-1-15,0 2 1 0,1-18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01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63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20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wildmax?utm_source=unsplash&amp;utm_medium=referral&amp;utm_content=creditCopyTe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unsplash.com/s/photos/server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dx2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productio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customXml" Target="../ink/ink1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CBA-F932-4DBE-BA3D-29E60BC5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 to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9CCA-98C9-4859-9D94-38378B39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back-end programming (to build services)</a:t>
            </a:r>
          </a:p>
          <a:p>
            <a:r>
              <a:rPr lang="en-US" dirty="0"/>
              <a:t>Web front-end programming (to build dashboards)</a:t>
            </a:r>
          </a:p>
          <a:p>
            <a:r>
              <a:rPr lang="en-US" dirty="0"/>
              <a:t>Performance measurement &amp; tuning</a:t>
            </a:r>
          </a:p>
        </p:txBody>
      </p:sp>
    </p:spTree>
    <p:extLst>
      <p:ext uri="{BB962C8B-B14F-4D97-AF65-F5344CB8AC3E}">
        <p14:creationId xmlns:p14="http://schemas.microsoft.com/office/powerpoint/2010/main" val="90981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459" y="365125"/>
            <a:ext cx="7168342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5459" y="1825625"/>
            <a:ext cx="71683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data science projects result in online production capabilities.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 done by training a model and deploying it in a web service.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Massimo </a:t>
            </a:r>
            <a:r>
              <a:rPr lang="en-US" i="1" dirty="0" err="1">
                <a:hlinkClick r:id="rId3"/>
              </a:rPr>
              <a:t>Botturi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01D0B-A31A-4C10-A083-AEA2FD20F4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06096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how data science outcomes can be used.</a:t>
            </a:r>
          </a:p>
          <a:p>
            <a:r>
              <a:rPr lang="en-US" dirty="0"/>
              <a:t>Think about how to put </a:t>
            </a:r>
            <a:r>
              <a:rPr lang="en-US" dirty="0" err="1"/>
              <a:t>mdoels</a:t>
            </a:r>
            <a:r>
              <a:rPr lang="en-US" dirty="0"/>
              <a:t> and outcomes into production.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72858" y="6085551"/>
            <a:ext cx="41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C D-X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E6FCF-4B58-438E-B526-EED5CBE1B7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B55-6E50-4F93-B9D8-07625C5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A239-FF85-4E9F-B2E1-3FA7F93C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Data-driven reports to inform decisions</a:t>
            </a:r>
          </a:p>
          <a:p>
            <a:r>
              <a:rPr lang="en-US" dirty="0"/>
              <a:t>Regular forecasts for internal purposes</a:t>
            </a:r>
          </a:p>
          <a:p>
            <a:r>
              <a:rPr lang="en-US" dirty="0"/>
              <a:t>Data science outputs for real-time decisions</a:t>
            </a:r>
          </a:p>
          <a:p>
            <a:pPr lvl="1"/>
            <a:r>
              <a:rPr lang="en-US" dirty="0"/>
              <a:t>Internal</a:t>
            </a:r>
          </a:p>
          <a:p>
            <a:pPr lvl="1"/>
            <a:r>
              <a:rPr lang="en-US" dirty="0"/>
              <a:t>Customer-facing</a:t>
            </a:r>
          </a:p>
        </p:txBody>
      </p:sp>
    </p:spTree>
    <p:extLst>
      <p:ext uri="{BB962C8B-B14F-4D97-AF65-F5344CB8AC3E}">
        <p14:creationId xmlns:p14="http://schemas.microsoft.com/office/powerpoint/2010/main" val="218565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6D5C-5ACD-41DB-8295-5256561E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55FA-3D46-4E9D-8C46-FF06AA22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Reproduction is crucial:</a:t>
            </a:r>
          </a:p>
          <a:p>
            <a:r>
              <a:rPr lang="en-US" dirty="0"/>
              <a:t>Regular reports / predictions re-run</a:t>
            </a:r>
          </a:p>
          <a:p>
            <a:pPr lvl="1"/>
            <a:r>
              <a:rPr lang="en-US" dirty="0"/>
              <a:t>Daily / weekly / monthly reports</a:t>
            </a:r>
          </a:p>
          <a:p>
            <a:r>
              <a:rPr lang="en-US" dirty="0"/>
              <a:t>Retraining models for online use</a:t>
            </a:r>
          </a:p>
        </p:txBody>
      </p:sp>
    </p:spTree>
    <p:extLst>
      <p:ext uri="{BB962C8B-B14F-4D97-AF65-F5344CB8AC3E}">
        <p14:creationId xmlns:p14="http://schemas.microsoft.com/office/powerpoint/2010/main" val="191966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42C5-F048-4548-BDB8-C22CE310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0D2A-6018-4E1F-A8AA-CCBEC613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modalities: web, mobile app, desktop app, server infra</a:t>
            </a:r>
          </a:p>
          <a:p>
            <a:r>
              <a:rPr lang="en-US" dirty="0"/>
              <a:t>Mobile &amp; desktop often use web tech to connect to models</a:t>
            </a:r>
          </a:p>
          <a:p>
            <a:pPr lvl="1"/>
            <a:r>
              <a:rPr lang="en-US" dirty="0"/>
              <a:t>HTTP (often REST) API</a:t>
            </a:r>
          </a:p>
          <a:p>
            <a:pPr lvl="1"/>
            <a:r>
              <a:rPr lang="en-US" dirty="0"/>
              <a:t>Some low-latency exceptions</a:t>
            </a:r>
          </a:p>
          <a:p>
            <a:r>
              <a:rPr lang="en-US" dirty="0"/>
              <a:t>Multiple audiences</a:t>
            </a:r>
          </a:p>
          <a:p>
            <a:pPr lvl="1"/>
            <a:r>
              <a:rPr lang="en-US" dirty="0"/>
              <a:t>Internal reporting</a:t>
            </a:r>
          </a:p>
          <a:p>
            <a:pPr lvl="1"/>
            <a:r>
              <a:rPr lang="en-US" dirty="0"/>
              <a:t>Internal decision-making</a:t>
            </a:r>
          </a:p>
          <a:p>
            <a:pPr lvl="1"/>
            <a:r>
              <a:rPr lang="en-US" dirty="0"/>
              <a:t>Customer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0927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2D97-DEE4-4AAD-99FD-FDCAD42E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Service-Oriented Architecture</a:t>
            </a:r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5DD33B89-E006-401B-B59C-A5D73B2D0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1367" y="3192088"/>
            <a:ext cx="914400" cy="914400"/>
          </a:xfrm>
          <a:prstGeom prst="rect">
            <a:avLst/>
          </a:prstGeom>
        </p:spPr>
      </p:pic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811B241D-DE3A-480B-B7E4-90F9CA5F8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2592" y="3192088"/>
            <a:ext cx="914400" cy="914400"/>
          </a:xfrm>
          <a:prstGeom prst="rect">
            <a:avLst/>
          </a:prstGeom>
        </p:spPr>
      </p:pic>
      <p:pic>
        <p:nvPicPr>
          <p:cNvPr id="12" name="Graphic 11" descr="Server">
            <a:extLst>
              <a:ext uri="{FF2B5EF4-FFF2-40B4-BE49-F238E27FC236}">
                <a16:creationId xmlns:a16="http://schemas.microsoft.com/office/drawing/2014/main" id="{96BB0932-B9A4-4AC5-AB75-42441915EA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810" y="3192088"/>
            <a:ext cx="914400" cy="914400"/>
          </a:xfrm>
          <a:prstGeom prst="rect">
            <a:avLst/>
          </a:prstGeom>
        </p:spPr>
      </p:pic>
      <p:pic>
        <p:nvPicPr>
          <p:cNvPr id="13" name="Graphic 12" descr="Server">
            <a:extLst>
              <a:ext uri="{FF2B5EF4-FFF2-40B4-BE49-F238E27FC236}">
                <a16:creationId xmlns:a16="http://schemas.microsoft.com/office/drawing/2014/main" id="{B2B38C04-58EE-4C61-BD32-E2E67E8CB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810" y="1835728"/>
            <a:ext cx="914400" cy="914400"/>
          </a:xfrm>
          <a:prstGeom prst="rect">
            <a:avLst/>
          </a:prstGeom>
        </p:spPr>
      </p:pic>
      <p:pic>
        <p:nvPicPr>
          <p:cNvPr id="14" name="Graphic 13" descr="Server">
            <a:extLst>
              <a:ext uri="{FF2B5EF4-FFF2-40B4-BE49-F238E27FC236}">
                <a16:creationId xmlns:a16="http://schemas.microsoft.com/office/drawing/2014/main" id="{8CD595C1-2F48-40F3-8074-2E299AD90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47810" y="4548448"/>
            <a:ext cx="914400" cy="914400"/>
          </a:xfrm>
          <a:prstGeom prst="rect">
            <a:avLst/>
          </a:prstGeom>
        </p:spPr>
      </p:pic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DD7EDD77-DEDB-4A0F-AA74-72A8C7B2D6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6233" y="2292928"/>
            <a:ext cx="914400" cy="914400"/>
          </a:xfrm>
          <a:prstGeom prst="rect">
            <a:avLst/>
          </a:prstGeom>
        </p:spPr>
      </p:pic>
      <p:pic>
        <p:nvPicPr>
          <p:cNvPr id="17" name="Graphic 16" descr="Database">
            <a:extLst>
              <a:ext uri="{FF2B5EF4-FFF2-40B4-BE49-F238E27FC236}">
                <a16:creationId xmlns:a16="http://schemas.microsoft.com/office/drawing/2014/main" id="{0DCD826F-5E38-49BB-AA34-70A9285C93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6233" y="4548448"/>
            <a:ext cx="914400" cy="914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80A1AA-FA34-421D-B0AB-31E5EE11D3C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155767" y="3649288"/>
            <a:ext cx="16168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5C8D54-93E4-4091-B3C7-2919B3018192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686992" y="2292928"/>
            <a:ext cx="2360818" cy="1356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5AB0B2-F8C4-44B9-8E38-A82A4847BA50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4686992" y="3649288"/>
            <a:ext cx="23608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728FB0-5BDF-4B57-92AC-F4ABAA4EED43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686992" y="3649288"/>
            <a:ext cx="2360818" cy="1356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079884-CA91-4A41-9560-F45B7ED5ED60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7962210" y="2292928"/>
            <a:ext cx="2074023" cy="45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E1D1E5A-866E-481D-85FC-84D6D787152A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7962210" y="2750128"/>
            <a:ext cx="2074023" cy="899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7AA452-9B88-423F-9A0E-B55FB7304FE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962210" y="5005648"/>
            <a:ext cx="20740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DE0A6B-7297-4228-B759-2A69E8CF0A32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7962210" y="2750128"/>
            <a:ext cx="2074023" cy="2255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8514902-D707-4914-94B5-633492167E31}"/>
              </a:ext>
            </a:extLst>
          </p:cNvPr>
          <p:cNvSpPr txBox="1"/>
          <p:nvPr/>
        </p:nvSpPr>
        <p:spPr>
          <a:xfrm>
            <a:off x="1212272" y="5837321"/>
            <a:ext cx="9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FD90E2-D63F-4E4F-BE87-5C44F1590708}"/>
              </a:ext>
            </a:extLst>
          </p:cNvPr>
          <p:cNvSpPr txBox="1"/>
          <p:nvPr/>
        </p:nvSpPr>
        <p:spPr>
          <a:xfrm>
            <a:off x="3376350" y="5837321"/>
            <a:ext cx="17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Server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3B777B-3D13-4E9F-9405-4DCEFFC24159}"/>
              </a:ext>
            </a:extLst>
          </p:cNvPr>
          <p:cNvSpPr txBox="1"/>
          <p:nvPr/>
        </p:nvSpPr>
        <p:spPr>
          <a:xfrm>
            <a:off x="6651568" y="5837321"/>
            <a:ext cx="17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609627-3169-4C38-A224-21CB9DE54C73}"/>
              </a:ext>
            </a:extLst>
          </p:cNvPr>
          <p:cNvSpPr txBox="1"/>
          <p:nvPr/>
        </p:nvSpPr>
        <p:spPr>
          <a:xfrm>
            <a:off x="9639991" y="5837321"/>
            <a:ext cx="170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Databases</a:t>
            </a:r>
          </a:p>
        </p:txBody>
      </p:sp>
      <p:pic>
        <p:nvPicPr>
          <p:cNvPr id="40" name="Graphic 39" descr="Smart Phone">
            <a:extLst>
              <a:ext uri="{FF2B5EF4-FFF2-40B4-BE49-F238E27FC236}">
                <a16:creationId xmlns:a16="http://schemas.microsoft.com/office/drawing/2014/main" id="{D07D4BC1-8FCC-46ED-BAB8-00C278CFE4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41367" y="1755588"/>
            <a:ext cx="914400" cy="914400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B4D195A-1322-4450-B056-E89B0471E86C}"/>
              </a:ext>
            </a:extLst>
          </p:cNvPr>
          <p:cNvCxnSpPr>
            <a:stCxn id="40" idx="3"/>
            <a:endCxn id="7" idx="0"/>
          </p:cNvCxnSpPr>
          <p:nvPr/>
        </p:nvCxnSpPr>
        <p:spPr>
          <a:xfrm>
            <a:off x="2155767" y="2212788"/>
            <a:ext cx="2074025" cy="9793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438B34-8273-4A7E-8D45-F1F875C58670}"/>
                  </a:ext>
                </a:extLst>
              </p14:cNvPr>
              <p14:cNvContentPartPr/>
              <p14:nvPr/>
            </p14:nvContentPartPr>
            <p14:xfrm>
              <a:off x="1683000" y="793800"/>
              <a:ext cx="8731080" cy="500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438B34-8273-4A7E-8D45-F1F875C5867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3640" y="784440"/>
                <a:ext cx="8749800" cy="502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06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EB0775-D058-4BEE-889D-257FB4C9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C6F4A-FA81-407B-BEED-8E441E451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Predictions made available via a web service</a:t>
            </a:r>
          </a:p>
          <a:p>
            <a:pPr lvl="1"/>
            <a:r>
              <a:rPr lang="en-US" dirty="0"/>
              <a:t>E.g. TensorFlow Serving</a:t>
            </a:r>
          </a:p>
          <a:p>
            <a:r>
              <a:rPr lang="en-US" dirty="0"/>
              <a:t>Model trained offline on other hardware</a:t>
            </a:r>
          </a:p>
          <a:p>
            <a:r>
              <a:rPr lang="en-US" dirty="0"/>
              <a:t>Model-training script saves trained model to disk</a:t>
            </a:r>
          </a:p>
          <a:p>
            <a:r>
              <a:rPr lang="en-US" dirty="0"/>
              <a:t>Web service loads trained model &amp; serves predictions</a:t>
            </a:r>
          </a:p>
        </p:txBody>
      </p:sp>
    </p:spTree>
    <p:extLst>
      <p:ext uri="{BB962C8B-B14F-4D97-AF65-F5344CB8AC3E}">
        <p14:creationId xmlns:p14="http://schemas.microsoft.com/office/powerpoint/2010/main" val="10966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7932-11E6-47AC-813F-328AB8D8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Infrastructure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6999-221F-4D2A-A11D-80116FDB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models on live or freshly-exported data</a:t>
            </a:r>
          </a:p>
          <a:p>
            <a:r>
              <a:rPr lang="en-US" dirty="0"/>
              <a:t>Hold out test data to evaluate new model before deployment</a:t>
            </a:r>
          </a:p>
          <a:p>
            <a:r>
              <a:rPr lang="en-US" dirty="0"/>
              <a:t>Version your models (including retrain w/ same </a:t>
            </a:r>
            <a:r>
              <a:rPr lang="en-US" dirty="0" err="1"/>
              <a:t>hyperparams</a:t>
            </a:r>
            <a:r>
              <a:rPr lang="en-US" dirty="0"/>
              <a:t>!)</a:t>
            </a:r>
          </a:p>
          <a:p>
            <a:r>
              <a:rPr lang="en-US" dirty="0"/>
              <a:t>Roll back to old model 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Details depend on institution &amp;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41301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19995</TotalTime>
  <Words>276</Words>
  <Application>Microsoft Office PowerPoint</Application>
  <PresentationFormat>Widescreen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Oswald</vt:lpstr>
      <vt:lpstr>Calibri</vt:lpstr>
      <vt:lpstr>Arial</vt:lpstr>
      <vt:lpstr>Lato</vt:lpstr>
      <vt:lpstr>Office Theme</vt:lpstr>
      <vt:lpstr>CS 533 INTRO TO DATA SCIENCE</vt:lpstr>
      <vt:lpstr>PRODUCTION APPLICATIONS</vt:lpstr>
      <vt:lpstr>Learning Outcomes</vt:lpstr>
      <vt:lpstr>Using Data Science</vt:lpstr>
      <vt:lpstr>Reproducibility</vt:lpstr>
      <vt:lpstr>Online Use</vt:lpstr>
      <vt:lpstr>Service-Oriented Architecture</vt:lpstr>
      <vt:lpstr>Deployment</vt:lpstr>
      <vt:lpstr>Useful Infrastructure Capabilities</vt:lpstr>
      <vt:lpstr>Skills to Learn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2020-12-06T04:19:11Z</dcterms:modified>
</cp:coreProperties>
</file>